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1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2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and XAML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- User and Custom Controls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55" y="3997325"/>
            <a:ext cx="2647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control?</a:t>
            </a:r>
          </a:p>
          <a:p>
            <a:r>
              <a:rPr lang="en-US" dirty="0" smtClean="0"/>
              <a:t>Components of a </a:t>
            </a:r>
            <a:r>
              <a:rPr lang="en-US" dirty="0" err="1" smtClean="0"/>
              <a:t>ContentControl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control?</a:t>
            </a:r>
            <a:endParaRPr lang="en-US" dirty="0"/>
          </a:p>
        </p:txBody>
      </p:sp>
      <p:sp>
        <p:nvSpPr>
          <p:cNvPr id="4" name="object 43"/>
          <p:cNvSpPr/>
          <p:nvPr/>
        </p:nvSpPr>
        <p:spPr>
          <a:xfrm>
            <a:off x="3456432" y="5395683"/>
            <a:ext cx="2418588" cy="400812"/>
          </a:xfrm>
          <a:custGeom>
            <a:avLst/>
            <a:gdLst/>
            <a:ahLst/>
            <a:cxnLst/>
            <a:rect l="l" t="t" r="r" b="b"/>
            <a:pathLst>
              <a:path w="2418588" h="400812">
                <a:moveTo>
                  <a:pt x="0" y="400812"/>
                </a:moveTo>
                <a:lnTo>
                  <a:pt x="2418588" y="400812"/>
                </a:lnTo>
                <a:lnTo>
                  <a:pt x="2418588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4"/>
          <p:cNvSpPr/>
          <p:nvPr/>
        </p:nvSpPr>
        <p:spPr>
          <a:xfrm>
            <a:off x="2924556" y="5051259"/>
            <a:ext cx="2438399" cy="400812"/>
          </a:xfrm>
          <a:custGeom>
            <a:avLst/>
            <a:gdLst/>
            <a:ahLst/>
            <a:cxnLst/>
            <a:rect l="l" t="t" r="r" b="b"/>
            <a:pathLst>
              <a:path w="2438399" h="400812">
                <a:moveTo>
                  <a:pt x="0" y="400812"/>
                </a:moveTo>
                <a:lnTo>
                  <a:pt x="2438399" y="400812"/>
                </a:lnTo>
                <a:lnTo>
                  <a:pt x="243839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41"/>
          <p:cNvSpPr/>
          <p:nvPr/>
        </p:nvSpPr>
        <p:spPr>
          <a:xfrm>
            <a:off x="3861816" y="3082251"/>
            <a:ext cx="1371600" cy="620267"/>
          </a:xfrm>
          <a:custGeom>
            <a:avLst/>
            <a:gdLst/>
            <a:ahLst/>
            <a:cxnLst/>
            <a:rect l="l" t="t" r="r" b="b"/>
            <a:pathLst>
              <a:path w="1371600" h="620267">
                <a:moveTo>
                  <a:pt x="0" y="620267"/>
                </a:moveTo>
                <a:lnTo>
                  <a:pt x="1371600" y="620267"/>
                </a:lnTo>
                <a:lnTo>
                  <a:pt x="13716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0"/>
          <p:cNvSpPr/>
          <p:nvPr/>
        </p:nvSpPr>
        <p:spPr>
          <a:xfrm>
            <a:off x="4536948" y="4051515"/>
            <a:ext cx="2438400" cy="400812"/>
          </a:xfrm>
          <a:custGeom>
            <a:avLst/>
            <a:gdLst/>
            <a:ahLst/>
            <a:cxnLst/>
            <a:rect l="l" t="t" r="r" b="b"/>
            <a:pathLst>
              <a:path w="2438400" h="400812">
                <a:moveTo>
                  <a:pt x="0" y="400812"/>
                </a:moveTo>
                <a:lnTo>
                  <a:pt x="2438400" y="400812"/>
                </a:lnTo>
                <a:lnTo>
                  <a:pt x="24384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39"/>
          <p:cNvSpPr/>
          <p:nvPr/>
        </p:nvSpPr>
        <p:spPr>
          <a:xfrm>
            <a:off x="6224016" y="5051259"/>
            <a:ext cx="1142999" cy="406907"/>
          </a:xfrm>
          <a:custGeom>
            <a:avLst/>
            <a:gdLst/>
            <a:ahLst/>
            <a:cxnLst/>
            <a:rect l="l" t="t" r="r" b="b"/>
            <a:pathLst>
              <a:path w="1142999" h="406907">
                <a:moveTo>
                  <a:pt x="0" y="406908"/>
                </a:moveTo>
                <a:lnTo>
                  <a:pt x="1142999" y="406908"/>
                </a:lnTo>
                <a:lnTo>
                  <a:pt x="1142999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38"/>
          <p:cNvSpPr/>
          <p:nvPr/>
        </p:nvSpPr>
        <p:spPr>
          <a:xfrm>
            <a:off x="3427729" y="3687787"/>
            <a:ext cx="308483" cy="297688"/>
          </a:xfrm>
          <a:custGeom>
            <a:avLst/>
            <a:gdLst/>
            <a:ahLst/>
            <a:cxnLst/>
            <a:rect l="l" t="t" r="r" b="b"/>
            <a:pathLst>
              <a:path w="308483" h="297688">
                <a:moveTo>
                  <a:pt x="51435" y="155701"/>
                </a:moveTo>
                <a:lnTo>
                  <a:pt x="8255" y="108330"/>
                </a:lnTo>
                <a:lnTo>
                  <a:pt x="0" y="289432"/>
                </a:lnTo>
                <a:lnTo>
                  <a:pt x="180975" y="297688"/>
                </a:lnTo>
                <a:lnTo>
                  <a:pt x="137795" y="250316"/>
                </a:lnTo>
                <a:lnTo>
                  <a:pt x="308483" y="94614"/>
                </a:lnTo>
                <a:lnTo>
                  <a:pt x="222123" y="0"/>
                </a:lnTo>
                <a:lnTo>
                  <a:pt x="51435" y="155701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37"/>
          <p:cNvSpPr/>
          <p:nvPr/>
        </p:nvSpPr>
        <p:spPr>
          <a:xfrm>
            <a:off x="5363591" y="3671531"/>
            <a:ext cx="309245" cy="296291"/>
          </a:xfrm>
          <a:custGeom>
            <a:avLst/>
            <a:gdLst/>
            <a:ahLst/>
            <a:cxnLst/>
            <a:rect l="l" t="t" r="r" b="b"/>
            <a:pathLst>
              <a:path w="309245" h="296291">
                <a:moveTo>
                  <a:pt x="173736" y="249555"/>
                </a:moveTo>
                <a:lnTo>
                  <a:pt x="131825" y="296291"/>
                </a:lnTo>
                <a:lnTo>
                  <a:pt x="309245" y="286766"/>
                </a:lnTo>
                <a:lnTo>
                  <a:pt x="299720" y="109220"/>
                </a:lnTo>
                <a:lnTo>
                  <a:pt x="257683" y="156083"/>
                </a:lnTo>
                <a:lnTo>
                  <a:pt x="83947" y="0"/>
                </a:lnTo>
                <a:lnTo>
                  <a:pt x="0" y="93599"/>
                </a:lnTo>
                <a:lnTo>
                  <a:pt x="173736" y="249555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36"/>
          <p:cNvSpPr/>
          <p:nvPr/>
        </p:nvSpPr>
        <p:spPr>
          <a:xfrm>
            <a:off x="4983480" y="4546815"/>
            <a:ext cx="249936" cy="359663"/>
          </a:xfrm>
          <a:custGeom>
            <a:avLst/>
            <a:gdLst/>
            <a:ahLst/>
            <a:cxnLst/>
            <a:rect l="l" t="t" r="r" b="b"/>
            <a:pathLst>
              <a:path w="249936" h="359663">
                <a:moveTo>
                  <a:pt x="124968" y="359663"/>
                </a:moveTo>
                <a:lnTo>
                  <a:pt x="249936" y="234695"/>
                </a:lnTo>
                <a:lnTo>
                  <a:pt x="187452" y="234695"/>
                </a:lnTo>
                <a:lnTo>
                  <a:pt x="187452" y="0"/>
                </a:lnTo>
                <a:lnTo>
                  <a:pt x="62484" y="0"/>
                </a:lnTo>
                <a:lnTo>
                  <a:pt x="62484" y="234695"/>
                </a:lnTo>
                <a:lnTo>
                  <a:pt x="0" y="234695"/>
                </a:lnTo>
                <a:lnTo>
                  <a:pt x="124968" y="359663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35"/>
          <p:cNvSpPr/>
          <p:nvPr/>
        </p:nvSpPr>
        <p:spPr>
          <a:xfrm>
            <a:off x="6307836" y="4545291"/>
            <a:ext cx="225552" cy="359663"/>
          </a:xfrm>
          <a:custGeom>
            <a:avLst/>
            <a:gdLst/>
            <a:ahLst/>
            <a:cxnLst/>
            <a:rect l="l" t="t" r="r" b="b"/>
            <a:pathLst>
              <a:path w="225552" h="359663">
                <a:moveTo>
                  <a:pt x="112775" y="359663"/>
                </a:moveTo>
                <a:lnTo>
                  <a:pt x="225552" y="246887"/>
                </a:lnTo>
                <a:lnTo>
                  <a:pt x="169163" y="246887"/>
                </a:lnTo>
                <a:lnTo>
                  <a:pt x="169163" y="0"/>
                </a:lnTo>
                <a:lnTo>
                  <a:pt x="56387" y="0"/>
                </a:lnTo>
                <a:lnTo>
                  <a:pt x="56387" y="246887"/>
                </a:lnTo>
                <a:lnTo>
                  <a:pt x="0" y="246887"/>
                </a:lnTo>
                <a:lnTo>
                  <a:pt x="112775" y="359663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3436620" y="6343611"/>
            <a:ext cx="1143000" cy="408431"/>
          </a:xfrm>
          <a:custGeom>
            <a:avLst/>
            <a:gdLst/>
            <a:ahLst/>
            <a:cxnLst/>
            <a:rect l="l" t="t" r="r" b="b"/>
            <a:pathLst>
              <a:path w="1143000" h="408432">
                <a:moveTo>
                  <a:pt x="0" y="408431"/>
                </a:moveTo>
                <a:lnTo>
                  <a:pt x="1143000" y="408431"/>
                </a:lnTo>
                <a:lnTo>
                  <a:pt x="1143000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33"/>
          <p:cNvSpPr/>
          <p:nvPr/>
        </p:nvSpPr>
        <p:spPr>
          <a:xfrm>
            <a:off x="4732020" y="6343611"/>
            <a:ext cx="1143000" cy="408431"/>
          </a:xfrm>
          <a:custGeom>
            <a:avLst/>
            <a:gdLst/>
            <a:ahLst/>
            <a:cxnLst/>
            <a:rect l="l" t="t" r="r" b="b"/>
            <a:pathLst>
              <a:path w="1143000" h="408432">
                <a:moveTo>
                  <a:pt x="0" y="408431"/>
                </a:moveTo>
                <a:lnTo>
                  <a:pt x="1143000" y="408431"/>
                </a:lnTo>
                <a:lnTo>
                  <a:pt x="1143000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2"/>
          <p:cNvSpPr/>
          <p:nvPr/>
        </p:nvSpPr>
        <p:spPr>
          <a:xfrm>
            <a:off x="3883152" y="5890983"/>
            <a:ext cx="251460" cy="358140"/>
          </a:xfrm>
          <a:custGeom>
            <a:avLst/>
            <a:gdLst/>
            <a:ahLst/>
            <a:cxnLst/>
            <a:rect l="l" t="t" r="r" b="b"/>
            <a:pathLst>
              <a:path w="251460" h="358139">
                <a:moveTo>
                  <a:pt x="125730" y="358140"/>
                </a:moveTo>
                <a:lnTo>
                  <a:pt x="251460" y="232410"/>
                </a:lnTo>
                <a:lnTo>
                  <a:pt x="188595" y="232410"/>
                </a:lnTo>
                <a:lnTo>
                  <a:pt x="188595" y="0"/>
                </a:lnTo>
                <a:lnTo>
                  <a:pt x="62864" y="0"/>
                </a:lnTo>
                <a:lnTo>
                  <a:pt x="62864" y="232410"/>
                </a:lnTo>
                <a:lnTo>
                  <a:pt x="0" y="232410"/>
                </a:lnTo>
                <a:lnTo>
                  <a:pt x="125730" y="35814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31"/>
          <p:cNvSpPr/>
          <p:nvPr/>
        </p:nvSpPr>
        <p:spPr>
          <a:xfrm>
            <a:off x="5178552" y="5895555"/>
            <a:ext cx="251460" cy="358140"/>
          </a:xfrm>
          <a:custGeom>
            <a:avLst/>
            <a:gdLst/>
            <a:ahLst/>
            <a:cxnLst/>
            <a:rect l="l" t="t" r="r" b="b"/>
            <a:pathLst>
              <a:path w="251460" h="358139">
                <a:moveTo>
                  <a:pt x="125730" y="358140"/>
                </a:moveTo>
                <a:lnTo>
                  <a:pt x="251460" y="232410"/>
                </a:lnTo>
                <a:lnTo>
                  <a:pt x="188595" y="232410"/>
                </a:lnTo>
                <a:lnTo>
                  <a:pt x="188595" y="0"/>
                </a:lnTo>
                <a:lnTo>
                  <a:pt x="62864" y="0"/>
                </a:lnTo>
                <a:lnTo>
                  <a:pt x="62864" y="232410"/>
                </a:lnTo>
                <a:lnTo>
                  <a:pt x="0" y="232410"/>
                </a:lnTo>
                <a:lnTo>
                  <a:pt x="125730" y="35814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30"/>
          <p:cNvSpPr/>
          <p:nvPr/>
        </p:nvSpPr>
        <p:spPr>
          <a:xfrm>
            <a:off x="985418" y="2129116"/>
            <a:ext cx="808507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9"/>
          <p:cNvSpPr/>
          <p:nvPr/>
        </p:nvSpPr>
        <p:spPr>
          <a:xfrm>
            <a:off x="1907286" y="1883625"/>
            <a:ext cx="428244" cy="748284"/>
          </a:xfrm>
          <a:custGeom>
            <a:avLst/>
            <a:gdLst/>
            <a:ahLst/>
            <a:cxnLst/>
            <a:rect l="l" t="t" r="r" b="b"/>
            <a:pathLst>
              <a:path w="428244" h="748284">
                <a:moveTo>
                  <a:pt x="428244" y="748284"/>
                </a:moveTo>
                <a:lnTo>
                  <a:pt x="410685" y="747787"/>
                </a:lnTo>
                <a:lnTo>
                  <a:pt x="393516" y="746323"/>
                </a:lnTo>
                <a:lnTo>
                  <a:pt x="376794" y="743930"/>
                </a:lnTo>
                <a:lnTo>
                  <a:pt x="360572" y="740647"/>
                </a:lnTo>
                <a:lnTo>
                  <a:pt x="344906" y="736512"/>
                </a:lnTo>
                <a:lnTo>
                  <a:pt x="329851" y="731564"/>
                </a:lnTo>
                <a:lnTo>
                  <a:pt x="315462" y="725840"/>
                </a:lnTo>
                <a:lnTo>
                  <a:pt x="301794" y="719380"/>
                </a:lnTo>
                <a:lnTo>
                  <a:pt x="288903" y="712222"/>
                </a:lnTo>
                <a:lnTo>
                  <a:pt x="276844" y="704405"/>
                </a:lnTo>
                <a:lnTo>
                  <a:pt x="265671" y="695967"/>
                </a:lnTo>
                <a:lnTo>
                  <a:pt x="255440" y="686946"/>
                </a:lnTo>
                <a:lnTo>
                  <a:pt x="246207" y="677380"/>
                </a:lnTo>
                <a:lnTo>
                  <a:pt x="238025" y="667310"/>
                </a:lnTo>
                <a:lnTo>
                  <a:pt x="230951" y="656772"/>
                </a:lnTo>
                <a:lnTo>
                  <a:pt x="225039" y="645806"/>
                </a:lnTo>
                <a:lnTo>
                  <a:pt x="220346" y="634449"/>
                </a:lnTo>
                <a:lnTo>
                  <a:pt x="216925" y="622741"/>
                </a:lnTo>
                <a:lnTo>
                  <a:pt x="214831" y="610720"/>
                </a:lnTo>
                <a:lnTo>
                  <a:pt x="214121" y="598424"/>
                </a:lnTo>
                <a:lnTo>
                  <a:pt x="214121" y="524001"/>
                </a:lnTo>
                <a:lnTo>
                  <a:pt x="213412" y="511705"/>
                </a:lnTo>
                <a:lnTo>
                  <a:pt x="211318" y="499684"/>
                </a:lnTo>
                <a:lnTo>
                  <a:pt x="207897" y="487976"/>
                </a:lnTo>
                <a:lnTo>
                  <a:pt x="203204" y="476619"/>
                </a:lnTo>
                <a:lnTo>
                  <a:pt x="197292" y="465653"/>
                </a:lnTo>
                <a:lnTo>
                  <a:pt x="190218" y="455115"/>
                </a:lnTo>
                <a:lnTo>
                  <a:pt x="182036" y="445045"/>
                </a:lnTo>
                <a:lnTo>
                  <a:pt x="172803" y="435479"/>
                </a:lnTo>
                <a:lnTo>
                  <a:pt x="162572" y="426458"/>
                </a:lnTo>
                <a:lnTo>
                  <a:pt x="151399" y="418020"/>
                </a:lnTo>
                <a:lnTo>
                  <a:pt x="139340" y="410203"/>
                </a:lnTo>
                <a:lnTo>
                  <a:pt x="126449" y="403045"/>
                </a:lnTo>
                <a:lnTo>
                  <a:pt x="112781" y="396585"/>
                </a:lnTo>
                <a:lnTo>
                  <a:pt x="98392" y="390861"/>
                </a:lnTo>
                <a:lnTo>
                  <a:pt x="83337" y="385913"/>
                </a:lnTo>
                <a:lnTo>
                  <a:pt x="67671" y="381778"/>
                </a:lnTo>
                <a:lnTo>
                  <a:pt x="51449" y="378495"/>
                </a:lnTo>
                <a:lnTo>
                  <a:pt x="34727" y="376102"/>
                </a:lnTo>
                <a:lnTo>
                  <a:pt x="17558" y="374638"/>
                </a:lnTo>
                <a:lnTo>
                  <a:pt x="0" y="374141"/>
                </a:lnTo>
                <a:lnTo>
                  <a:pt x="17558" y="373645"/>
                </a:lnTo>
                <a:lnTo>
                  <a:pt x="34727" y="372181"/>
                </a:lnTo>
                <a:lnTo>
                  <a:pt x="51449" y="369788"/>
                </a:lnTo>
                <a:lnTo>
                  <a:pt x="67671" y="366505"/>
                </a:lnTo>
                <a:lnTo>
                  <a:pt x="83337" y="362370"/>
                </a:lnTo>
                <a:lnTo>
                  <a:pt x="98392" y="357422"/>
                </a:lnTo>
                <a:lnTo>
                  <a:pt x="112781" y="351698"/>
                </a:lnTo>
                <a:lnTo>
                  <a:pt x="126449" y="345238"/>
                </a:lnTo>
                <a:lnTo>
                  <a:pt x="139340" y="338080"/>
                </a:lnTo>
                <a:lnTo>
                  <a:pt x="151399" y="330263"/>
                </a:lnTo>
                <a:lnTo>
                  <a:pt x="162572" y="321825"/>
                </a:lnTo>
                <a:lnTo>
                  <a:pt x="172803" y="312804"/>
                </a:lnTo>
                <a:lnTo>
                  <a:pt x="182036" y="303238"/>
                </a:lnTo>
                <a:lnTo>
                  <a:pt x="190218" y="293168"/>
                </a:lnTo>
                <a:lnTo>
                  <a:pt x="197292" y="282630"/>
                </a:lnTo>
                <a:lnTo>
                  <a:pt x="203204" y="271664"/>
                </a:lnTo>
                <a:lnTo>
                  <a:pt x="207897" y="260307"/>
                </a:lnTo>
                <a:lnTo>
                  <a:pt x="211318" y="248599"/>
                </a:lnTo>
                <a:lnTo>
                  <a:pt x="213412" y="236578"/>
                </a:lnTo>
                <a:lnTo>
                  <a:pt x="214121" y="224281"/>
                </a:lnTo>
                <a:lnTo>
                  <a:pt x="214121" y="149860"/>
                </a:lnTo>
                <a:lnTo>
                  <a:pt x="214831" y="137563"/>
                </a:lnTo>
                <a:lnTo>
                  <a:pt x="216925" y="125542"/>
                </a:lnTo>
                <a:lnTo>
                  <a:pt x="220346" y="113834"/>
                </a:lnTo>
                <a:lnTo>
                  <a:pt x="225039" y="102477"/>
                </a:lnTo>
                <a:lnTo>
                  <a:pt x="230951" y="91511"/>
                </a:lnTo>
                <a:lnTo>
                  <a:pt x="238025" y="80973"/>
                </a:lnTo>
                <a:lnTo>
                  <a:pt x="246207" y="70903"/>
                </a:lnTo>
                <a:lnTo>
                  <a:pt x="255440" y="61337"/>
                </a:lnTo>
                <a:lnTo>
                  <a:pt x="265671" y="52316"/>
                </a:lnTo>
                <a:lnTo>
                  <a:pt x="276844" y="43878"/>
                </a:lnTo>
                <a:lnTo>
                  <a:pt x="288903" y="36061"/>
                </a:lnTo>
                <a:lnTo>
                  <a:pt x="301794" y="28903"/>
                </a:lnTo>
                <a:lnTo>
                  <a:pt x="315462" y="22443"/>
                </a:lnTo>
                <a:lnTo>
                  <a:pt x="329851" y="16719"/>
                </a:lnTo>
                <a:lnTo>
                  <a:pt x="344906" y="11771"/>
                </a:lnTo>
                <a:lnTo>
                  <a:pt x="360572" y="7636"/>
                </a:lnTo>
                <a:lnTo>
                  <a:pt x="376794" y="4353"/>
                </a:lnTo>
                <a:lnTo>
                  <a:pt x="393516" y="1960"/>
                </a:lnTo>
                <a:lnTo>
                  <a:pt x="410685" y="496"/>
                </a:lnTo>
                <a:lnTo>
                  <a:pt x="428244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1"/>
          <p:cNvSpPr/>
          <p:nvPr/>
        </p:nvSpPr>
        <p:spPr>
          <a:xfrm>
            <a:off x="2474214" y="1883625"/>
            <a:ext cx="3401567" cy="748284"/>
          </a:xfrm>
          <a:custGeom>
            <a:avLst/>
            <a:gdLst/>
            <a:ahLst/>
            <a:cxnLst/>
            <a:rect l="l" t="t" r="r" b="b"/>
            <a:pathLst>
              <a:path w="3401567" h="748284">
                <a:moveTo>
                  <a:pt x="0" y="748284"/>
                </a:moveTo>
                <a:lnTo>
                  <a:pt x="3401567" y="748284"/>
                </a:lnTo>
                <a:lnTo>
                  <a:pt x="3401567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2"/>
          <p:cNvSpPr/>
          <p:nvPr/>
        </p:nvSpPr>
        <p:spPr>
          <a:xfrm>
            <a:off x="2474214" y="1883625"/>
            <a:ext cx="3401567" cy="748284"/>
          </a:xfrm>
          <a:custGeom>
            <a:avLst/>
            <a:gdLst/>
            <a:ahLst/>
            <a:cxnLst/>
            <a:rect l="l" t="t" r="r" b="b"/>
            <a:pathLst>
              <a:path w="3401567" h="748284">
                <a:moveTo>
                  <a:pt x="0" y="748284"/>
                </a:moveTo>
                <a:lnTo>
                  <a:pt x="3401567" y="748284"/>
                </a:lnTo>
                <a:lnTo>
                  <a:pt x="3401567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2542032" y="1964523"/>
            <a:ext cx="131063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2714498" y="1955379"/>
            <a:ext cx="1028700" cy="283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3628898" y="1964523"/>
            <a:ext cx="1353947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2542032" y="2252559"/>
            <a:ext cx="131063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2714498" y="2243416"/>
            <a:ext cx="1819021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4419854" y="2252559"/>
            <a:ext cx="1336039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0"/>
          <p:cNvSpPr/>
          <p:nvPr/>
        </p:nvSpPr>
        <p:spPr>
          <a:xfrm>
            <a:off x="1296924" y="4051515"/>
            <a:ext cx="2438400" cy="400812"/>
          </a:xfrm>
          <a:custGeom>
            <a:avLst/>
            <a:gdLst/>
            <a:ahLst/>
            <a:cxnLst/>
            <a:rect l="l" t="t" r="r" b="b"/>
            <a:pathLst>
              <a:path w="2438400" h="400812">
                <a:moveTo>
                  <a:pt x="0" y="400812"/>
                </a:moveTo>
                <a:lnTo>
                  <a:pt x="2438400" y="400812"/>
                </a:lnTo>
                <a:lnTo>
                  <a:pt x="24384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9"/>
          <p:cNvSpPr/>
          <p:nvPr/>
        </p:nvSpPr>
        <p:spPr>
          <a:xfrm>
            <a:off x="6100572" y="2099271"/>
            <a:ext cx="352043" cy="257555"/>
          </a:xfrm>
          <a:custGeom>
            <a:avLst/>
            <a:gdLst/>
            <a:ahLst/>
            <a:cxnLst/>
            <a:rect l="l" t="t" r="r" b="b"/>
            <a:pathLst>
              <a:path w="352043" h="257555">
                <a:moveTo>
                  <a:pt x="223265" y="193166"/>
                </a:moveTo>
                <a:lnTo>
                  <a:pt x="223265" y="257555"/>
                </a:lnTo>
                <a:lnTo>
                  <a:pt x="352043" y="128777"/>
                </a:lnTo>
                <a:lnTo>
                  <a:pt x="223265" y="0"/>
                </a:lnTo>
                <a:lnTo>
                  <a:pt x="223265" y="64388"/>
                </a:lnTo>
                <a:lnTo>
                  <a:pt x="0" y="64388"/>
                </a:lnTo>
                <a:lnTo>
                  <a:pt x="0" y="193166"/>
                </a:lnTo>
                <a:lnTo>
                  <a:pt x="223265" y="19316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6"/>
          <p:cNvSpPr/>
          <p:nvPr/>
        </p:nvSpPr>
        <p:spPr>
          <a:xfrm>
            <a:off x="6680961" y="1903564"/>
            <a:ext cx="1469517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7"/>
          <p:cNvSpPr/>
          <p:nvPr/>
        </p:nvSpPr>
        <p:spPr>
          <a:xfrm>
            <a:off x="6680961" y="2150528"/>
            <a:ext cx="1597913" cy="274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8"/>
          <p:cNvSpPr/>
          <p:nvPr/>
        </p:nvSpPr>
        <p:spPr>
          <a:xfrm>
            <a:off x="6680961" y="2397720"/>
            <a:ext cx="1121511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5"/>
          <p:cNvSpPr txBox="1"/>
          <p:nvPr/>
        </p:nvSpPr>
        <p:spPr>
          <a:xfrm>
            <a:off x="3409950" y="5127984"/>
            <a:ext cx="150413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Compone</a:t>
            </a:r>
            <a:r>
              <a:rPr sz="3000" spc="4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ts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3" name="object 14"/>
          <p:cNvSpPr txBox="1"/>
          <p:nvPr/>
        </p:nvSpPr>
        <p:spPr>
          <a:xfrm>
            <a:off x="3728720" y="5472161"/>
            <a:ext cx="191456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Cont</a:t>
            </a:r>
            <a:r>
              <a:rPr sz="3000" spc="-25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ol</a:t>
            </a:r>
            <a:r>
              <a:rPr sz="3000" spc="-214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em</a:t>
            </a:r>
            <a:r>
              <a:rPr sz="3000" spc="-9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3000" spc="-4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3000" spc="-9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4" name="object 13"/>
          <p:cNvSpPr txBox="1"/>
          <p:nvPr/>
        </p:nvSpPr>
        <p:spPr>
          <a:xfrm>
            <a:off x="4732020" y="6343611"/>
            <a:ext cx="1143000" cy="408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187">
              <a:lnSpc>
                <a:spcPct val="110839"/>
              </a:lnSpc>
              <a:spcBef>
                <a:spcPts val="204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ape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5" name="object 12"/>
          <p:cNvSpPr txBox="1"/>
          <p:nvPr/>
        </p:nvSpPr>
        <p:spPr>
          <a:xfrm>
            <a:off x="3436620" y="6343611"/>
            <a:ext cx="1143000" cy="408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805">
              <a:lnSpc>
                <a:spcPct val="110839"/>
              </a:lnSpc>
              <a:spcBef>
                <a:spcPts val="204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ape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6" name="object 11"/>
          <p:cNvSpPr txBox="1"/>
          <p:nvPr/>
        </p:nvSpPr>
        <p:spPr>
          <a:xfrm>
            <a:off x="6224016" y="5051259"/>
            <a:ext cx="1142999" cy="406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298">
              <a:lnSpc>
                <a:spcPct val="110839"/>
              </a:lnSpc>
              <a:spcBef>
                <a:spcPts val="19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ape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7" name="object 10"/>
          <p:cNvSpPr txBox="1"/>
          <p:nvPr/>
        </p:nvSpPr>
        <p:spPr>
          <a:xfrm>
            <a:off x="2924556" y="5051259"/>
            <a:ext cx="531876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9"/>
          <p:cNvSpPr txBox="1"/>
          <p:nvPr/>
        </p:nvSpPr>
        <p:spPr>
          <a:xfrm>
            <a:off x="5362956" y="5051259"/>
            <a:ext cx="512064" cy="344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8"/>
          <p:cNvSpPr txBox="1"/>
          <p:nvPr/>
        </p:nvSpPr>
        <p:spPr>
          <a:xfrm>
            <a:off x="2924556" y="5395683"/>
            <a:ext cx="531876" cy="5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7"/>
          <p:cNvSpPr txBox="1"/>
          <p:nvPr/>
        </p:nvSpPr>
        <p:spPr>
          <a:xfrm>
            <a:off x="3456432" y="5395683"/>
            <a:ext cx="1906523" cy="5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6"/>
          <p:cNvSpPr txBox="1"/>
          <p:nvPr/>
        </p:nvSpPr>
        <p:spPr>
          <a:xfrm>
            <a:off x="5362956" y="5395683"/>
            <a:ext cx="512064" cy="5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5"/>
          <p:cNvSpPr txBox="1"/>
          <p:nvPr/>
        </p:nvSpPr>
        <p:spPr>
          <a:xfrm>
            <a:off x="4536948" y="4051515"/>
            <a:ext cx="2438400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766">
              <a:lnSpc>
                <a:spcPct val="110839"/>
              </a:lnSpc>
              <a:spcBef>
                <a:spcPts val="17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Con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ol</a:t>
            </a:r>
            <a:r>
              <a:rPr sz="2000" spc="-209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emp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1296924" y="4051515"/>
            <a:ext cx="2438400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2789">
              <a:lnSpc>
                <a:spcPct val="110839"/>
              </a:lnSpc>
              <a:spcBef>
                <a:spcPts val="17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Behavior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4" name="object 3"/>
          <p:cNvSpPr txBox="1"/>
          <p:nvPr/>
        </p:nvSpPr>
        <p:spPr>
          <a:xfrm>
            <a:off x="3861816" y="3082251"/>
            <a:ext cx="1371600" cy="620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8"/>
              </a:spcBef>
            </a:pPr>
            <a:endParaRPr sz="1000"/>
          </a:p>
          <a:p>
            <a:pPr marL="270001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Con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ol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474214" y="1883625"/>
            <a:ext cx="3401567" cy="748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37149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</a:t>
            </a:r>
            <a:r>
              <a:rPr lang="en-US" dirty="0" err="1" smtClean="0"/>
              <a:t>ContentControl</a:t>
            </a:r>
            <a:endParaRPr lang="en-US" dirty="0"/>
          </a:p>
        </p:txBody>
      </p:sp>
      <p:sp>
        <p:nvSpPr>
          <p:cNvPr id="4" name="object 51"/>
          <p:cNvSpPr/>
          <p:nvPr/>
        </p:nvSpPr>
        <p:spPr>
          <a:xfrm>
            <a:off x="5910326" y="3347923"/>
            <a:ext cx="1907794" cy="3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2"/>
          <p:cNvSpPr/>
          <p:nvPr/>
        </p:nvSpPr>
        <p:spPr>
          <a:xfrm>
            <a:off x="5910326" y="3653281"/>
            <a:ext cx="1816100" cy="310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36"/>
          <p:cNvSpPr/>
          <p:nvPr/>
        </p:nvSpPr>
        <p:spPr>
          <a:xfrm>
            <a:off x="291846" y="2897886"/>
            <a:ext cx="5225796" cy="1552956"/>
          </a:xfrm>
          <a:custGeom>
            <a:avLst/>
            <a:gdLst/>
            <a:ahLst/>
            <a:cxnLst/>
            <a:rect l="l" t="t" r="r" b="b"/>
            <a:pathLst>
              <a:path w="5225796" h="1552956">
                <a:moveTo>
                  <a:pt x="0" y="1552956"/>
                </a:moveTo>
                <a:lnTo>
                  <a:pt x="5225796" y="1552956"/>
                </a:lnTo>
                <a:lnTo>
                  <a:pt x="5225796" y="0"/>
                </a:lnTo>
                <a:lnTo>
                  <a:pt x="0" y="0"/>
                </a:lnTo>
                <a:lnTo>
                  <a:pt x="0" y="155295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7"/>
          <p:cNvSpPr/>
          <p:nvPr/>
        </p:nvSpPr>
        <p:spPr>
          <a:xfrm>
            <a:off x="291846" y="2897886"/>
            <a:ext cx="5225796" cy="1552956"/>
          </a:xfrm>
          <a:custGeom>
            <a:avLst/>
            <a:gdLst/>
            <a:ahLst/>
            <a:cxnLst/>
            <a:rect l="l" t="t" r="r" b="b"/>
            <a:pathLst>
              <a:path w="5225796" h="1552956">
                <a:moveTo>
                  <a:pt x="0" y="1552956"/>
                </a:moveTo>
                <a:lnTo>
                  <a:pt x="5225796" y="1552956"/>
                </a:lnTo>
                <a:lnTo>
                  <a:pt x="5225796" y="0"/>
                </a:lnTo>
                <a:lnTo>
                  <a:pt x="0" y="0"/>
                </a:lnTo>
                <a:lnTo>
                  <a:pt x="0" y="155295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38"/>
          <p:cNvSpPr/>
          <p:nvPr/>
        </p:nvSpPr>
        <p:spPr>
          <a:xfrm>
            <a:off x="359664" y="3092145"/>
            <a:ext cx="131064" cy="27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39"/>
          <p:cNvSpPr/>
          <p:nvPr/>
        </p:nvSpPr>
        <p:spPr>
          <a:xfrm>
            <a:off x="531876" y="3083001"/>
            <a:ext cx="1688719" cy="283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40"/>
          <p:cNvSpPr/>
          <p:nvPr/>
        </p:nvSpPr>
        <p:spPr>
          <a:xfrm>
            <a:off x="2107946" y="3092145"/>
            <a:ext cx="1234211" cy="274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41"/>
          <p:cNvSpPr/>
          <p:nvPr/>
        </p:nvSpPr>
        <p:spPr>
          <a:xfrm>
            <a:off x="359664" y="3380866"/>
            <a:ext cx="131064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42"/>
          <p:cNvSpPr/>
          <p:nvPr/>
        </p:nvSpPr>
        <p:spPr>
          <a:xfrm>
            <a:off x="3103118" y="3371723"/>
            <a:ext cx="162306" cy="283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3"/>
          <p:cNvSpPr/>
          <p:nvPr/>
        </p:nvSpPr>
        <p:spPr>
          <a:xfrm>
            <a:off x="531876" y="3371723"/>
            <a:ext cx="4729607" cy="2834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44"/>
          <p:cNvSpPr/>
          <p:nvPr/>
        </p:nvSpPr>
        <p:spPr>
          <a:xfrm>
            <a:off x="359664" y="3668903"/>
            <a:ext cx="131064" cy="274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45"/>
          <p:cNvSpPr/>
          <p:nvPr/>
        </p:nvSpPr>
        <p:spPr>
          <a:xfrm>
            <a:off x="1812036" y="3659759"/>
            <a:ext cx="148589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46"/>
          <p:cNvSpPr/>
          <p:nvPr/>
        </p:nvSpPr>
        <p:spPr>
          <a:xfrm>
            <a:off x="531876" y="3659759"/>
            <a:ext cx="3113659" cy="283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47"/>
          <p:cNvSpPr/>
          <p:nvPr/>
        </p:nvSpPr>
        <p:spPr>
          <a:xfrm>
            <a:off x="359664" y="3956939"/>
            <a:ext cx="131064" cy="274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8"/>
          <p:cNvSpPr/>
          <p:nvPr/>
        </p:nvSpPr>
        <p:spPr>
          <a:xfrm>
            <a:off x="531876" y="3947795"/>
            <a:ext cx="2355850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49"/>
          <p:cNvSpPr/>
          <p:nvPr/>
        </p:nvSpPr>
        <p:spPr>
          <a:xfrm>
            <a:off x="2775458" y="3956939"/>
            <a:ext cx="2683764" cy="274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50"/>
          <p:cNvSpPr/>
          <p:nvPr/>
        </p:nvSpPr>
        <p:spPr>
          <a:xfrm>
            <a:off x="382524" y="2557017"/>
            <a:ext cx="1024128" cy="3108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33"/>
          <p:cNvSpPr/>
          <p:nvPr/>
        </p:nvSpPr>
        <p:spPr>
          <a:xfrm>
            <a:off x="5910326" y="1814829"/>
            <a:ext cx="1290827" cy="3108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34"/>
          <p:cNvSpPr/>
          <p:nvPr/>
        </p:nvSpPr>
        <p:spPr>
          <a:xfrm>
            <a:off x="7083806" y="1814829"/>
            <a:ext cx="1998218" cy="3108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35"/>
          <p:cNvSpPr/>
          <p:nvPr/>
        </p:nvSpPr>
        <p:spPr>
          <a:xfrm>
            <a:off x="8957183" y="1814829"/>
            <a:ext cx="152400" cy="3108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7"/>
          <p:cNvSpPr/>
          <p:nvPr/>
        </p:nvSpPr>
        <p:spPr>
          <a:xfrm>
            <a:off x="291846" y="1732026"/>
            <a:ext cx="5225796" cy="551688"/>
          </a:xfrm>
          <a:custGeom>
            <a:avLst/>
            <a:gdLst/>
            <a:ahLst/>
            <a:cxnLst/>
            <a:rect l="l" t="t" r="r" b="b"/>
            <a:pathLst>
              <a:path w="5225796" h="551688">
                <a:moveTo>
                  <a:pt x="0" y="551688"/>
                </a:moveTo>
                <a:lnTo>
                  <a:pt x="5225796" y="551688"/>
                </a:lnTo>
                <a:lnTo>
                  <a:pt x="5225796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8"/>
          <p:cNvSpPr/>
          <p:nvPr/>
        </p:nvSpPr>
        <p:spPr>
          <a:xfrm>
            <a:off x="291846" y="1732026"/>
            <a:ext cx="5225796" cy="551688"/>
          </a:xfrm>
          <a:custGeom>
            <a:avLst/>
            <a:gdLst/>
            <a:ahLst/>
            <a:cxnLst/>
            <a:rect l="l" t="t" r="r" b="b"/>
            <a:pathLst>
              <a:path w="5225796" h="551688">
                <a:moveTo>
                  <a:pt x="0" y="551688"/>
                </a:moveTo>
                <a:lnTo>
                  <a:pt x="5225796" y="551688"/>
                </a:lnTo>
                <a:lnTo>
                  <a:pt x="5225796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9"/>
          <p:cNvSpPr/>
          <p:nvPr/>
        </p:nvSpPr>
        <p:spPr>
          <a:xfrm>
            <a:off x="359664" y="1858644"/>
            <a:ext cx="131064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30"/>
          <p:cNvSpPr/>
          <p:nvPr/>
        </p:nvSpPr>
        <p:spPr>
          <a:xfrm>
            <a:off x="531876" y="1849501"/>
            <a:ext cx="1489329" cy="2834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31"/>
          <p:cNvSpPr/>
          <p:nvPr/>
        </p:nvSpPr>
        <p:spPr>
          <a:xfrm>
            <a:off x="1928114" y="1858644"/>
            <a:ext cx="2748407" cy="2743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32"/>
          <p:cNvSpPr/>
          <p:nvPr/>
        </p:nvSpPr>
        <p:spPr>
          <a:xfrm>
            <a:off x="382524" y="1395983"/>
            <a:ext cx="1465199" cy="3108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8"/>
          <p:cNvSpPr/>
          <p:nvPr/>
        </p:nvSpPr>
        <p:spPr>
          <a:xfrm>
            <a:off x="291846" y="5063490"/>
            <a:ext cx="5225796" cy="652272"/>
          </a:xfrm>
          <a:custGeom>
            <a:avLst/>
            <a:gdLst/>
            <a:ahLst/>
            <a:cxnLst/>
            <a:rect l="l" t="t" r="r" b="b"/>
            <a:pathLst>
              <a:path w="5225796" h="652272">
                <a:moveTo>
                  <a:pt x="0" y="652272"/>
                </a:moveTo>
                <a:lnTo>
                  <a:pt x="5225796" y="652272"/>
                </a:lnTo>
                <a:lnTo>
                  <a:pt x="5225796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A0CE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9"/>
          <p:cNvSpPr/>
          <p:nvPr/>
        </p:nvSpPr>
        <p:spPr>
          <a:xfrm>
            <a:off x="291846" y="5063490"/>
            <a:ext cx="5225796" cy="652272"/>
          </a:xfrm>
          <a:custGeom>
            <a:avLst/>
            <a:gdLst/>
            <a:ahLst/>
            <a:cxnLst/>
            <a:rect l="l" t="t" r="r" b="b"/>
            <a:pathLst>
              <a:path w="5225796" h="652272">
                <a:moveTo>
                  <a:pt x="0" y="652272"/>
                </a:moveTo>
                <a:lnTo>
                  <a:pt x="5225796" y="652272"/>
                </a:lnTo>
                <a:lnTo>
                  <a:pt x="5225796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0"/>
          <p:cNvSpPr/>
          <p:nvPr/>
        </p:nvSpPr>
        <p:spPr>
          <a:xfrm>
            <a:off x="359664" y="5117846"/>
            <a:ext cx="131064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1"/>
          <p:cNvSpPr/>
          <p:nvPr/>
        </p:nvSpPr>
        <p:spPr>
          <a:xfrm>
            <a:off x="531876" y="5108702"/>
            <a:ext cx="4291330" cy="2834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22"/>
          <p:cNvSpPr/>
          <p:nvPr/>
        </p:nvSpPr>
        <p:spPr>
          <a:xfrm>
            <a:off x="531876" y="5364784"/>
            <a:ext cx="131064" cy="2743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23"/>
          <p:cNvSpPr/>
          <p:nvPr/>
        </p:nvSpPr>
        <p:spPr>
          <a:xfrm>
            <a:off x="839724" y="5364784"/>
            <a:ext cx="144018" cy="2743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24"/>
          <p:cNvSpPr/>
          <p:nvPr/>
        </p:nvSpPr>
        <p:spPr>
          <a:xfrm>
            <a:off x="597408" y="5364784"/>
            <a:ext cx="1537284" cy="2743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25"/>
          <p:cNvSpPr/>
          <p:nvPr/>
        </p:nvSpPr>
        <p:spPr>
          <a:xfrm>
            <a:off x="2025650" y="5364784"/>
            <a:ext cx="131063" cy="2743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/>
          <p:cNvSpPr/>
          <p:nvPr/>
        </p:nvSpPr>
        <p:spPr>
          <a:xfrm>
            <a:off x="382524" y="4755515"/>
            <a:ext cx="1104138" cy="3108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17"/>
          <p:cNvSpPr/>
          <p:nvPr/>
        </p:nvSpPr>
        <p:spPr>
          <a:xfrm>
            <a:off x="6077712" y="2286000"/>
            <a:ext cx="239267" cy="958596"/>
          </a:xfrm>
          <a:custGeom>
            <a:avLst/>
            <a:gdLst/>
            <a:ahLst/>
            <a:cxnLst/>
            <a:rect l="l" t="t" r="r" b="b"/>
            <a:pathLst>
              <a:path w="239267" h="958596">
                <a:moveTo>
                  <a:pt x="179450" y="119634"/>
                </a:moveTo>
                <a:lnTo>
                  <a:pt x="239267" y="119634"/>
                </a:lnTo>
                <a:lnTo>
                  <a:pt x="119634" y="0"/>
                </a:lnTo>
                <a:lnTo>
                  <a:pt x="0" y="119634"/>
                </a:lnTo>
                <a:lnTo>
                  <a:pt x="59816" y="119634"/>
                </a:lnTo>
                <a:lnTo>
                  <a:pt x="59816" y="958596"/>
                </a:lnTo>
                <a:lnTo>
                  <a:pt x="179450" y="958596"/>
                </a:lnTo>
                <a:lnTo>
                  <a:pt x="179450" y="119634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16"/>
          <p:cNvSpPr/>
          <p:nvPr/>
        </p:nvSpPr>
        <p:spPr>
          <a:xfrm>
            <a:off x="6692773" y="2602687"/>
            <a:ext cx="2076196" cy="311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9"/>
          <p:cNvSpPr/>
          <p:nvPr/>
        </p:nvSpPr>
        <p:spPr>
          <a:xfrm>
            <a:off x="291846" y="5778246"/>
            <a:ext cx="5225796" cy="551688"/>
          </a:xfrm>
          <a:custGeom>
            <a:avLst/>
            <a:gdLst/>
            <a:ahLst/>
            <a:cxnLst/>
            <a:rect l="l" t="t" r="r" b="b"/>
            <a:pathLst>
              <a:path w="5225796" h="551688">
                <a:moveTo>
                  <a:pt x="0" y="551687"/>
                </a:moveTo>
                <a:lnTo>
                  <a:pt x="5225796" y="551687"/>
                </a:lnTo>
                <a:lnTo>
                  <a:pt x="5225796" y="0"/>
                </a:lnTo>
                <a:lnTo>
                  <a:pt x="0" y="0"/>
                </a:lnTo>
                <a:lnTo>
                  <a:pt x="0" y="551687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10"/>
          <p:cNvSpPr/>
          <p:nvPr/>
        </p:nvSpPr>
        <p:spPr>
          <a:xfrm>
            <a:off x="291846" y="5778246"/>
            <a:ext cx="5225796" cy="551688"/>
          </a:xfrm>
          <a:custGeom>
            <a:avLst/>
            <a:gdLst/>
            <a:ahLst/>
            <a:cxnLst/>
            <a:rect l="l" t="t" r="r" b="b"/>
            <a:pathLst>
              <a:path w="5225796" h="551688">
                <a:moveTo>
                  <a:pt x="0" y="551687"/>
                </a:moveTo>
                <a:lnTo>
                  <a:pt x="5225796" y="551687"/>
                </a:lnTo>
                <a:lnTo>
                  <a:pt x="5225796" y="0"/>
                </a:lnTo>
                <a:lnTo>
                  <a:pt x="0" y="0"/>
                </a:lnTo>
                <a:lnTo>
                  <a:pt x="0" y="5516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11"/>
          <p:cNvSpPr/>
          <p:nvPr/>
        </p:nvSpPr>
        <p:spPr>
          <a:xfrm>
            <a:off x="359664" y="5905195"/>
            <a:ext cx="131064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12"/>
          <p:cNvSpPr/>
          <p:nvPr/>
        </p:nvSpPr>
        <p:spPr>
          <a:xfrm>
            <a:off x="531876" y="5896051"/>
            <a:ext cx="1160653" cy="28346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3"/>
          <p:cNvSpPr/>
          <p:nvPr/>
        </p:nvSpPr>
        <p:spPr>
          <a:xfrm>
            <a:off x="1603248" y="5905195"/>
            <a:ext cx="131064" cy="2743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4"/>
          <p:cNvSpPr/>
          <p:nvPr/>
        </p:nvSpPr>
        <p:spPr>
          <a:xfrm>
            <a:off x="1668780" y="5905195"/>
            <a:ext cx="363474" cy="2743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15"/>
          <p:cNvSpPr/>
          <p:nvPr/>
        </p:nvSpPr>
        <p:spPr>
          <a:xfrm>
            <a:off x="1960118" y="5905195"/>
            <a:ext cx="820343" cy="2743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8"/>
          <p:cNvSpPr/>
          <p:nvPr/>
        </p:nvSpPr>
        <p:spPr>
          <a:xfrm>
            <a:off x="2916936" y="2406396"/>
            <a:ext cx="213359" cy="358139"/>
          </a:xfrm>
          <a:custGeom>
            <a:avLst/>
            <a:gdLst/>
            <a:ahLst/>
            <a:cxnLst/>
            <a:rect l="l" t="t" r="r" b="b"/>
            <a:pathLst>
              <a:path w="213359" h="358139">
                <a:moveTo>
                  <a:pt x="106680" y="358139"/>
                </a:moveTo>
                <a:lnTo>
                  <a:pt x="213359" y="251459"/>
                </a:lnTo>
                <a:lnTo>
                  <a:pt x="160019" y="251459"/>
                </a:lnTo>
                <a:lnTo>
                  <a:pt x="160019" y="0"/>
                </a:lnTo>
                <a:lnTo>
                  <a:pt x="53339" y="0"/>
                </a:lnTo>
                <a:lnTo>
                  <a:pt x="53339" y="251459"/>
                </a:lnTo>
                <a:lnTo>
                  <a:pt x="0" y="251459"/>
                </a:lnTo>
                <a:lnTo>
                  <a:pt x="106680" y="358139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7"/>
          <p:cNvSpPr/>
          <p:nvPr/>
        </p:nvSpPr>
        <p:spPr>
          <a:xfrm>
            <a:off x="2918460" y="4572000"/>
            <a:ext cx="211835" cy="359663"/>
          </a:xfrm>
          <a:custGeom>
            <a:avLst/>
            <a:gdLst/>
            <a:ahLst/>
            <a:cxnLst/>
            <a:rect l="l" t="t" r="r" b="b"/>
            <a:pathLst>
              <a:path w="211835" h="359663">
                <a:moveTo>
                  <a:pt x="105917" y="359663"/>
                </a:moveTo>
                <a:lnTo>
                  <a:pt x="211835" y="253745"/>
                </a:lnTo>
                <a:lnTo>
                  <a:pt x="158876" y="253745"/>
                </a:lnTo>
                <a:lnTo>
                  <a:pt x="158876" y="0"/>
                </a:lnTo>
                <a:lnTo>
                  <a:pt x="52958" y="0"/>
                </a:lnTo>
                <a:lnTo>
                  <a:pt x="52958" y="253745"/>
                </a:lnTo>
                <a:lnTo>
                  <a:pt x="0" y="253745"/>
                </a:lnTo>
                <a:lnTo>
                  <a:pt x="105917" y="359663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6"/>
          <p:cNvSpPr txBox="1"/>
          <p:nvPr/>
        </p:nvSpPr>
        <p:spPr>
          <a:xfrm>
            <a:off x="291846" y="5063490"/>
            <a:ext cx="5225796" cy="652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"/>
          <p:cNvSpPr txBox="1"/>
          <p:nvPr/>
        </p:nvSpPr>
        <p:spPr>
          <a:xfrm>
            <a:off x="291846" y="5715762"/>
            <a:ext cx="5225796" cy="62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"/>
          <p:cNvSpPr txBox="1"/>
          <p:nvPr/>
        </p:nvSpPr>
        <p:spPr>
          <a:xfrm>
            <a:off x="291846" y="5778246"/>
            <a:ext cx="5225796" cy="551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3"/>
          <p:cNvSpPr txBox="1"/>
          <p:nvPr/>
        </p:nvSpPr>
        <p:spPr>
          <a:xfrm>
            <a:off x="291846" y="2897886"/>
            <a:ext cx="5225796" cy="1552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2"/>
          <p:cNvSpPr txBox="1"/>
          <p:nvPr/>
        </p:nvSpPr>
        <p:spPr>
          <a:xfrm>
            <a:off x="291846" y="1732026"/>
            <a:ext cx="5225796" cy="551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0554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7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define the behavior and style</a:t>
            </a:r>
          </a:p>
          <a:p>
            <a:r>
              <a:rPr lang="en-US" dirty="0" smtClean="0"/>
              <a:t>Can composite other controls</a:t>
            </a:r>
          </a:p>
          <a:p>
            <a:r>
              <a:rPr lang="en-US" dirty="0" smtClean="0"/>
              <a:t>Great means of reusing visual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5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separate behavior and visual elements</a:t>
            </a:r>
          </a:p>
          <a:p>
            <a:r>
              <a:rPr lang="en-US" dirty="0" smtClean="0"/>
              <a:t>Visual can be replaced using a control template</a:t>
            </a:r>
          </a:p>
          <a:p>
            <a:r>
              <a:rPr lang="en-US" dirty="0" smtClean="0"/>
              <a:t>You can start with </a:t>
            </a:r>
            <a:r>
              <a:rPr lang="en-US" dirty="0" err="1" smtClean="0"/>
              <a:t>UserControl</a:t>
            </a:r>
            <a:r>
              <a:rPr lang="en-US" dirty="0" smtClean="0"/>
              <a:t> which has any look and behavior you want </a:t>
            </a:r>
            <a:r>
              <a:rPr lang="en-US" smtClean="0"/>
              <a:t>to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creating a control template</a:t>
            </a:r>
          </a:p>
          <a:p>
            <a:r>
              <a:rPr lang="en-US" dirty="0" smtClean="0"/>
              <a:t>Create and reuse a user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</TotalTime>
  <Words>97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WPF and XAML</vt:lpstr>
      <vt:lpstr>Overview</vt:lpstr>
      <vt:lpstr>What is a control?</vt:lpstr>
      <vt:lpstr>Components of a ContentControl</vt:lpstr>
      <vt:lpstr>User Controls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22</cp:revision>
  <dcterms:created xsi:type="dcterms:W3CDTF">2015-01-10T19:36:15Z</dcterms:created>
  <dcterms:modified xsi:type="dcterms:W3CDTF">2015-02-01T19:03:21Z</dcterms:modified>
</cp:coreProperties>
</file>