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81" r:id="rId8"/>
    <p:sldId id="277" r:id="rId9"/>
    <p:sldId id="278" r:id="rId10"/>
    <p:sldId id="279" r:id="rId11"/>
    <p:sldId id="271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106.png"/><Relationship Id="rId7" Type="http://schemas.openxmlformats.org/officeDocument/2006/relationships/image" Target="../media/image4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105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2.png"/><Relationship Id="rId5" Type="http://schemas.openxmlformats.org/officeDocument/2006/relationships/image" Target="../media/image108.png"/><Relationship Id="rId15" Type="http://schemas.openxmlformats.org/officeDocument/2006/relationships/image" Target="../media/image116.png"/><Relationship Id="rId10" Type="http://schemas.openxmlformats.org/officeDocument/2006/relationships/image" Target="../media/image83.png"/><Relationship Id="rId4" Type="http://schemas.openxmlformats.org/officeDocument/2006/relationships/image" Target="../media/image107.png"/><Relationship Id="rId9" Type="http://schemas.openxmlformats.org/officeDocument/2006/relationships/image" Target="../media/image111.png"/><Relationship Id="rId14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6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5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8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6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3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9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48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and XAML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- Data Binding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1" y="3997325"/>
            <a:ext cx="2647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2573782" y="462025"/>
            <a:ext cx="4171950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640" y="1412697"/>
            <a:ext cx="7456551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640" y="1718182"/>
            <a:ext cx="7893939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640" y="2022982"/>
            <a:ext cx="4524121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0508" y="3939870"/>
            <a:ext cx="1822958" cy="274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9118" y="2772917"/>
            <a:ext cx="426719" cy="2633472"/>
          </a:xfrm>
          <a:custGeom>
            <a:avLst/>
            <a:gdLst/>
            <a:ahLst/>
            <a:cxnLst/>
            <a:rect l="l" t="t" r="r" b="b"/>
            <a:pathLst>
              <a:path w="426719" h="2633472">
                <a:moveTo>
                  <a:pt x="426719" y="2633472"/>
                </a:moveTo>
                <a:lnTo>
                  <a:pt x="375440" y="2629127"/>
                </a:lnTo>
                <a:lnTo>
                  <a:pt x="328659" y="2616789"/>
                </a:lnTo>
                <a:lnTo>
                  <a:pt x="287859" y="2597499"/>
                </a:lnTo>
                <a:lnTo>
                  <a:pt x="254520" y="2572298"/>
                </a:lnTo>
                <a:lnTo>
                  <a:pt x="230124" y="2542228"/>
                </a:lnTo>
                <a:lnTo>
                  <a:pt x="214067" y="2496360"/>
                </a:lnTo>
                <a:lnTo>
                  <a:pt x="213359" y="2484120"/>
                </a:lnTo>
                <a:lnTo>
                  <a:pt x="213359" y="1466088"/>
                </a:lnTo>
                <a:lnTo>
                  <a:pt x="212652" y="1453847"/>
                </a:lnTo>
                <a:lnTo>
                  <a:pt x="210568" y="1441877"/>
                </a:lnTo>
                <a:lnTo>
                  <a:pt x="207160" y="1430217"/>
                </a:lnTo>
                <a:lnTo>
                  <a:pt x="202484" y="1418904"/>
                </a:lnTo>
                <a:lnTo>
                  <a:pt x="196595" y="1407979"/>
                </a:lnTo>
                <a:lnTo>
                  <a:pt x="189549" y="1397479"/>
                </a:lnTo>
                <a:lnTo>
                  <a:pt x="181398" y="1387443"/>
                </a:lnTo>
                <a:lnTo>
                  <a:pt x="172199" y="1377909"/>
                </a:lnTo>
                <a:lnTo>
                  <a:pt x="162007" y="1368916"/>
                </a:lnTo>
                <a:lnTo>
                  <a:pt x="150875" y="1360503"/>
                </a:lnTo>
                <a:lnTo>
                  <a:pt x="138860" y="1352708"/>
                </a:lnTo>
                <a:lnTo>
                  <a:pt x="126016" y="1345570"/>
                </a:lnTo>
                <a:lnTo>
                  <a:pt x="112398" y="1339127"/>
                </a:lnTo>
                <a:lnTo>
                  <a:pt x="98060" y="1333418"/>
                </a:lnTo>
                <a:lnTo>
                  <a:pt x="83057" y="1328481"/>
                </a:lnTo>
                <a:lnTo>
                  <a:pt x="67446" y="1324356"/>
                </a:lnTo>
                <a:lnTo>
                  <a:pt x="51279" y="1321080"/>
                </a:lnTo>
                <a:lnTo>
                  <a:pt x="34613" y="1318692"/>
                </a:lnTo>
                <a:lnTo>
                  <a:pt x="17501" y="1317231"/>
                </a:lnTo>
                <a:lnTo>
                  <a:pt x="0" y="1316736"/>
                </a:lnTo>
                <a:lnTo>
                  <a:pt x="17501" y="1316240"/>
                </a:lnTo>
                <a:lnTo>
                  <a:pt x="67446" y="1309115"/>
                </a:lnTo>
                <a:lnTo>
                  <a:pt x="112398" y="1294344"/>
                </a:lnTo>
                <a:lnTo>
                  <a:pt x="150875" y="1272968"/>
                </a:lnTo>
                <a:lnTo>
                  <a:pt x="181398" y="1246028"/>
                </a:lnTo>
                <a:lnTo>
                  <a:pt x="207160" y="1203254"/>
                </a:lnTo>
                <a:lnTo>
                  <a:pt x="213359" y="1167384"/>
                </a:lnTo>
                <a:lnTo>
                  <a:pt x="213359" y="149352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4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2726" y="2772917"/>
            <a:ext cx="4483608" cy="2633472"/>
          </a:xfrm>
          <a:custGeom>
            <a:avLst/>
            <a:gdLst/>
            <a:ahLst/>
            <a:cxnLst/>
            <a:rect l="l" t="t" r="r" b="b"/>
            <a:pathLst>
              <a:path w="4483608" h="2633472">
                <a:moveTo>
                  <a:pt x="0" y="2633472"/>
                </a:moveTo>
                <a:lnTo>
                  <a:pt x="4483608" y="2633472"/>
                </a:lnTo>
                <a:lnTo>
                  <a:pt x="4483608" y="0"/>
                </a:lnTo>
                <a:lnTo>
                  <a:pt x="0" y="0"/>
                </a:lnTo>
                <a:lnTo>
                  <a:pt x="0" y="263347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2726" y="2772917"/>
            <a:ext cx="4483608" cy="2633472"/>
          </a:xfrm>
          <a:custGeom>
            <a:avLst/>
            <a:gdLst/>
            <a:ahLst/>
            <a:cxnLst/>
            <a:rect l="l" t="t" r="r" b="b"/>
            <a:pathLst>
              <a:path w="4483608" h="2633472">
                <a:moveTo>
                  <a:pt x="0" y="2633472"/>
                </a:moveTo>
                <a:lnTo>
                  <a:pt x="4483608" y="2633472"/>
                </a:lnTo>
                <a:lnTo>
                  <a:pt x="4483608" y="0"/>
                </a:lnTo>
                <a:lnTo>
                  <a:pt x="0" y="0"/>
                </a:lnTo>
                <a:lnTo>
                  <a:pt x="0" y="263347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1433" y="2870327"/>
            <a:ext cx="131063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63645" y="2870327"/>
            <a:ext cx="2827274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3645" y="3109595"/>
            <a:ext cx="1759203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1433" y="3693287"/>
            <a:ext cx="131063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3645" y="3693287"/>
            <a:ext cx="1212037" cy="2743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5878" y="3684143"/>
            <a:ext cx="921372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2074" y="3693287"/>
            <a:ext cx="1613916" cy="274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3645" y="3932250"/>
            <a:ext cx="1410208" cy="283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1433" y="4516501"/>
            <a:ext cx="131063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3645" y="4516501"/>
            <a:ext cx="3622294" cy="274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63645" y="4754245"/>
            <a:ext cx="1124369" cy="2834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27778" y="4763389"/>
            <a:ext cx="2381504" cy="2743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4032" y="4763389"/>
            <a:ext cx="864107" cy="2743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3645" y="5010353"/>
            <a:ext cx="1036320" cy="2746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522726" y="2772917"/>
            <a:ext cx="4483608" cy="2633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53233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binding is an extremely powerful part of XAML</a:t>
            </a:r>
          </a:p>
          <a:p>
            <a:r>
              <a:rPr lang="en-US" dirty="0" smtClean="0"/>
              <a:t>If you bind to a control, the property must be a dependency property (not if you are making user controls)</a:t>
            </a:r>
          </a:p>
          <a:p>
            <a:r>
              <a:rPr lang="en-US" dirty="0" smtClean="0"/>
              <a:t>Value converters are provided if the data type needs conversion during </a:t>
            </a:r>
            <a:r>
              <a:rPr lang="en-US" smtClean="0"/>
              <a:t>the binding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2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data binding demonstrations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data binding?</a:t>
            </a:r>
          </a:p>
          <a:p>
            <a:r>
              <a:rPr lang="en-US" dirty="0" smtClean="0"/>
              <a:t>Sources and targets</a:t>
            </a:r>
          </a:p>
          <a:p>
            <a:r>
              <a:rPr lang="en-US" dirty="0" err="1" smtClean="0"/>
              <a:t>DataContext</a:t>
            </a:r>
            <a:endParaRPr lang="en-US" dirty="0" smtClean="0"/>
          </a:p>
          <a:p>
            <a:r>
              <a:rPr lang="en-US" dirty="0" smtClean="0"/>
              <a:t>Binding Modes</a:t>
            </a:r>
          </a:p>
          <a:p>
            <a:r>
              <a:rPr lang="en-US" dirty="0" smtClean="0"/>
              <a:t>Updating the UI</a:t>
            </a:r>
          </a:p>
          <a:p>
            <a:r>
              <a:rPr lang="en-US" dirty="0" smtClean="0"/>
              <a:t>Controlling update timing</a:t>
            </a:r>
          </a:p>
          <a:p>
            <a:r>
              <a:rPr lang="en-US" dirty="0" smtClean="0"/>
              <a:t>Converters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697687" y="4262628"/>
            <a:ext cx="1345945" cy="310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40052" y="4262628"/>
            <a:ext cx="1970913" cy="310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7205" y="4262628"/>
            <a:ext cx="3817747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12684" y="4262628"/>
            <a:ext cx="619125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28183" y="4796028"/>
            <a:ext cx="161544" cy="310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0891" y="4796028"/>
            <a:ext cx="7696073" cy="3108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0891" y="5100777"/>
            <a:ext cx="5030978" cy="31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1249679"/>
            <a:ext cx="2318004" cy="2343912"/>
          </a:xfrm>
          <a:custGeom>
            <a:avLst/>
            <a:gdLst/>
            <a:ahLst/>
            <a:cxnLst/>
            <a:rect l="l" t="t" r="r" b="b"/>
            <a:pathLst>
              <a:path w="2318004" h="2343912">
                <a:moveTo>
                  <a:pt x="0" y="2343912"/>
                </a:moveTo>
                <a:lnTo>
                  <a:pt x="2318004" y="2343912"/>
                </a:lnTo>
                <a:lnTo>
                  <a:pt x="2318004" y="0"/>
                </a:lnTo>
                <a:lnTo>
                  <a:pt x="0" y="0"/>
                </a:lnTo>
                <a:lnTo>
                  <a:pt x="0" y="23439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798" y="1876805"/>
            <a:ext cx="1812036" cy="457200"/>
          </a:xfrm>
          <a:custGeom>
            <a:avLst/>
            <a:gdLst/>
            <a:ahLst/>
            <a:cxnLst/>
            <a:rect l="l" t="t" r="r" b="b"/>
            <a:pathLst>
              <a:path w="1812036" h="457200">
                <a:moveTo>
                  <a:pt x="0" y="457200"/>
                </a:moveTo>
                <a:lnTo>
                  <a:pt x="1812036" y="457200"/>
                </a:lnTo>
                <a:lnTo>
                  <a:pt x="18120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798" y="1876805"/>
            <a:ext cx="1812036" cy="457200"/>
          </a:xfrm>
          <a:custGeom>
            <a:avLst/>
            <a:gdLst/>
            <a:ahLst/>
            <a:cxnLst/>
            <a:rect l="l" t="t" r="r" b="b"/>
            <a:pathLst>
              <a:path w="1812036" h="457200">
                <a:moveTo>
                  <a:pt x="0" y="457200"/>
                </a:moveTo>
                <a:lnTo>
                  <a:pt x="1812036" y="457200"/>
                </a:lnTo>
                <a:lnTo>
                  <a:pt x="18120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171" y="1954656"/>
            <a:ext cx="744689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06140" y="2013203"/>
            <a:ext cx="1901952" cy="239268"/>
          </a:xfrm>
          <a:custGeom>
            <a:avLst/>
            <a:gdLst/>
            <a:ahLst/>
            <a:cxnLst/>
            <a:rect l="l" t="t" r="r" b="b"/>
            <a:pathLst>
              <a:path w="1901952" h="239268">
                <a:moveTo>
                  <a:pt x="1782318" y="179450"/>
                </a:moveTo>
                <a:lnTo>
                  <a:pt x="1782318" y="239268"/>
                </a:lnTo>
                <a:lnTo>
                  <a:pt x="1901952" y="119634"/>
                </a:lnTo>
                <a:lnTo>
                  <a:pt x="1782318" y="0"/>
                </a:lnTo>
                <a:lnTo>
                  <a:pt x="1782318" y="59817"/>
                </a:lnTo>
                <a:lnTo>
                  <a:pt x="0" y="59817"/>
                </a:lnTo>
                <a:lnTo>
                  <a:pt x="0" y="179450"/>
                </a:lnTo>
                <a:lnTo>
                  <a:pt x="1782318" y="179450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6140" y="2304288"/>
            <a:ext cx="1901952" cy="239267"/>
          </a:xfrm>
          <a:custGeom>
            <a:avLst/>
            <a:gdLst/>
            <a:ahLst/>
            <a:cxnLst/>
            <a:rect l="l" t="t" r="r" b="b"/>
            <a:pathLst>
              <a:path w="1901952" h="239267">
                <a:moveTo>
                  <a:pt x="0" y="119634"/>
                </a:moveTo>
                <a:lnTo>
                  <a:pt x="119634" y="239267"/>
                </a:lnTo>
                <a:lnTo>
                  <a:pt x="119634" y="179450"/>
                </a:lnTo>
                <a:lnTo>
                  <a:pt x="1901952" y="179450"/>
                </a:lnTo>
                <a:lnTo>
                  <a:pt x="1901952" y="59816"/>
                </a:lnTo>
                <a:lnTo>
                  <a:pt x="119634" y="59816"/>
                </a:lnTo>
                <a:lnTo>
                  <a:pt x="119634" y="0"/>
                </a:lnTo>
                <a:lnTo>
                  <a:pt x="0" y="119634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2316" y="1581023"/>
            <a:ext cx="651510" cy="310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39028" y="1249679"/>
            <a:ext cx="2037587" cy="477012"/>
          </a:xfrm>
          <a:custGeom>
            <a:avLst/>
            <a:gdLst/>
            <a:ahLst/>
            <a:cxnLst/>
            <a:rect l="l" t="t" r="r" b="b"/>
            <a:pathLst>
              <a:path w="2037587" h="477012">
                <a:moveTo>
                  <a:pt x="0" y="477012"/>
                </a:moveTo>
                <a:lnTo>
                  <a:pt x="2037587" y="477012"/>
                </a:lnTo>
                <a:lnTo>
                  <a:pt x="2037587" y="0"/>
                </a:lnTo>
                <a:lnTo>
                  <a:pt x="0" y="0"/>
                </a:lnTo>
                <a:lnTo>
                  <a:pt x="0" y="4770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828801"/>
            <a:ext cx="354329" cy="310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0722" y="766571"/>
            <a:ext cx="1423162" cy="3108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2616" y="1876044"/>
            <a:ext cx="2037588" cy="457200"/>
          </a:xfrm>
          <a:custGeom>
            <a:avLst/>
            <a:gdLst/>
            <a:ahLst/>
            <a:cxnLst/>
            <a:rect l="l" t="t" r="r" b="b"/>
            <a:pathLst>
              <a:path w="2037588" h="457200">
                <a:moveTo>
                  <a:pt x="0" y="457200"/>
                </a:moveTo>
                <a:lnTo>
                  <a:pt x="2037588" y="457200"/>
                </a:lnTo>
                <a:lnTo>
                  <a:pt x="203758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4987" y="4824079"/>
            <a:ext cx="18014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2616" y="1876044"/>
            <a:ext cx="203758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2233" marR="649593" algn="ctr">
              <a:lnSpc>
                <a:spcPct val="110839"/>
              </a:lnSpc>
              <a:spcBef>
                <a:spcPts val="390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Name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798" y="1876805"/>
            <a:ext cx="1812036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939028" y="1249679"/>
            <a:ext cx="2037587" cy="477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9445">
              <a:lnSpc>
                <a:spcPct val="110839"/>
              </a:lnSpc>
              <a:spcBef>
                <a:spcPts val="470"/>
              </a:spcBef>
            </a:pPr>
            <a:r>
              <a:rPr sz="2000" spc="-64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son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249679"/>
            <a:ext cx="2318004" cy="2343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16797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1604137" y="462025"/>
            <a:ext cx="2523236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9766" y="462025"/>
            <a:ext cx="810767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9724" y="462025"/>
            <a:ext cx="1479677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4936" y="462025"/>
            <a:ext cx="1751202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77340" y="1344168"/>
            <a:ext cx="2549652" cy="451103"/>
          </a:xfrm>
          <a:custGeom>
            <a:avLst/>
            <a:gdLst/>
            <a:ahLst/>
            <a:cxnLst/>
            <a:rect l="l" t="t" r="r" b="b"/>
            <a:pathLst>
              <a:path w="2549652" h="451103">
                <a:moveTo>
                  <a:pt x="0" y="451103"/>
                </a:moveTo>
                <a:lnTo>
                  <a:pt x="2549652" y="451103"/>
                </a:lnTo>
                <a:lnTo>
                  <a:pt x="2549652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15794" y="1387475"/>
            <a:ext cx="1017371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5768" y="1755648"/>
            <a:ext cx="2520696" cy="451103"/>
          </a:xfrm>
          <a:custGeom>
            <a:avLst/>
            <a:gdLst/>
            <a:ahLst/>
            <a:cxnLst/>
            <a:rect l="l" t="t" r="r" b="b"/>
            <a:pathLst>
              <a:path w="2520696" h="451103">
                <a:moveTo>
                  <a:pt x="0" y="451103"/>
                </a:moveTo>
                <a:lnTo>
                  <a:pt x="2520696" y="451103"/>
                </a:lnTo>
                <a:lnTo>
                  <a:pt x="2520696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A0CE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48940" y="1798574"/>
            <a:ext cx="2191639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46860" y="4390644"/>
            <a:ext cx="2549652" cy="467868"/>
          </a:xfrm>
          <a:custGeom>
            <a:avLst/>
            <a:gdLst/>
            <a:ahLst/>
            <a:cxnLst/>
            <a:rect l="l" t="t" r="r" b="b"/>
            <a:pathLst>
              <a:path w="2549652" h="467868">
                <a:moveTo>
                  <a:pt x="0" y="467867"/>
                </a:moveTo>
                <a:lnTo>
                  <a:pt x="2549652" y="467867"/>
                </a:lnTo>
                <a:lnTo>
                  <a:pt x="2549652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96C6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23160" y="4442714"/>
            <a:ext cx="929893" cy="365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85288" y="4811268"/>
            <a:ext cx="2520695" cy="452628"/>
          </a:xfrm>
          <a:custGeom>
            <a:avLst/>
            <a:gdLst/>
            <a:ahLst/>
            <a:cxnLst/>
            <a:rect l="l" t="t" r="r" b="b"/>
            <a:pathLst>
              <a:path w="2520695" h="452627">
                <a:moveTo>
                  <a:pt x="0" y="452627"/>
                </a:moveTo>
                <a:lnTo>
                  <a:pt x="2520695" y="452627"/>
                </a:lnTo>
                <a:lnTo>
                  <a:pt x="2520695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C1D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54782" y="4856048"/>
            <a:ext cx="2115185" cy="3660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7340" y="3101340"/>
            <a:ext cx="2549652" cy="451103"/>
          </a:xfrm>
          <a:custGeom>
            <a:avLst/>
            <a:gdLst/>
            <a:ahLst/>
            <a:cxnLst/>
            <a:rect l="l" t="t" r="r" b="b"/>
            <a:pathLst>
              <a:path w="2549652" h="451103">
                <a:moveTo>
                  <a:pt x="0" y="451103"/>
                </a:moveTo>
                <a:lnTo>
                  <a:pt x="2549652" y="451103"/>
                </a:lnTo>
                <a:lnTo>
                  <a:pt x="2549652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C162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57882" y="3145281"/>
            <a:ext cx="1130719" cy="3657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5768" y="2424684"/>
            <a:ext cx="210312" cy="559307"/>
          </a:xfrm>
          <a:custGeom>
            <a:avLst/>
            <a:gdLst/>
            <a:ahLst/>
            <a:cxnLst/>
            <a:rect l="l" t="t" r="r" b="b"/>
            <a:pathLst>
              <a:path w="210312" h="559307">
                <a:moveTo>
                  <a:pt x="105156" y="559307"/>
                </a:moveTo>
                <a:lnTo>
                  <a:pt x="210312" y="454151"/>
                </a:lnTo>
                <a:lnTo>
                  <a:pt x="157733" y="454151"/>
                </a:lnTo>
                <a:lnTo>
                  <a:pt x="157733" y="105155"/>
                </a:lnTo>
                <a:lnTo>
                  <a:pt x="210312" y="105155"/>
                </a:lnTo>
                <a:lnTo>
                  <a:pt x="105156" y="0"/>
                </a:lnTo>
                <a:lnTo>
                  <a:pt x="0" y="105155"/>
                </a:lnTo>
                <a:lnTo>
                  <a:pt x="52577" y="105155"/>
                </a:lnTo>
                <a:lnTo>
                  <a:pt x="52577" y="454151"/>
                </a:lnTo>
                <a:lnTo>
                  <a:pt x="0" y="454151"/>
                </a:lnTo>
                <a:lnTo>
                  <a:pt x="105156" y="55930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5768" y="3636264"/>
            <a:ext cx="210312" cy="533400"/>
          </a:xfrm>
          <a:custGeom>
            <a:avLst/>
            <a:gdLst/>
            <a:ahLst/>
            <a:cxnLst/>
            <a:rect l="l" t="t" r="r" b="b"/>
            <a:pathLst>
              <a:path w="210312" h="533400">
                <a:moveTo>
                  <a:pt x="105156" y="533400"/>
                </a:moveTo>
                <a:lnTo>
                  <a:pt x="210312" y="428244"/>
                </a:lnTo>
                <a:lnTo>
                  <a:pt x="157733" y="428244"/>
                </a:lnTo>
                <a:lnTo>
                  <a:pt x="157733" y="105156"/>
                </a:lnTo>
                <a:lnTo>
                  <a:pt x="210312" y="105156"/>
                </a:lnTo>
                <a:lnTo>
                  <a:pt x="105156" y="0"/>
                </a:lnTo>
                <a:lnTo>
                  <a:pt x="0" y="105156"/>
                </a:lnTo>
                <a:lnTo>
                  <a:pt x="52577" y="105156"/>
                </a:lnTo>
                <a:lnTo>
                  <a:pt x="52577" y="428244"/>
                </a:lnTo>
                <a:lnTo>
                  <a:pt x="0" y="428244"/>
                </a:lnTo>
                <a:lnTo>
                  <a:pt x="105156" y="5334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7766" y="1344929"/>
            <a:ext cx="426720" cy="1982724"/>
          </a:xfrm>
          <a:custGeom>
            <a:avLst/>
            <a:gdLst/>
            <a:ahLst/>
            <a:cxnLst/>
            <a:rect l="l" t="t" r="r" b="b"/>
            <a:pathLst>
              <a:path w="426720" h="1982724">
                <a:moveTo>
                  <a:pt x="0" y="0"/>
                </a:moveTo>
                <a:lnTo>
                  <a:pt x="34613" y="1956"/>
                </a:lnTo>
                <a:lnTo>
                  <a:pt x="67446" y="7619"/>
                </a:lnTo>
                <a:lnTo>
                  <a:pt x="98060" y="16682"/>
                </a:lnTo>
                <a:lnTo>
                  <a:pt x="126016" y="28834"/>
                </a:lnTo>
                <a:lnTo>
                  <a:pt x="150875" y="43767"/>
                </a:lnTo>
                <a:lnTo>
                  <a:pt x="181398" y="70707"/>
                </a:lnTo>
                <a:lnTo>
                  <a:pt x="202484" y="102168"/>
                </a:lnTo>
                <a:lnTo>
                  <a:pt x="212652" y="137111"/>
                </a:lnTo>
                <a:lnTo>
                  <a:pt x="213360" y="149352"/>
                </a:lnTo>
                <a:lnTo>
                  <a:pt x="213360" y="842010"/>
                </a:lnTo>
                <a:lnTo>
                  <a:pt x="214067" y="854250"/>
                </a:lnTo>
                <a:lnTo>
                  <a:pt x="216151" y="866220"/>
                </a:lnTo>
                <a:lnTo>
                  <a:pt x="219559" y="877880"/>
                </a:lnTo>
                <a:lnTo>
                  <a:pt x="224235" y="889193"/>
                </a:lnTo>
                <a:lnTo>
                  <a:pt x="230124" y="900118"/>
                </a:lnTo>
                <a:lnTo>
                  <a:pt x="237170" y="910618"/>
                </a:lnTo>
                <a:lnTo>
                  <a:pt x="245321" y="920654"/>
                </a:lnTo>
                <a:lnTo>
                  <a:pt x="254520" y="930188"/>
                </a:lnTo>
                <a:lnTo>
                  <a:pt x="264712" y="939181"/>
                </a:lnTo>
                <a:lnTo>
                  <a:pt x="275843" y="947594"/>
                </a:lnTo>
                <a:lnTo>
                  <a:pt x="287859" y="955389"/>
                </a:lnTo>
                <a:lnTo>
                  <a:pt x="300703" y="962527"/>
                </a:lnTo>
                <a:lnTo>
                  <a:pt x="314321" y="968970"/>
                </a:lnTo>
                <a:lnTo>
                  <a:pt x="328659" y="974679"/>
                </a:lnTo>
                <a:lnTo>
                  <a:pt x="343662" y="979616"/>
                </a:lnTo>
                <a:lnTo>
                  <a:pt x="359273" y="983742"/>
                </a:lnTo>
                <a:lnTo>
                  <a:pt x="375440" y="987017"/>
                </a:lnTo>
                <a:lnTo>
                  <a:pt x="392106" y="989405"/>
                </a:lnTo>
                <a:lnTo>
                  <a:pt x="409218" y="990866"/>
                </a:lnTo>
                <a:lnTo>
                  <a:pt x="426720" y="991362"/>
                </a:lnTo>
                <a:lnTo>
                  <a:pt x="409218" y="991857"/>
                </a:lnTo>
                <a:lnTo>
                  <a:pt x="375440" y="995706"/>
                </a:lnTo>
                <a:lnTo>
                  <a:pt x="343662" y="1003107"/>
                </a:lnTo>
                <a:lnTo>
                  <a:pt x="314321" y="1013753"/>
                </a:lnTo>
                <a:lnTo>
                  <a:pt x="287859" y="1027334"/>
                </a:lnTo>
                <a:lnTo>
                  <a:pt x="264712" y="1043542"/>
                </a:lnTo>
                <a:lnTo>
                  <a:pt x="237170" y="1072105"/>
                </a:lnTo>
                <a:lnTo>
                  <a:pt x="219559" y="1104843"/>
                </a:lnTo>
                <a:lnTo>
                  <a:pt x="213360" y="1140714"/>
                </a:lnTo>
                <a:lnTo>
                  <a:pt x="213360" y="1833372"/>
                </a:lnTo>
                <a:lnTo>
                  <a:pt x="212652" y="1845612"/>
                </a:lnTo>
                <a:lnTo>
                  <a:pt x="210568" y="1857582"/>
                </a:lnTo>
                <a:lnTo>
                  <a:pt x="207160" y="1869242"/>
                </a:lnTo>
                <a:lnTo>
                  <a:pt x="202484" y="1880555"/>
                </a:lnTo>
                <a:lnTo>
                  <a:pt x="196596" y="1891480"/>
                </a:lnTo>
                <a:lnTo>
                  <a:pt x="189549" y="1901980"/>
                </a:lnTo>
                <a:lnTo>
                  <a:pt x="181398" y="1912016"/>
                </a:lnTo>
                <a:lnTo>
                  <a:pt x="172199" y="1921550"/>
                </a:lnTo>
                <a:lnTo>
                  <a:pt x="162007" y="1930543"/>
                </a:lnTo>
                <a:lnTo>
                  <a:pt x="150875" y="1938956"/>
                </a:lnTo>
                <a:lnTo>
                  <a:pt x="138860" y="1946751"/>
                </a:lnTo>
                <a:lnTo>
                  <a:pt x="126016" y="1953889"/>
                </a:lnTo>
                <a:lnTo>
                  <a:pt x="112398" y="1960332"/>
                </a:lnTo>
                <a:lnTo>
                  <a:pt x="98060" y="1966041"/>
                </a:lnTo>
                <a:lnTo>
                  <a:pt x="83058" y="1970978"/>
                </a:lnTo>
                <a:lnTo>
                  <a:pt x="67446" y="1975103"/>
                </a:lnTo>
                <a:lnTo>
                  <a:pt x="51279" y="1978379"/>
                </a:lnTo>
                <a:lnTo>
                  <a:pt x="34613" y="1980767"/>
                </a:lnTo>
                <a:lnTo>
                  <a:pt x="17501" y="1982228"/>
                </a:lnTo>
                <a:lnTo>
                  <a:pt x="0" y="1982724"/>
                </a:lnTo>
              </a:path>
            </a:pathLst>
          </a:custGeom>
          <a:ln w="25908">
            <a:solidFill>
              <a:srgbClr val="8082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47766" y="3405378"/>
            <a:ext cx="426720" cy="1859280"/>
          </a:xfrm>
          <a:custGeom>
            <a:avLst/>
            <a:gdLst/>
            <a:ahLst/>
            <a:cxnLst/>
            <a:rect l="l" t="t" r="r" b="b"/>
            <a:pathLst>
              <a:path w="426720" h="1859280">
                <a:moveTo>
                  <a:pt x="0" y="0"/>
                </a:moveTo>
                <a:lnTo>
                  <a:pt x="34613" y="1956"/>
                </a:lnTo>
                <a:lnTo>
                  <a:pt x="67446" y="7619"/>
                </a:lnTo>
                <a:lnTo>
                  <a:pt x="98060" y="16682"/>
                </a:lnTo>
                <a:lnTo>
                  <a:pt x="126016" y="28834"/>
                </a:lnTo>
                <a:lnTo>
                  <a:pt x="150875" y="43767"/>
                </a:lnTo>
                <a:lnTo>
                  <a:pt x="172199" y="61173"/>
                </a:lnTo>
                <a:lnTo>
                  <a:pt x="189549" y="80743"/>
                </a:lnTo>
                <a:lnTo>
                  <a:pt x="207160" y="113481"/>
                </a:lnTo>
                <a:lnTo>
                  <a:pt x="213360" y="149351"/>
                </a:lnTo>
                <a:lnTo>
                  <a:pt x="213360" y="780288"/>
                </a:lnTo>
                <a:lnTo>
                  <a:pt x="214067" y="792528"/>
                </a:lnTo>
                <a:lnTo>
                  <a:pt x="216151" y="804498"/>
                </a:lnTo>
                <a:lnTo>
                  <a:pt x="219559" y="816158"/>
                </a:lnTo>
                <a:lnTo>
                  <a:pt x="224235" y="827471"/>
                </a:lnTo>
                <a:lnTo>
                  <a:pt x="230124" y="838396"/>
                </a:lnTo>
                <a:lnTo>
                  <a:pt x="237170" y="848896"/>
                </a:lnTo>
                <a:lnTo>
                  <a:pt x="245321" y="858932"/>
                </a:lnTo>
                <a:lnTo>
                  <a:pt x="254520" y="868466"/>
                </a:lnTo>
                <a:lnTo>
                  <a:pt x="264712" y="877459"/>
                </a:lnTo>
                <a:lnTo>
                  <a:pt x="275843" y="885872"/>
                </a:lnTo>
                <a:lnTo>
                  <a:pt x="287859" y="893667"/>
                </a:lnTo>
                <a:lnTo>
                  <a:pt x="300703" y="900805"/>
                </a:lnTo>
                <a:lnTo>
                  <a:pt x="314321" y="907248"/>
                </a:lnTo>
                <a:lnTo>
                  <a:pt x="328659" y="912957"/>
                </a:lnTo>
                <a:lnTo>
                  <a:pt x="343662" y="917894"/>
                </a:lnTo>
                <a:lnTo>
                  <a:pt x="359273" y="922020"/>
                </a:lnTo>
                <a:lnTo>
                  <a:pt x="375440" y="925295"/>
                </a:lnTo>
                <a:lnTo>
                  <a:pt x="392106" y="927683"/>
                </a:lnTo>
                <a:lnTo>
                  <a:pt x="409218" y="929144"/>
                </a:lnTo>
                <a:lnTo>
                  <a:pt x="426720" y="929640"/>
                </a:lnTo>
                <a:lnTo>
                  <a:pt x="409218" y="930135"/>
                </a:lnTo>
                <a:lnTo>
                  <a:pt x="375440" y="933984"/>
                </a:lnTo>
                <a:lnTo>
                  <a:pt x="343662" y="941385"/>
                </a:lnTo>
                <a:lnTo>
                  <a:pt x="314321" y="952031"/>
                </a:lnTo>
                <a:lnTo>
                  <a:pt x="287859" y="965612"/>
                </a:lnTo>
                <a:lnTo>
                  <a:pt x="264712" y="981820"/>
                </a:lnTo>
                <a:lnTo>
                  <a:pt x="245321" y="1000347"/>
                </a:lnTo>
                <a:lnTo>
                  <a:pt x="224235" y="1031808"/>
                </a:lnTo>
                <a:lnTo>
                  <a:pt x="214067" y="1066751"/>
                </a:lnTo>
                <a:lnTo>
                  <a:pt x="213360" y="1078992"/>
                </a:lnTo>
                <a:lnTo>
                  <a:pt x="213360" y="1709928"/>
                </a:lnTo>
                <a:lnTo>
                  <a:pt x="212652" y="1722168"/>
                </a:lnTo>
                <a:lnTo>
                  <a:pt x="210568" y="1734138"/>
                </a:lnTo>
                <a:lnTo>
                  <a:pt x="207160" y="1745798"/>
                </a:lnTo>
                <a:lnTo>
                  <a:pt x="202484" y="1757111"/>
                </a:lnTo>
                <a:lnTo>
                  <a:pt x="196596" y="1768036"/>
                </a:lnTo>
                <a:lnTo>
                  <a:pt x="189549" y="1778536"/>
                </a:lnTo>
                <a:lnTo>
                  <a:pt x="181398" y="1788572"/>
                </a:lnTo>
                <a:lnTo>
                  <a:pt x="172199" y="1798106"/>
                </a:lnTo>
                <a:lnTo>
                  <a:pt x="162007" y="1807099"/>
                </a:lnTo>
                <a:lnTo>
                  <a:pt x="150875" y="1815512"/>
                </a:lnTo>
                <a:lnTo>
                  <a:pt x="138860" y="1823307"/>
                </a:lnTo>
                <a:lnTo>
                  <a:pt x="126016" y="1830445"/>
                </a:lnTo>
                <a:lnTo>
                  <a:pt x="112398" y="1836888"/>
                </a:lnTo>
                <a:lnTo>
                  <a:pt x="98060" y="1842597"/>
                </a:lnTo>
                <a:lnTo>
                  <a:pt x="83058" y="1847534"/>
                </a:lnTo>
                <a:lnTo>
                  <a:pt x="67446" y="1851660"/>
                </a:lnTo>
                <a:lnTo>
                  <a:pt x="51279" y="1854935"/>
                </a:lnTo>
                <a:lnTo>
                  <a:pt x="34613" y="1857323"/>
                </a:lnTo>
                <a:lnTo>
                  <a:pt x="17501" y="1858784"/>
                </a:lnTo>
                <a:lnTo>
                  <a:pt x="0" y="1859280"/>
                </a:lnTo>
              </a:path>
            </a:pathLst>
          </a:custGeom>
          <a:ln w="25907">
            <a:solidFill>
              <a:srgbClr val="8082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9756" y="4191254"/>
            <a:ext cx="354329" cy="3108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29756" y="2189733"/>
            <a:ext cx="653415" cy="3108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7617" y="5469331"/>
            <a:ext cx="2516505" cy="3108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7617" y="5774131"/>
            <a:ext cx="2061591" cy="31089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7617" y="6078931"/>
            <a:ext cx="1092136" cy="3108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46860" y="4390644"/>
            <a:ext cx="1138428" cy="46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96512" y="4390644"/>
            <a:ext cx="1109471" cy="420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546860" y="4811268"/>
            <a:ext cx="1138428" cy="47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85288" y="4811268"/>
            <a:ext cx="1411224" cy="47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96512" y="4811268"/>
            <a:ext cx="1109471" cy="47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7340" y="3101340"/>
            <a:ext cx="2549652" cy="451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577340" y="1344168"/>
            <a:ext cx="1138428" cy="451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126991" y="1344168"/>
            <a:ext cx="1109472" cy="411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577340" y="1755648"/>
            <a:ext cx="1138428" cy="3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15768" y="1755648"/>
            <a:ext cx="1411223" cy="3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26991" y="1755648"/>
            <a:ext cx="1109472" cy="3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0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2446909" y="462025"/>
            <a:ext cx="713638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82214" y="462025"/>
            <a:ext cx="2194941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62728" y="462025"/>
            <a:ext cx="810768" cy="44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40908" y="462025"/>
            <a:ext cx="1146657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2168" y="2753868"/>
            <a:ext cx="3159252" cy="3197351"/>
          </a:xfrm>
          <a:custGeom>
            <a:avLst/>
            <a:gdLst/>
            <a:ahLst/>
            <a:cxnLst/>
            <a:rect l="l" t="t" r="r" b="b"/>
            <a:pathLst>
              <a:path w="3159252" h="3197352">
                <a:moveTo>
                  <a:pt x="0" y="3197351"/>
                </a:moveTo>
                <a:lnTo>
                  <a:pt x="3159252" y="3197351"/>
                </a:lnTo>
                <a:lnTo>
                  <a:pt x="3159252" y="0"/>
                </a:lnTo>
                <a:lnTo>
                  <a:pt x="0" y="0"/>
                </a:lnTo>
                <a:lnTo>
                  <a:pt x="0" y="31973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913" y="3380994"/>
            <a:ext cx="1812036" cy="457199"/>
          </a:xfrm>
          <a:custGeom>
            <a:avLst/>
            <a:gdLst/>
            <a:ahLst/>
            <a:cxnLst/>
            <a:rect l="l" t="t" r="r" b="b"/>
            <a:pathLst>
              <a:path w="1812036" h="457200">
                <a:moveTo>
                  <a:pt x="0" y="457199"/>
                </a:moveTo>
                <a:lnTo>
                  <a:pt x="1812036" y="457199"/>
                </a:lnTo>
                <a:lnTo>
                  <a:pt x="1812036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5913" y="3380994"/>
            <a:ext cx="1812036" cy="457199"/>
          </a:xfrm>
          <a:custGeom>
            <a:avLst/>
            <a:gdLst/>
            <a:ahLst/>
            <a:cxnLst/>
            <a:rect l="l" t="t" r="r" b="b"/>
            <a:pathLst>
              <a:path w="1812036" h="457200">
                <a:moveTo>
                  <a:pt x="0" y="457199"/>
                </a:moveTo>
                <a:lnTo>
                  <a:pt x="1812036" y="457199"/>
                </a:lnTo>
                <a:lnTo>
                  <a:pt x="1812036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5913" y="4235958"/>
            <a:ext cx="577595" cy="457200"/>
          </a:xfrm>
          <a:custGeom>
            <a:avLst/>
            <a:gdLst/>
            <a:ahLst/>
            <a:cxnLst/>
            <a:rect l="l" t="t" r="r" b="b"/>
            <a:pathLst>
              <a:path w="577595" h="457200">
                <a:moveTo>
                  <a:pt x="0" y="457200"/>
                </a:moveTo>
                <a:lnTo>
                  <a:pt x="577595" y="457200"/>
                </a:lnTo>
                <a:lnTo>
                  <a:pt x="57759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5913" y="4235958"/>
            <a:ext cx="577595" cy="457200"/>
          </a:xfrm>
          <a:custGeom>
            <a:avLst/>
            <a:gdLst/>
            <a:ahLst/>
            <a:cxnLst/>
            <a:rect l="l" t="t" r="r" b="b"/>
            <a:pathLst>
              <a:path w="577595" h="457200">
                <a:moveTo>
                  <a:pt x="0" y="457200"/>
                </a:moveTo>
                <a:lnTo>
                  <a:pt x="577595" y="457200"/>
                </a:lnTo>
                <a:lnTo>
                  <a:pt x="57759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41526" y="4235958"/>
            <a:ext cx="1813560" cy="457200"/>
          </a:xfrm>
          <a:custGeom>
            <a:avLst/>
            <a:gdLst/>
            <a:ahLst/>
            <a:cxnLst/>
            <a:rect l="l" t="t" r="r" b="b"/>
            <a:pathLst>
              <a:path w="1813560" h="457200">
                <a:moveTo>
                  <a:pt x="0" y="457200"/>
                </a:moveTo>
                <a:lnTo>
                  <a:pt x="1813560" y="457200"/>
                </a:lnTo>
                <a:lnTo>
                  <a:pt x="181356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1526" y="4235958"/>
            <a:ext cx="1813560" cy="457200"/>
          </a:xfrm>
          <a:custGeom>
            <a:avLst/>
            <a:gdLst/>
            <a:ahLst/>
            <a:cxnLst/>
            <a:rect l="l" t="t" r="r" b="b"/>
            <a:pathLst>
              <a:path w="1813560" h="457200">
                <a:moveTo>
                  <a:pt x="0" y="457200"/>
                </a:moveTo>
                <a:lnTo>
                  <a:pt x="1813560" y="457200"/>
                </a:lnTo>
                <a:lnTo>
                  <a:pt x="181356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5982" y="3472941"/>
            <a:ext cx="744321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19556" y="4321810"/>
            <a:ext cx="274319" cy="3108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38045" y="4318457"/>
            <a:ext cx="1381633" cy="311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2930" y="2754629"/>
            <a:ext cx="3159251" cy="3197352"/>
          </a:xfrm>
          <a:custGeom>
            <a:avLst/>
            <a:gdLst/>
            <a:ahLst/>
            <a:cxnLst/>
            <a:rect l="l" t="t" r="r" b="b"/>
            <a:pathLst>
              <a:path w="3159251" h="3197352">
                <a:moveTo>
                  <a:pt x="0" y="3197352"/>
                </a:moveTo>
                <a:lnTo>
                  <a:pt x="3159251" y="3197352"/>
                </a:lnTo>
                <a:lnTo>
                  <a:pt x="3159251" y="0"/>
                </a:lnTo>
                <a:lnTo>
                  <a:pt x="0" y="0"/>
                </a:lnTo>
                <a:lnTo>
                  <a:pt x="0" y="3197352"/>
                </a:lnTo>
                <a:close/>
              </a:path>
            </a:pathLst>
          </a:custGeom>
          <a:ln w="22860">
            <a:solidFill>
              <a:srgbClr val="96C6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5998" y="4078986"/>
            <a:ext cx="2833116" cy="1758695"/>
          </a:xfrm>
          <a:custGeom>
            <a:avLst/>
            <a:gdLst/>
            <a:ahLst/>
            <a:cxnLst/>
            <a:rect l="l" t="t" r="r" b="b"/>
            <a:pathLst>
              <a:path w="2833116" h="1758695">
                <a:moveTo>
                  <a:pt x="0" y="1758695"/>
                </a:moveTo>
                <a:lnTo>
                  <a:pt x="2833116" y="1758695"/>
                </a:lnTo>
                <a:lnTo>
                  <a:pt x="2833116" y="0"/>
                </a:lnTo>
                <a:lnTo>
                  <a:pt x="0" y="0"/>
                </a:lnTo>
                <a:lnTo>
                  <a:pt x="0" y="1758695"/>
                </a:lnTo>
                <a:close/>
              </a:path>
            </a:pathLst>
          </a:custGeom>
          <a:ln w="22860">
            <a:solidFill>
              <a:srgbClr val="C162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43044" y="2910840"/>
            <a:ext cx="2039111" cy="477012"/>
          </a:xfrm>
          <a:custGeom>
            <a:avLst/>
            <a:gdLst/>
            <a:ahLst/>
            <a:cxnLst/>
            <a:rect l="l" t="t" r="r" b="b"/>
            <a:pathLst>
              <a:path w="2039111" h="477012">
                <a:moveTo>
                  <a:pt x="0" y="477012"/>
                </a:moveTo>
                <a:lnTo>
                  <a:pt x="2039111" y="477012"/>
                </a:lnTo>
                <a:lnTo>
                  <a:pt x="2039111" y="0"/>
                </a:lnTo>
                <a:lnTo>
                  <a:pt x="0" y="0"/>
                </a:lnTo>
                <a:lnTo>
                  <a:pt x="0" y="477012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58156" y="3537204"/>
            <a:ext cx="2037588" cy="457200"/>
          </a:xfrm>
          <a:custGeom>
            <a:avLst/>
            <a:gdLst/>
            <a:ahLst/>
            <a:cxnLst/>
            <a:rect l="l" t="t" r="r" b="b"/>
            <a:pathLst>
              <a:path w="2037588" h="457200">
                <a:moveTo>
                  <a:pt x="0" y="457200"/>
                </a:moveTo>
                <a:lnTo>
                  <a:pt x="2037588" y="457200"/>
                </a:lnTo>
                <a:lnTo>
                  <a:pt x="203758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8156" y="4145279"/>
            <a:ext cx="2037588" cy="457200"/>
          </a:xfrm>
          <a:custGeom>
            <a:avLst/>
            <a:gdLst/>
            <a:ahLst/>
            <a:cxnLst/>
            <a:rect l="l" t="t" r="r" b="b"/>
            <a:pathLst>
              <a:path w="2037588" h="457200">
                <a:moveTo>
                  <a:pt x="0" y="457200"/>
                </a:moveTo>
                <a:lnTo>
                  <a:pt x="2037588" y="457200"/>
                </a:lnTo>
                <a:lnTo>
                  <a:pt x="203758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40096" y="5280660"/>
            <a:ext cx="2037588" cy="457200"/>
          </a:xfrm>
          <a:custGeom>
            <a:avLst/>
            <a:gdLst/>
            <a:ahLst/>
            <a:cxnLst/>
            <a:rect l="l" t="t" r="r" b="b"/>
            <a:pathLst>
              <a:path w="2037588" h="457200">
                <a:moveTo>
                  <a:pt x="0" y="457199"/>
                </a:moveTo>
                <a:lnTo>
                  <a:pt x="2037588" y="457199"/>
                </a:lnTo>
                <a:lnTo>
                  <a:pt x="2037588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40096" y="4712208"/>
            <a:ext cx="2037588" cy="457200"/>
          </a:xfrm>
          <a:custGeom>
            <a:avLst/>
            <a:gdLst/>
            <a:ahLst/>
            <a:cxnLst/>
            <a:rect l="l" t="t" r="r" b="b"/>
            <a:pathLst>
              <a:path w="2037588" h="457200">
                <a:moveTo>
                  <a:pt x="0" y="457200"/>
                </a:moveTo>
                <a:lnTo>
                  <a:pt x="2037588" y="457200"/>
                </a:lnTo>
                <a:lnTo>
                  <a:pt x="203758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1406" y="2762250"/>
            <a:ext cx="3236976" cy="3197352"/>
          </a:xfrm>
          <a:custGeom>
            <a:avLst/>
            <a:gdLst/>
            <a:ahLst/>
            <a:cxnLst/>
            <a:rect l="l" t="t" r="r" b="b"/>
            <a:pathLst>
              <a:path w="3236976" h="3197352">
                <a:moveTo>
                  <a:pt x="0" y="3197352"/>
                </a:moveTo>
                <a:lnTo>
                  <a:pt x="3236976" y="3197352"/>
                </a:lnTo>
                <a:lnTo>
                  <a:pt x="3236976" y="0"/>
                </a:lnTo>
                <a:lnTo>
                  <a:pt x="0" y="0"/>
                </a:lnTo>
                <a:lnTo>
                  <a:pt x="0" y="3197352"/>
                </a:lnTo>
                <a:close/>
              </a:path>
            </a:pathLst>
          </a:custGeom>
          <a:ln w="22860">
            <a:solidFill>
              <a:srgbClr val="96C64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1614" y="4086606"/>
            <a:ext cx="2971799" cy="1758695"/>
          </a:xfrm>
          <a:custGeom>
            <a:avLst/>
            <a:gdLst/>
            <a:ahLst/>
            <a:cxnLst/>
            <a:rect l="l" t="t" r="r" b="b"/>
            <a:pathLst>
              <a:path w="2971799" h="1758695">
                <a:moveTo>
                  <a:pt x="0" y="1758695"/>
                </a:moveTo>
                <a:lnTo>
                  <a:pt x="2971799" y="1758695"/>
                </a:lnTo>
                <a:lnTo>
                  <a:pt x="2971799" y="0"/>
                </a:lnTo>
                <a:lnTo>
                  <a:pt x="0" y="0"/>
                </a:lnTo>
                <a:lnTo>
                  <a:pt x="0" y="1758695"/>
                </a:lnTo>
                <a:close/>
              </a:path>
            </a:pathLst>
          </a:custGeom>
          <a:ln w="22860">
            <a:solidFill>
              <a:srgbClr val="C162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7745" y="2281174"/>
            <a:ext cx="354330" cy="3108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52823" y="2278329"/>
            <a:ext cx="1423162" cy="3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1314907"/>
            <a:ext cx="579120" cy="3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2240" y="1314907"/>
            <a:ext cx="1524508" cy="311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56941" y="1314907"/>
            <a:ext cx="2599182" cy="311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47793" y="1314907"/>
            <a:ext cx="2296414" cy="311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09206" y="1314907"/>
            <a:ext cx="1591055" cy="311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" y="1620265"/>
            <a:ext cx="2387219" cy="3108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27274" y="1620265"/>
            <a:ext cx="991387" cy="3108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0096" y="5280660"/>
            <a:ext cx="203758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340096" y="4712208"/>
            <a:ext cx="203758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541526" y="4235958"/>
            <a:ext cx="181356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835913" y="4235958"/>
            <a:ext cx="577595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058156" y="4145279"/>
            <a:ext cx="203758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4531614" y="4086606"/>
            <a:ext cx="2971799" cy="1758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45998" y="4078986"/>
            <a:ext cx="2833116" cy="1758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058156" y="3537204"/>
            <a:ext cx="2037588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35913" y="3380994"/>
            <a:ext cx="1812036" cy="45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543044" y="2910840"/>
            <a:ext cx="2039111" cy="477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391406" y="2762250"/>
            <a:ext cx="3236976" cy="3197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4"/>
              </a:spcBef>
            </a:pPr>
            <a:endParaRPr sz="600"/>
          </a:p>
          <a:p>
            <a:pPr marL="1237615" marR="1050887" indent="-445643">
              <a:lnSpc>
                <a:spcPts val="2660"/>
              </a:lnSpc>
              <a:spcBef>
                <a:spcPts val="1000"/>
              </a:spcBef>
            </a:pPr>
            <a:r>
              <a:rPr sz="2000" spc="-64" dirty="0" smtClean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4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son </a:t>
            </a:r>
            <a:endParaRPr sz="2000">
              <a:latin typeface="Segoe UI"/>
              <a:cs typeface="Segoe UI"/>
            </a:endParaRPr>
          </a:p>
          <a:p>
            <a:pPr marL="1237615" marR="1050887">
              <a:lnSpc>
                <a:spcPts val="2660"/>
              </a:lnSpc>
              <a:spcBef>
                <a:spcPts val="2157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Name </a:t>
            </a:r>
            <a:endParaRPr sz="2000">
              <a:latin typeface="Segoe UI"/>
              <a:cs typeface="Segoe UI"/>
            </a:endParaRPr>
          </a:p>
          <a:p>
            <a:pPr marL="1237615" marR="1050887">
              <a:lnSpc>
                <a:spcPts val="2660"/>
              </a:lnSpc>
              <a:spcBef>
                <a:spcPts val="2157"/>
              </a:spcBef>
            </a:pP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Add</a:t>
            </a:r>
            <a:r>
              <a:rPr sz="2000" spc="-2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ess</a:t>
            </a:r>
            <a:endParaRPr sz="2000">
              <a:latin typeface="Segoe UI"/>
              <a:cs typeface="Segoe UI"/>
            </a:endParaRPr>
          </a:p>
          <a:p>
            <a:pPr marL="1474050" marR="774002" algn="ctr">
              <a:lnSpc>
                <a:spcPts val="2315"/>
              </a:lnSpc>
              <a:spcBef>
                <a:spcPts val="2273"/>
              </a:spcBef>
            </a:pPr>
            <a:r>
              <a:rPr sz="3000" spc="0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3000" spc="4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3000" spc="0" baseline="1253" dirty="0" smtClean="0">
                <a:solidFill>
                  <a:srgbClr val="FFFFFF"/>
                </a:solidFill>
                <a:latin typeface="Segoe UI"/>
                <a:cs typeface="Segoe UI"/>
              </a:rPr>
              <a:t>mber</a:t>
            </a:r>
            <a:endParaRPr sz="2000">
              <a:latin typeface="Segoe UI"/>
              <a:cs typeface="Segoe UI"/>
            </a:endParaRPr>
          </a:p>
          <a:p>
            <a:pPr marL="1609686" marR="911951" algn="ctr">
              <a:lnSpc>
                <a:spcPct val="110839"/>
              </a:lnSpc>
              <a:spcBef>
                <a:spcPts val="1698"/>
              </a:spcBef>
            </a:pPr>
            <a:r>
              <a:rPr sz="2000" spc="-54" dirty="0" smtClean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-19" dirty="0" smtClean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9" dirty="0" smtClean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0" dirty="0" smtClean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2930" y="2754629"/>
            <a:ext cx="3159251" cy="3197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95030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3384550" y="462025"/>
            <a:ext cx="2557399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640" y="1412697"/>
            <a:ext cx="2193290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20010" y="1412697"/>
            <a:ext cx="859015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71723" y="1412697"/>
            <a:ext cx="2431923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93029" y="1412697"/>
            <a:ext cx="2577211" cy="311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8640" y="1718182"/>
            <a:ext cx="1371981" cy="3108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06194" y="1718182"/>
            <a:ext cx="789432" cy="310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6260" y="3573144"/>
            <a:ext cx="977671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9224" y="3819728"/>
            <a:ext cx="897026" cy="274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760" y="4067302"/>
            <a:ext cx="779437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0314" y="2399538"/>
            <a:ext cx="428244" cy="3317748"/>
          </a:xfrm>
          <a:custGeom>
            <a:avLst/>
            <a:gdLst/>
            <a:ahLst/>
            <a:cxnLst/>
            <a:rect l="l" t="t" r="r" b="b"/>
            <a:pathLst>
              <a:path w="428244" h="3317748">
                <a:moveTo>
                  <a:pt x="428244" y="3317748"/>
                </a:moveTo>
                <a:lnTo>
                  <a:pt x="376794" y="3313391"/>
                </a:lnTo>
                <a:lnTo>
                  <a:pt x="329851" y="3301018"/>
                </a:lnTo>
                <a:lnTo>
                  <a:pt x="288903" y="3281669"/>
                </a:lnTo>
                <a:lnTo>
                  <a:pt x="255440" y="3256388"/>
                </a:lnTo>
                <a:lnTo>
                  <a:pt x="230951" y="3226215"/>
                </a:lnTo>
                <a:lnTo>
                  <a:pt x="214831" y="3180177"/>
                </a:lnTo>
                <a:lnTo>
                  <a:pt x="214122" y="3167888"/>
                </a:lnTo>
                <a:lnTo>
                  <a:pt x="214122" y="1808734"/>
                </a:lnTo>
                <a:lnTo>
                  <a:pt x="213412" y="1796437"/>
                </a:lnTo>
                <a:lnTo>
                  <a:pt x="211318" y="1784416"/>
                </a:lnTo>
                <a:lnTo>
                  <a:pt x="207897" y="1772708"/>
                </a:lnTo>
                <a:lnTo>
                  <a:pt x="203204" y="1761351"/>
                </a:lnTo>
                <a:lnTo>
                  <a:pt x="197292" y="1750385"/>
                </a:lnTo>
                <a:lnTo>
                  <a:pt x="190218" y="1739847"/>
                </a:lnTo>
                <a:lnTo>
                  <a:pt x="182036" y="1729777"/>
                </a:lnTo>
                <a:lnTo>
                  <a:pt x="172803" y="1720211"/>
                </a:lnTo>
                <a:lnTo>
                  <a:pt x="162572" y="1711190"/>
                </a:lnTo>
                <a:lnTo>
                  <a:pt x="151399" y="1702752"/>
                </a:lnTo>
                <a:lnTo>
                  <a:pt x="139340" y="1694935"/>
                </a:lnTo>
                <a:lnTo>
                  <a:pt x="126449" y="1687777"/>
                </a:lnTo>
                <a:lnTo>
                  <a:pt x="112781" y="1681317"/>
                </a:lnTo>
                <a:lnTo>
                  <a:pt x="98392" y="1675593"/>
                </a:lnTo>
                <a:lnTo>
                  <a:pt x="83337" y="1670645"/>
                </a:lnTo>
                <a:lnTo>
                  <a:pt x="67671" y="1666510"/>
                </a:lnTo>
                <a:lnTo>
                  <a:pt x="51449" y="1663227"/>
                </a:lnTo>
                <a:lnTo>
                  <a:pt x="34727" y="1660834"/>
                </a:lnTo>
                <a:lnTo>
                  <a:pt x="17558" y="1659370"/>
                </a:lnTo>
                <a:lnTo>
                  <a:pt x="0" y="1658874"/>
                </a:lnTo>
                <a:lnTo>
                  <a:pt x="17558" y="1658377"/>
                </a:lnTo>
                <a:lnTo>
                  <a:pt x="67671" y="1651237"/>
                </a:lnTo>
                <a:lnTo>
                  <a:pt x="112781" y="1636430"/>
                </a:lnTo>
                <a:lnTo>
                  <a:pt x="151399" y="1614995"/>
                </a:lnTo>
                <a:lnTo>
                  <a:pt x="182036" y="1587970"/>
                </a:lnTo>
                <a:lnTo>
                  <a:pt x="207897" y="1545039"/>
                </a:lnTo>
                <a:lnTo>
                  <a:pt x="214122" y="1509014"/>
                </a:lnTo>
                <a:lnTo>
                  <a:pt x="214122" y="149860"/>
                </a:lnTo>
                <a:lnTo>
                  <a:pt x="214831" y="137563"/>
                </a:lnTo>
                <a:lnTo>
                  <a:pt x="216925" y="125542"/>
                </a:lnTo>
                <a:lnTo>
                  <a:pt x="220346" y="113834"/>
                </a:lnTo>
                <a:lnTo>
                  <a:pt x="225039" y="102477"/>
                </a:lnTo>
                <a:lnTo>
                  <a:pt x="230951" y="91511"/>
                </a:lnTo>
                <a:lnTo>
                  <a:pt x="238025" y="80973"/>
                </a:lnTo>
                <a:lnTo>
                  <a:pt x="246207" y="70903"/>
                </a:lnTo>
                <a:lnTo>
                  <a:pt x="255440" y="61337"/>
                </a:lnTo>
                <a:lnTo>
                  <a:pt x="265671" y="52316"/>
                </a:lnTo>
                <a:lnTo>
                  <a:pt x="276844" y="43878"/>
                </a:lnTo>
                <a:lnTo>
                  <a:pt x="288903" y="36061"/>
                </a:lnTo>
                <a:lnTo>
                  <a:pt x="301794" y="28903"/>
                </a:lnTo>
                <a:lnTo>
                  <a:pt x="315462" y="22443"/>
                </a:lnTo>
                <a:lnTo>
                  <a:pt x="329851" y="16719"/>
                </a:lnTo>
                <a:lnTo>
                  <a:pt x="344906" y="11771"/>
                </a:lnTo>
                <a:lnTo>
                  <a:pt x="360572" y="7636"/>
                </a:lnTo>
                <a:lnTo>
                  <a:pt x="376794" y="4353"/>
                </a:lnTo>
                <a:lnTo>
                  <a:pt x="393516" y="1960"/>
                </a:lnTo>
                <a:lnTo>
                  <a:pt x="410685" y="496"/>
                </a:lnTo>
                <a:lnTo>
                  <a:pt x="428244" y="0"/>
                </a:lnTo>
              </a:path>
            </a:pathLst>
          </a:custGeom>
          <a:ln w="25907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98014" y="2399538"/>
            <a:ext cx="5806440" cy="3317748"/>
          </a:xfrm>
          <a:custGeom>
            <a:avLst/>
            <a:gdLst/>
            <a:ahLst/>
            <a:cxnLst/>
            <a:rect l="l" t="t" r="r" b="b"/>
            <a:pathLst>
              <a:path w="5806440" h="3317748">
                <a:moveTo>
                  <a:pt x="0" y="3317748"/>
                </a:moveTo>
                <a:lnTo>
                  <a:pt x="5806440" y="3317748"/>
                </a:lnTo>
                <a:lnTo>
                  <a:pt x="5806440" y="0"/>
                </a:lnTo>
                <a:lnTo>
                  <a:pt x="0" y="0"/>
                </a:lnTo>
                <a:lnTo>
                  <a:pt x="0" y="3317748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8014" y="2399538"/>
            <a:ext cx="5806440" cy="3317748"/>
          </a:xfrm>
          <a:custGeom>
            <a:avLst/>
            <a:gdLst/>
            <a:ahLst/>
            <a:cxnLst/>
            <a:rect l="l" t="t" r="r" b="b"/>
            <a:pathLst>
              <a:path w="5806440" h="3317748">
                <a:moveTo>
                  <a:pt x="0" y="3317748"/>
                </a:moveTo>
                <a:lnTo>
                  <a:pt x="5806440" y="3317748"/>
                </a:lnTo>
                <a:lnTo>
                  <a:pt x="5806440" y="0"/>
                </a:lnTo>
                <a:lnTo>
                  <a:pt x="0" y="0"/>
                </a:lnTo>
                <a:lnTo>
                  <a:pt x="0" y="331774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5832" y="2612770"/>
            <a:ext cx="131063" cy="2743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8044" y="2603627"/>
            <a:ext cx="994257" cy="283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0214" y="2603627"/>
            <a:ext cx="155448" cy="283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3846" y="2612770"/>
            <a:ext cx="953262" cy="2743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1190" y="2612770"/>
            <a:ext cx="3378327" cy="27432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8044" y="2859658"/>
            <a:ext cx="3770756" cy="2743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14566" y="2859658"/>
            <a:ext cx="805434" cy="2743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65832" y="3394278"/>
            <a:ext cx="131063" cy="274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38044" y="3385134"/>
            <a:ext cx="988923" cy="2837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85641" y="3385134"/>
            <a:ext cx="155448" cy="283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9274" y="3394278"/>
            <a:ext cx="954976" cy="274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38142" y="3394278"/>
            <a:ext cx="3179064" cy="2746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38044" y="3641725"/>
            <a:ext cx="2537841" cy="2743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78222" y="3641725"/>
            <a:ext cx="620331" cy="2743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65832" y="4176649"/>
            <a:ext cx="131063" cy="274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38044" y="4167504"/>
            <a:ext cx="1904237" cy="28346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5282" y="4167504"/>
            <a:ext cx="155448" cy="283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18914" y="4176649"/>
            <a:ext cx="557784" cy="2743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83734" y="4176649"/>
            <a:ext cx="2763266" cy="2743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8044" y="4423613"/>
            <a:ext cx="2564764" cy="2746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4130" y="4423613"/>
            <a:ext cx="911263" cy="27462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5832" y="4958842"/>
            <a:ext cx="131063" cy="274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8044" y="4949698"/>
            <a:ext cx="1041895" cy="2834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9650" y="4949698"/>
            <a:ext cx="153162" cy="2834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1758" y="4958842"/>
            <a:ext cx="237743" cy="27431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0254" y="4958842"/>
            <a:ext cx="933450" cy="27431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59122" y="4958842"/>
            <a:ext cx="3493135" cy="27431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8044" y="5205730"/>
            <a:ext cx="2168525" cy="2743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3130" y="5205730"/>
            <a:ext cx="943317" cy="27431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98014" y="2399538"/>
            <a:ext cx="5806440" cy="3317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06434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Binding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699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binding creates a Binding object under the covers</a:t>
            </a:r>
          </a:p>
          <a:p>
            <a:r>
              <a:rPr lang="en-US" dirty="0" smtClean="0"/>
              <a:t>This object manages </a:t>
            </a:r>
            <a:r>
              <a:rPr lang="en-US" smtClean="0"/>
              <a:t>the communication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53" y="3254121"/>
            <a:ext cx="61341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7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3317494" y="462025"/>
            <a:ext cx="2665603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27402" y="1412697"/>
            <a:ext cx="161544" cy="3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8640" y="1412697"/>
            <a:ext cx="5661406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01461" y="1412697"/>
            <a:ext cx="627278" cy="311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8490" y="2533141"/>
            <a:ext cx="1250569" cy="274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8822" y="2780029"/>
            <a:ext cx="832891" cy="274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56410" y="2320290"/>
            <a:ext cx="426719" cy="970788"/>
          </a:xfrm>
          <a:custGeom>
            <a:avLst/>
            <a:gdLst/>
            <a:ahLst/>
            <a:cxnLst/>
            <a:rect l="l" t="t" r="r" b="b"/>
            <a:pathLst>
              <a:path w="426719" h="970788">
                <a:moveTo>
                  <a:pt x="426719" y="970788"/>
                </a:moveTo>
                <a:lnTo>
                  <a:pt x="409218" y="970292"/>
                </a:lnTo>
                <a:lnTo>
                  <a:pt x="392106" y="968831"/>
                </a:lnTo>
                <a:lnTo>
                  <a:pt x="375440" y="966443"/>
                </a:lnTo>
                <a:lnTo>
                  <a:pt x="359273" y="963167"/>
                </a:lnTo>
                <a:lnTo>
                  <a:pt x="343662" y="959042"/>
                </a:lnTo>
                <a:lnTo>
                  <a:pt x="328659" y="954105"/>
                </a:lnTo>
                <a:lnTo>
                  <a:pt x="314321" y="948396"/>
                </a:lnTo>
                <a:lnTo>
                  <a:pt x="300703" y="941953"/>
                </a:lnTo>
                <a:lnTo>
                  <a:pt x="287859" y="934815"/>
                </a:lnTo>
                <a:lnTo>
                  <a:pt x="275843" y="927020"/>
                </a:lnTo>
                <a:lnTo>
                  <a:pt x="264712" y="918607"/>
                </a:lnTo>
                <a:lnTo>
                  <a:pt x="254520" y="909614"/>
                </a:lnTo>
                <a:lnTo>
                  <a:pt x="245321" y="900080"/>
                </a:lnTo>
                <a:lnTo>
                  <a:pt x="237170" y="890044"/>
                </a:lnTo>
                <a:lnTo>
                  <a:pt x="230124" y="879544"/>
                </a:lnTo>
                <a:lnTo>
                  <a:pt x="224235" y="868619"/>
                </a:lnTo>
                <a:lnTo>
                  <a:pt x="219559" y="857306"/>
                </a:lnTo>
                <a:lnTo>
                  <a:pt x="216151" y="845646"/>
                </a:lnTo>
                <a:lnTo>
                  <a:pt x="214067" y="833676"/>
                </a:lnTo>
                <a:lnTo>
                  <a:pt x="213359" y="821436"/>
                </a:lnTo>
                <a:lnTo>
                  <a:pt x="213359" y="634746"/>
                </a:lnTo>
                <a:lnTo>
                  <a:pt x="212652" y="622505"/>
                </a:lnTo>
                <a:lnTo>
                  <a:pt x="210568" y="610535"/>
                </a:lnTo>
                <a:lnTo>
                  <a:pt x="207160" y="598875"/>
                </a:lnTo>
                <a:lnTo>
                  <a:pt x="202484" y="587562"/>
                </a:lnTo>
                <a:lnTo>
                  <a:pt x="196595" y="576637"/>
                </a:lnTo>
                <a:lnTo>
                  <a:pt x="189549" y="566137"/>
                </a:lnTo>
                <a:lnTo>
                  <a:pt x="181398" y="556101"/>
                </a:lnTo>
                <a:lnTo>
                  <a:pt x="172199" y="546567"/>
                </a:lnTo>
                <a:lnTo>
                  <a:pt x="162007" y="537574"/>
                </a:lnTo>
                <a:lnTo>
                  <a:pt x="150875" y="529161"/>
                </a:lnTo>
                <a:lnTo>
                  <a:pt x="138860" y="521366"/>
                </a:lnTo>
                <a:lnTo>
                  <a:pt x="126016" y="514228"/>
                </a:lnTo>
                <a:lnTo>
                  <a:pt x="112398" y="507785"/>
                </a:lnTo>
                <a:lnTo>
                  <a:pt x="98060" y="502076"/>
                </a:lnTo>
                <a:lnTo>
                  <a:pt x="83058" y="497139"/>
                </a:lnTo>
                <a:lnTo>
                  <a:pt x="67446" y="493014"/>
                </a:lnTo>
                <a:lnTo>
                  <a:pt x="51279" y="489738"/>
                </a:lnTo>
                <a:lnTo>
                  <a:pt x="34613" y="487350"/>
                </a:lnTo>
                <a:lnTo>
                  <a:pt x="17501" y="485889"/>
                </a:lnTo>
                <a:lnTo>
                  <a:pt x="0" y="485394"/>
                </a:lnTo>
                <a:lnTo>
                  <a:pt x="17501" y="484898"/>
                </a:lnTo>
                <a:lnTo>
                  <a:pt x="34613" y="483437"/>
                </a:lnTo>
                <a:lnTo>
                  <a:pt x="51279" y="481049"/>
                </a:lnTo>
                <a:lnTo>
                  <a:pt x="67446" y="477773"/>
                </a:lnTo>
                <a:lnTo>
                  <a:pt x="83057" y="473648"/>
                </a:lnTo>
                <a:lnTo>
                  <a:pt x="98060" y="468711"/>
                </a:lnTo>
                <a:lnTo>
                  <a:pt x="112398" y="463002"/>
                </a:lnTo>
                <a:lnTo>
                  <a:pt x="126016" y="456559"/>
                </a:lnTo>
                <a:lnTo>
                  <a:pt x="138860" y="449421"/>
                </a:lnTo>
                <a:lnTo>
                  <a:pt x="150875" y="441626"/>
                </a:lnTo>
                <a:lnTo>
                  <a:pt x="162007" y="433213"/>
                </a:lnTo>
                <a:lnTo>
                  <a:pt x="172199" y="424220"/>
                </a:lnTo>
                <a:lnTo>
                  <a:pt x="181398" y="414686"/>
                </a:lnTo>
                <a:lnTo>
                  <a:pt x="189549" y="404650"/>
                </a:lnTo>
                <a:lnTo>
                  <a:pt x="196596" y="394150"/>
                </a:lnTo>
                <a:lnTo>
                  <a:pt x="202484" y="383225"/>
                </a:lnTo>
                <a:lnTo>
                  <a:pt x="207160" y="371912"/>
                </a:lnTo>
                <a:lnTo>
                  <a:pt x="210568" y="360252"/>
                </a:lnTo>
                <a:lnTo>
                  <a:pt x="212652" y="348282"/>
                </a:lnTo>
                <a:lnTo>
                  <a:pt x="213359" y="336042"/>
                </a:lnTo>
                <a:lnTo>
                  <a:pt x="213359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3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2586" y="2320290"/>
            <a:ext cx="5807964" cy="970788"/>
          </a:xfrm>
          <a:custGeom>
            <a:avLst/>
            <a:gdLst/>
            <a:ahLst/>
            <a:cxnLst/>
            <a:rect l="l" t="t" r="r" b="b"/>
            <a:pathLst>
              <a:path w="5807964" h="970788">
                <a:moveTo>
                  <a:pt x="0" y="970788"/>
                </a:moveTo>
                <a:lnTo>
                  <a:pt x="5807964" y="970788"/>
                </a:lnTo>
                <a:lnTo>
                  <a:pt x="5807964" y="0"/>
                </a:lnTo>
                <a:lnTo>
                  <a:pt x="0" y="0"/>
                </a:lnTo>
                <a:lnTo>
                  <a:pt x="0" y="970788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02586" y="2320290"/>
            <a:ext cx="5807964" cy="970788"/>
          </a:xfrm>
          <a:custGeom>
            <a:avLst/>
            <a:gdLst/>
            <a:ahLst/>
            <a:cxnLst/>
            <a:rect l="l" t="t" r="r" b="b"/>
            <a:pathLst>
              <a:path w="5807964" h="970788">
                <a:moveTo>
                  <a:pt x="0" y="970788"/>
                </a:moveTo>
                <a:lnTo>
                  <a:pt x="5807964" y="970788"/>
                </a:lnTo>
                <a:lnTo>
                  <a:pt x="5807964" y="0"/>
                </a:lnTo>
                <a:lnTo>
                  <a:pt x="0" y="0"/>
                </a:lnTo>
                <a:lnTo>
                  <a:pt x="0" y="97078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71293" y="2512441"/>
            <a:ext cx="131063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43505" y="2512441"/>
            <a:ext cx="1328673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71293" y="2800477"/>
            <a:ext cx="131063" cy="274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43505" y="2800477"/>
            <a:ext cx="2417572" cy="274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6104" y="4030979"/>
            <a:ext cx="924560" cy="2743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612" y="4277868"/>
            <a:ext cx="1051102" cy="2743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9256" y="4524756"/>
            <a:ext cx="824992" cy="274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6118" y="3941826"/>
            <a:ext cx="426719" cy="970788"/>
          </a:xfrm>
          <a:custGeom>
            <a:avLst/>
            <a:gdLst/>
            <a:ahLst/>
            <a:cxnLst/>
            <a:rect l="l" t="t" r="r" b="b"/>
            <a:pathLst>
              <a:path w="426719" h="970788">
                <a:moveTo>
                  <a:pt x="426719" y="970788"/>
                </a:moveTo>
                <a:lnTo>
                  <a:pt x="409218" y="970292"/>
                </a:lnTo>
                <a:lnTo>
                  <a:pt x="392106" y="968831"/>
                </a:lnTo>
                <a:lnTo>
                  <a:pt x="375440" y="966443"/>
                </a:lnTo>
                <a:lnTo>
                  <a:pt x="359273" y="963167"/>
                </a:lnTo>
                <a:lnTo>
                  <a:pt x="343662" y="959042"/>
                </a:lnTo>
                <a:lnTo>
                  <a:pt x="328659" y="954105"/>
                </a:lnTo>
                <a:lnTo>
                  <a:pt x="314321" y="948396"/>
                </a:lnTo>
                <a:lnTo>
                  <a:pt x="300703" y="941953"/>
                </a:lnTo>
                <a:lnTo>
                  <a:pt x="287859" y="934815"/>
                </a:lnTo>
                <a:lnTo>
                  <a:pt x="275843" y="927020"/>
                </a:lnTo>
                <a:lnTo>
                  <a:pt x="264712" y="918607"/>
                </a:lnTo>
                <a:lnTo>
                  <a:pt x="254520" y="909614"/>
                </a:lnTo>
                <a:lnTo>
                  <a:pt x="245321" y="900080"/>
                </a:lnTo>
                <a:lnTo>
                  <a:pt x="237170" y="890044"/>
                </a:lnTo>
                <a:lnTo>
                  <a:pt x="230123" y="879544"/>
                </a:lnTo>
                <a:lnTo>
                  <a:pt x="224235" y="868619"/>
                </a:lnTo>
                <a:lnTo>
                  <a:pt x="219559" y="857306"/>
                </a:lnTo>
                <a:lnTo>
                  <a:pt x="216151" y="845646"/>
                </a:lnTo>
                <a:lnTo>
                  <a:pt x="214067" y="833676"/>
                </a:lnTo>
                <a:lnTo>
                  <a:pt x="213359" y="821436"/>
                </a:lnTo>
                <a:lnTo>
                  <a:pt x="213359" y="634746"/>
                </a:lnTo>
                <a:lnTo>
                  <a:pt x="212652" y="622505"/>
                </a:lnTo>
                <a:lnTo>
                  <a:pt x="210568" y="610535"/>
                </a:lnTo>
                <a:lnTo>
                  <a:pt x="207160" y="598875"/>
                </a:lnTo>
                <a:lnTo>
                  <a:pt x="202484" y="587562"/>
                </a:lnTo>
                <a:lnTo>
                  <a:pt x="196595" y="576637"/>
                </a:lnTo>
                <a:lnTo>
                  <a:pt x="189549" y="566137"/>
                </a:lnTo>
                <a:lnTo>
                  <a:pt x="181398" y="556101"/>
                </a:lnTo>
                <a:lnTo>
                  <a:pt x="172199" y="546567"/>
                </a:lnTo>
                <a:lnTo>
                  <a:pt x="162007" y="537574"/>
                </a:lnTo>
                <a:lnTo>
                  <a:pt x="150875" y="529161"/>
                </a:lnTo>
                <a:lnTo>
                  <a:pt x="138860" y="521366"/>
                </a:lnTo>
                <a:lnTo>
                  <a:pt x="126016" y="514228"/>
                </a:lnTo>
                <a:lnTo>
                  <a:pt x="112398" y="507785"/>
                </a:lnTo>
                <a:lnTo>
                  <a:pt x="98060" y="502076"/>
                </a:lnTo>
                <a:lnTo>
                  <a:pt x="83058" y="497139"/>
                </a:lnTo>
                <a:lnTo>
                  <a:pt x="67446" y="493013"/>
                </a:lnTo>
                <a:lnTo>
                  <a:pt x="51279" y="489738"/>
                </a:lnTo>
                <a:lnTo>
                  <a:pt x="34613" y="487350"/>
                </a:lnTo>
                <a:lnTo>
                  <a:pt x="17501" y="485889"/>
                </a:lnTo>
                <a:lnTo>
                  <a:pt x="0" y="485394"/>
                </a:lnTo>
                <a:lnTo>
                  <a:pt x="17501" y="484898"/>
                </a:lnTo>
                <a:lnTo>
                  <a:pt x="34613" y="483437"/>
                </a:lnTo>
                <a:lnTo>
                  <a:pt x="51279" y="481049"/>
                </a:lnTo>
                <a:lnTo>
                  <a:pt x="67446" y="477773"/>
                </a:lnTo>
                <a:lnTo>
                  <a:pt x="83057" y="473648"/>
                </a:lnTo>
                <a:lnTo>
                  <a:pt x="98060" y="468711"/>
                </a:lnTo>
                <a:lnTo>
                  <a:pt x="112398" y="463002"/>
                </a:lnTo>
                <a:lnTo>
                  <a:pt x="126016" y="456559"/>
                </a:lnTo>
                <a:lnTo>
                  <a:pt x="138860" y="449421"/>
                </a:lnTo>
                <a:lnTo>
                  <a:pt x="150875" y="441626"/>
                </a:lnTo>
                <a:lnTo>
                  <a:pt x="162007" y="433213"/>
                </a:lnTo>
                <a:lnTo>
                  <a:pt x="172199" y="424220"/>
                </a:lnTo>
                <a:lnTo>
                  <a:pt x="181398" y="414686"/>
                </a:lnTo>
                <a:lnTo>
                  <a:pt x="189549" y="404650"/>
                </a:lnTo>
                <a:lnTo>
                  <a:pt x="196595" y="394150"/>
                </a:lnTo>
                <a:lnTo>
                  <a:pt x="202484" y="383225"/>
                </a:lnTo>
                <a:lnTo>
                  <a:pt x="207160" y="371912"/>
                </a:lnTo>
                <a:lnTo>
                  <a:pt x="210568" y="360252"/>
                </a:lnTo>
                <a:lnTo>
                  <a:pt x="212652" y="348282"/>
                </a:lnTo>
                <a:lnTo>
                  <a:pt x="213359" y="336042"/>
                </a:lnTo>
                <a:lnTo>
                  <a:pt x="213359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4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2294" y="3941826"/>
            <a:ext cx="5806439" cy="970788"/>
          </a:xfrm>
          <a:custGeom>
            <a:avLst/>
            <a:gdLst/>
            <a:ahLst/>
            <a:cxnLst/>
            <a:rect l="l" t="t" r="r" b="b"/>
            <a:pathLst>
              <a:path w="5806439" h="970788">
                <a:moveTo>
                  <a:pt x="0" y="970788"/>
                </a:moveTo>
                <a:lnTo>
                  <a:pt x="5806439" y="970788"/>
                </a:lnTo>
                <a:lnTo>
                  <a:pt x="5806439" y="0"/>
                </a:lnTo>
                <a:lnTo>
                  <a:pt x="0" y="0"/>
                </a:lnTo>
                <a:lnTo>
                  <a:pt x="0" y="970788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2294" y="3941826"/>
            <a:ext cx="5806439" cy="970788"/>
          </a:xfrm>
          <a:custGeom>
            <a:avLst/>
            <a:gdLst/>
            <a:ahLst/>
            <a:cxnLst/>
            <a:rect l="l" t="t" r="r" b="b"/>
            <a:pathLst>
              <a:path w="5806439" h="970788">
                <a:moveTo>
                  <a:pt x="0" y="970788"/>
                </a:moveTo>
                <a:lnTo>
                  <a:pt x="5806439" y="970788"/>
                </a:lnTo>
                <a:lnTo>
                  <a:pt x="5806439" y="0"/>
                </a:lnTo>
                <a:lnTo>
                  <a:pt x="0" y="0"/>
                </a:lnTo>
                <a:lnTo>
                  <a:pt x="0" y="97078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0366" y="4133672"/>
            <a:ext cx="131063" cy="274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2578" y="4133672"/>
            <a:ext cx="1212037" cy="2746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4429" y="4124528"/>
            <a:ext cx="2629535" cy="2837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6909" y="4133672"/>
            <a:ext cx="1386839" cy="274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0366" y="4422013"/>
            <a:ext cx="131063" cy="274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2578" y="4422013"/>
            <a:ext cx="1000810" cy="2743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2405" y="4412869"/>
            <a:ext cx="1938020" cy="2834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8163" y="4422013"/>
            <a:ext cx="2105025" cy="2743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2294" y="3941826"/>
            <a:ext cx="5806439" cy="970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402586" y="2320290"/>
            <a:ext cx="5807964" cy="970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53061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875690" y="462025"/>
            <a:ext cx="4126229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3272" y="462025"/>
            <a:ext cx="3605022" cy="44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640" y="1412697"/>
            <a:ext cx="7968107" cy="31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640" y="1718182"/>
            <a:ext cx="2262251" cy="310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97733" y="1718182"/>
            <a:ext cx="2501646" cy="310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8895" y="3671951"/>
            <a:ext cx="140207" cy="2743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804" y="3671951"/>
            <a:ext cx="2309571" cy="274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74086" y="2824734"/>
            <a:ext cx="426719" cy="1991867"/>
          </a:xfrm>
          <a:custGeom>
            <a:avLst/>
            <a:gdLst/>
            <a:ahLst/>
            <a:cxnLst/>
            <a:rect l="l" t="t" r="r" b="b"/>
            <a:pathLst>
              <a:path w="426719" h="1991867">
                <a:moveTo>
                  <a:pt x="426719" y="1991867"/>
                </a:moveTo>
                <a:lnTo>
                  <a:pt x="392106" y="1989911"/>
                </a:lnTo>
                <a:lnTo>
                  <a:pt x="359273" y="1984247"/>
                </a:lnTo>
                <a:lnTo>
                  <a:pt x="328659" y="1975185"/>
                </a:lnTo>
                <a:lnTo>
                  <a:pt x="300703" y="1963033"/>
                </a:lnTo>
                <a:lnTo>
                  <a:pt x="275843" y="1948100"/>
                </a:lnTo>
                <a:lnTo>
                  <a:pt x="245321" y="1921160"/>
                </a:lnTo>
                <a:lnTo>
                  <a:pt x="224235" y="1889699"/>
                </a:lnTo>
                <a:lnTo>
                  <a:pt x="214067" y="1854756"/>
                </a:lnTo>
                <a:lnTo>
                  <a:pt x="213359" y="1842515"/>
                </a:lnTo>
                <a:lnTo>
                  <a:pt x="213359" y="1145285"/>
                </a:lnTo>
                <a:lnTo>
                  <a:pt x="212652" y="1133045"/>
                </a:lnTo>
                <a:lnTo>
                  <a:pt x="210568" y="1121075"/>
                </a:lnTo>
                <a:lnTo>
                  <a:pt x="207160" y="1109415"/>
                </a:lnTo>
                <a:lnTo>
                  <a:pt x="202484" y="1098102"/>
                </a:lnTo>
                <a:lnTo>
                  <a:pt x="196595" y="1087177"/>
                </a:lnTo>
                <a:lnTo>
                  <a:pt x="189549" y="1076677"/>
                </a:lnTo>
                <a:lnTo>
                  <a:pt x="181398" y="1066641"/>
                </a:lnTo>
                <a:lnTo>
                  <a:pt x="172199" y="1057107"/>
                </a:lnTo>
                <a:lnTo>
                  <a:pt x="162007" y="1048114"/>
                </a:lnTo>
                <a:lnTo>
                  <a:pt x="150875" y="1039701"/>
                </a:lnTo>
                <a:lnTo>
                  <a:pt x="138860" y="1031906"/>
                </a:lnTo>
                <a:lnTo>
                  <a:pt x="126016" y="1024768"/>
                </a:lnTo>
                <a:lnTo>
                  <a:pt x="112398" y="1018325"/>
                </a:lnTo>
                <a:lnTo>
                  <a:pt x="98060" y="1012616"/>
                </a:lnTo>
                <a:lnTo>
                  <a:pt x="83058" y="1007679"/>
                </a:lnTo>
                <a:lnTo>
                  <a:pt x="67446" y="1003554"/>
                </a:lnTo>
                <a:lnTo>
                  <a:pt x="51279" y="1000278"/>
                </a:lnTo>
                <a:lnTo>
                  <a:pt x="34613" y="997890"/>
                </a:lnTo>
                <a:lnTo>
                  <a:pt x="17501" y="996429"/>
                </a:lnTo>
                <a:lnTo>
                  <a:pt x="0" y="995933"/>
                </a:lnTo>
                <a:lnTo>
                  <a:pt x="17501" y="995438"/>
                </a:lnTo>
                <a:lnTo>
                  <a:pt x="51279" y="991589"/>
                </a:lnTo>
                <a:lnTo>
                  <a:pt x="83057" y="984188"/>
                </a:lnTo>
                <a:lnTo>
                  <a:pt x="112398" y="973542"/>
                </a:lnTo>
                <a:lnTo>
                  <a:pt x="138860" y="959961"/>
                </a:lnTo>
                <a:lnTo>
                  <a:pt x="162007" y="943753"/>
                </a:lnTo>
                <a:lnTo>
                  <a:pt x="189549" y="915190"/>
                </a:lnTo>
                <a:lnTo>
                  <a:pt x="207160" y="882452"/>
                </a:lnTo>
                <a:lnTo>
                  <a:pt x="213359" y="846582"/>
                </a:lnTo>
                <a:lnTo>
                  <a:pt x="213359" y="149351"/>
                </a:lnTo>
                <a:lnTo>
                  <a:pt x="214067" y="137111"/>
                </a:lnTo>
                <a:lnTo>
                  <a:pt x="216151" y="125141"/>
                </a:lnTo>
                <a:lnTo>
                  <a:pt x="219559" y="113481"/>
                </a:lnTo>
                <a:lnTo>
                  <a:pt x="224235" y="102168"/>
                </a:lnTo>
                <a:lnTo>
                  <a:pt x="230124" y="91243"/>
                </a:lnTo>
                <a:lnTo>
                  <a:pt x="237170" y="80743"/>
                </a:lnTo>
                <a:lnTo>
                  <a:pt x="245321" y="70707"/>
                </a:lnTo>
                <a:lnTo>
                  <a:pt x="254520" y="61173"/>
                </a:lnTo>
                <a:lnTo>
                  <a:pt x="264712" y="52180"/>
                </a:lnTo>
                <a:lnTo>
                  <a:pt x="275843" y="43767"/>
                </a:lnTo>
                <a:lnTo>
                  <a:pt x="287859" y="35972"/>
                </a:lnTo>
                <a:lnTo>
                  <a:pt x="300703" y="28834"/>
                </a:lnTo>
                <a:lnTo>
                  <a:pt x="314321" y="22391"/>
                </a:lnTo>
                <a:lnTo>
                  <a:pt x="328659" y="16682"/>
                </a:lnTo>
                <a:lnTo>
                  <a:pt x="343662" y="11745"/>
                </a:lnTo>
                <a:lnTo>
                  <a:pt x="359273" y="7620"/>
                </a:lnTo>
                <a:lnTo>
                  <a:pt x="375440" y="4344"/>
                </a:lnTo>
                <a:lnTo>
                  <a:pt x="392106" y="1956"/>
                </a:lnTo>
                <a:lnTo>
                  <a:pt x="409218" y="495"/>
                </a:lnTo>
                <a:lnTo>
                  <a:pt x="426719" y="0"/>
                </a:lnTo>
              </a:path>
            </a:pathLst>
          </a:custGeom>
          <a:ln w="25908">
            <a:solidFill>
              <a:srgbClr val="62AD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47694" y="2824733"/>
            <a:ext cx="4483608" cy="1991868"/>
          </a:xfrm>
          <a:custGeom>
            <a:avLst/>
            <a:gdLst/>
            <a:ahLst/>
            <a:cxnLst/>
            <a:rect l="l" t="t" r="r" b="b"/>
            <a:pathLst>
              <a:path w="4483608" h="1991868">
                <a:moveTo>
                  <a:pt x="0" y="1991868"/>
                </a:moveTo>
                <a:lnTo>
                  <a:pt x="4483608" y="1991868"/>
                </a:lnTo>
                <a:lnTo>
                  <a:pt x="4483608" y="0"/>
                </a:lnTo>
                <a:lnTo>
                  <a:pt x="0" y="0"/>
                </a:lnTo>
                <a:lnTo>
                  <a:pt x="0" y="1991868"/>
                </a:lnTo>
                <a:close/>
              </a:path>
            </a:pathLst>
          </a:custGeom>
          <a:solidFill>
            <a:srgbClr val="62A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7694" y="2824733"/>
            <a:ext cx="4483608" cy="1991868"/>
          </a:xfrm>
          <a:custGeom>
            <a:avLst/>
            <a:gdLst/>
            <a:ahLst/>
            <a:cxnLst/>
            <a:rect l="l" t="t" r="r" b="b"/>
            <a:pathLst>
              <a:path w="4483608" h="1991868">
                <a:moveTo>
                  <a:pt x="0" y="1991868"/>
                </a:moveTo>
                <a:lnTo>
                  <a:pt x="4483608" y="1991868"/>
                </a:lnTo>
                <a:lnTo>
                  <a:pt x="4483608" y="0"/>
                </a:lnTo>
                <a:lnTo>
                  <a:pt x="0" y="0"/>
                </a:lnTo>
                <a:lnTo>
                  <a:pt x="0" y="199186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6147" y="2992881"/>
            <a:ext cx="131063" cy="2743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8359" y="2983738"/>
            <a:ext cx="917600" cy="283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55769" y="2992881"/>
            <a:ext cx="2141728" cy="2743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6147" y="3527501"/>
            <a:ext cx="131063" cy="274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5221" y="3518357"/>
            <a:ext cx="157734" cy="2837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8359" y="3518357"/>
            <a:ext cx="3740912" cy="283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6147" y="4104131"/>
            <a:ext cx="131063" cy="2743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8359" y="4094988"/>
            <a:ext cx="942466" cy="283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5101" y="4104131"/>
            <a:ext cx="704088" cy="2743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1841" y="4104131"/>
            <a:ext cx="1471421" cy="2743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0106" y="4104131"/>
            <a:ext cx="1061872" cy="2743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8359" y="4351020"/>
            <a:ext cx="1082382" cy="2743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647694" y="2824733"/>
            <a:ext cx="4483608" cy="1991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013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</TotalTime>
  <Words>102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Wingdings</vt:lpstr>
      <vt:lpstr>Office Theme</vt:lpstr>
      <vt:lpstr>WPF and XAML</vt:lpstr>
      <vt:lpstr>Overview</vt:lpstr>
      <vt:lpstr>PowerPoint Presentation</vt:lpstr>
      <vt:lpstr>PowerPoint Presentation</vt:lpstr>
      <vt:lpstr>PowerPoint Presentation</vt:lpstr>
      <vt:lpstr>PowerPoint Presentation</vt:lpstr>
      <vt:lpstr>The Binding Object</vt:lpstr>
      <vt:lpstr>PowerPoint Presentation</vt:lpstr>
      <vt:lpstr>PowerPoint Presentation</vt:lpstr>
      <vt:lpstr>PowerPoint Presentation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24</cp:revision>
  <dcterms:created xsi:type="dcterms:W3CDTF">2015-01-10T19:36:15Z</dcterms:created>
  <dcterms:modified xsi:type="dcterms:W3CDTF">2015-02-01T19:04:06Z</dcterms:modified>
</cp:coreProperties>
</file>