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1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0.png"/><Relationship Id="rId18" Type="http://schemas.openxmlformats.org/officeDocument/2006/relationships/image" Target="../media/image46.png"/><Relationship Id="rId3" Type="http://schemas.openxmlformats.org/officeDocument/2006/relationships/image" Target="../media/image33.png"/><Relationship Id="rId21" Type="http://schemas.openxmlformats.org/officeDocument/2006/relationships/image" Target="../media/image49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" Type="http://schemas.openxmlformats.org/officeDocument/2006/relationships/image" Target="../media/image32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3.png"/><Relationship Id="rId10" Type="http://schemas.openxmlformats.org/officeDocument/2006/relationships/image" Target="../media/image39.png"/><Relationship Id="rId19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1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WPF and XAML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 – Item Controls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471" y="3997325"/>
            <a:ext cx="2647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item control</a:t>
            </a:r>
            <a:r>
              <a:rPr lang="en-US" dirty="0" smtClean="0"/>
              <a:t>?</a:t>
            </a:r>
          </a:p>
          <a:p>
            <a:r>
              <a:rPr lang="en-US" dirty="0" smtClean="0"/>
              <a:t>Item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9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2643886" y="462025"/>
            <a:ext cx="1788667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9994" y="462025"/>
            <a:ext cx="2244090" cy="44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41364" y="462025"/>
            <a:ext cx="317601" cy="44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8640" y="1412697"/>
            <a:ext cx="5861685" cy="3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05677" y="1412697"/>
            <a:ext cx="1558925" cy="31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44714" y="1412697"/>
            <a:ext cx="658368" cy="31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8640" y="1718182"/>
            <a:ext cx="2027809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47495" y="3747211"/>
            <a:ext cx="1337309" cy="274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10078" y="3094482"/>
            <a:ext cx="426720" cy="1604771"/>
          </a:xfrm>
          <a:custGeom>
            <a:avLst/>
            <a:gdLst/>
            <a:ahLst/>
            <a:cxnLst/>
            <a:rect l="l" t="t" r="r" b="b"/>
            <a:pathLst>
              <a:path w="426720" h="1604771">
                <a:moveTo>
                  <a:pt x="426720" y="1604771"/>
                </a:moveTo>
                <a:lnTo>
                  <a:pt x="392106" y="1602815"/>
                </a:lnTo>
                <a:lnTo>
                  <a:pt x="359273" y="1597151"/>
                </a:lnTo>
                <a:lnTo>
                  <a:pt x="328659" y="1588089"/>
                </a:lnTo>
                <a:lnTo>
                  <a:pt x="300703" y="1575937"/>
                </a:lnTo>
                <a:lnTo>
                  <a:pt x="275843" y="1561004"/>
                </a:lnTo>
                <a:lnTo>
                  <a:pt x="254520" y="1543598"/>
                </a:lnTo>
                <a:lnTo>
                  <a:pt x="237170" y="1524028"/>
                </a:lnTo>
                <a:lnTo>
                  <a:pt x="224235" y="1502603"/>
                </a:lnTo>
                <a:lnTo>
                  <a:pt x="216151" y="1479630"/>
                </a:lnTo>
                <a:lnTo>
                  <a:pt x="213360" y="1455419"/>
                </a:lnTo>
                <a:lnTo>
                  <a:pt x="213360" y="951737"/>
                </a:lnTo>
                <a:lnTo>
                  <a:pt x="212652" y="939497"/>
                </a:lnTo>
                <a:lnTo>
                  <a:pt x="210568" y="927527"/>
                </a:lnTo>
                <a:lnTo>
                  <a:pt x="207160" y="915867"/>
                </a:lnTo>
                <a:lnTo>
                  <a:pt x="202484" y="904554"/>
                </a:lnTo>
                <a:lnTo>
                  <a:pt x="196596" y="893629"/>
                </a:lnTo>
                <a:lnTo>
                  <a:pt x="189549" y="883129"/>
                </a:lnTo>
                <a:lnTo>
                  <a:pt x="181398" y="873093"/>
                </a:lnTo>
                <a:lnTo>
                  <a:pt x="172199" y="863559"/>
                </a:lnTo>
                <a:lnTo>
                  <a:pt x="162007" y="854566"/>
                </a:lnTo>
                <a:lnTo>
                  <a:pt x="150875" y="846153"/>
                </a:lnTo>
                <a:lnTo>
                  <a:pt x="138860" y="838358"/>
                </a:lnTo>
                <a:lnTo>
                  <a:pt x="126016" y="831220"/>
                </a:lnTo>
                <a:lnTo>
                  <a:pt x="112398" y="824777"/>
                </a:lnTo>
                <a:lnTo>
                  <a:pt x="98060" y="819068"/>
                </a:lnTo>
                <a:lnTo>
                  <a:pt x="83058" y="814131"/>
                </a:lnTo>
                <a:lnTo>
                  <a:pt x="67446" y="810006"/>
                </a:lnTo>
                <a:lnTo>
                  <a:pt x="51279" y="806730"/>
                </a:lnTo>
                <a:lnTo>
                  <a:pt x="34613" y="804342"/>
                </a:lnTo>
                <a:lnTo>
                  <a:pt x="17501" y="802881"/>
                </a:lnTo>
                <a:lnTo>
                  <a:pt x="0" y="802385"/>
                </a:lnTo>
                <a:lnTo>
                  <a:pt x="17501" y="801890"/>
                </a:lnTo>
                <a:lnTo>
                  <a:pt x="51279" y="798041"/>
                </a:lnTo>
                <a:lnTo>
                  <a:pt x="83057" y="790640"/>
                </a:lnTo>
                <a:lnTo>
                  <a:pt x="112398" y="779994"/>
                </a:lnTo>
                <a:lnTo>
                  <a:pt x="138860" y="766413"/>
                </a:lnTo>
                <a:lnTo>
                  <a:pt x="162007" y="750205"/>
                </a:lnTo>
                <a:lnTo>
                  <a:pt x="181398" y="731678"/>
                </a:lnTo>
                <a:lnTo>
                  <a:pt x="196596" y="711142"/>
                </a:lnTo>
                <a:lnTo>
                  <a:pt x="207160" y="688904"/>
                </a:lnTo>
                <a:lnTo>
                  <a:pt x="212652" y="665274"/>
                </a:lnTo>
                <a:lnTo>
                  <a:pt x="213360" y="653033"/>
                </a:lnTo>
                <a:lnTo>
                  <a:pt x="213360" y="149351"/>
                </a:lnTo>
                <a:lnTo>
                  <a:pt x="214067" y="137111"/>
                </a:lnTo>
                <a:lnTo>
                  <a:pt x="216151" y="125141"/>
                </a:lnTo>
                <a:lnTo>
                  <a:pt x="219559" y="113481"/>
                </a:lnTo>
                <a:lnTo>
                  <a:pt x="224235" y="102168"/>
                </a:lnTo>
                <a:lnTo>
                  <a:pt x="230124" y="91243"/>
                </a:lnTo>
                <a:lnTo>
                  <a:pt x="237170" y="80743"/>
                </a:lnTo>
                <a:lnTo>
                  <a:pt x="245321" y="70707"/>
                </a:lnTo>
                <a:lnTo>
                  <a:pt x="254520" y="61173"/>
                </a:lnTo>
                <a:lnTo>
                  <a:pt x="264712" y="52180"/>
                </a:lnTo>
                <a:lnTo>
                  <a:pt x="275843" y="43767"/>
                </a:lnTo>
                <a:lnTo>
                  <a:pt x="287859" y="35972"/>
                </a:lnTo>
                <a:lnTo>
                  <a:pt x="300703" y="28834"/>
                </a:lnTo>
                <a:lnTo>
                  <a:pt x="314321" y="22391"/>
                </a:lnTo>
                <a:lnTo>
                  <a:pt x="328659" y="16682"/>
                </a:lnTo>
                <a:lnTo>
                  <a:pt x="343662" y="11745"/>
                </a:lnTo>
                <a:lnTo>
                  <a:pt x="359273" y="7620"/>
                </a:lnTo>
                <a:lnTo>
                  <a:pt x="375440" y="4344"/>
                </a:lnTo>
                <a:lnTo>
                  <a:pt x="392106" y="1956"/>
                </a:lnTo>
                <a:lnTo>
                  <a:pt x="409218" y="495"/>
                </a:lnTo>
                <a:lnTo>
                  <a:pt x="426720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3686" y="3094482"/>
            <a:ext cx="4483608" cy="1604771"/>
          </a:xfrm>
          <a:custGeom>
            <a:avLst/>
            <a:gdLst/>
            <a:ahLst/>
            <a:cxnLst/>
            <a:rect l="l" t="t" r="r" b="b"/>
            <a:pathLst>
              <a:path w="4483608" h="1604771">
                <a:moveTo>
                  <a:pt x="0" y="1604771"/>
                </a:moveTo>
                <a:lnTo>
                  <a:pt x="4483608" y="1604771"/>
                </a:lnTo>
                <a:lnTo>
                  <a:pt x="4483608" y="0"/>
                </a:lnTo>
                <a:lnTo>
                  <a:pt x="0" y="0"/>
                </a:lnTo>
                <a:lnTo>
                  <a:pt x="0" y="1604771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3686" y="3094482"/>
            <a:ext cx="4483608" cy="1604771"/>
          </a:xfrm>
          <a:custGeom>
            <a:avLst/>
            <a:gdLst/>
            <a:ahLst/>
            <a:cxnLst/>
            <a:rect l="l" t="t" r="r" b="b"/>
            <a:pathLst>
              <a:path w="4483608" h="1604771">
                <a:moveTo>
                  <a:pt x="0" y="1604771"/>
                </a:moveTo>
                <a:lnTo>
                  <a:pt x="4483608" y="1604771"/>
                </a:lnTo>
                <a:lnTo>
                  <a:pt x="4483608" y="0"/>
                </a:lnTo>
                <a:lnTo>
                  <a:pt x="0" y="0"/>
                </a:lnTo>
                <a:lnTo>
                  <a:pt x="0" y="160477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2392" y="3212591"/>
            <a:ext cx="131063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0737" y="3203448"/>
            <a:ext cx="1590675" cy="283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9690" y="3212591"/>
            <a:ext cx="741972" cy="274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2392" y="3500628"/>
            <a:ext cx="131063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24604" y="3212591"/>
            <a:ext cx="1152144" cy="5623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9213" y="3500628"/>
            <a:ext cx="390525" cy="2743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71718" y="3500628"/>
            <a:ext cx="148589" cy="2743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91633" y="3500628"/>
            <a:ext cx="1962149" cy="2743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22338" y="3500628"/>
            <a:ext cx="441350" cy="2743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2392" y="3788359"/>
            <a:ext cx="131063" cy="274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24604" y="3788359"/>
            <a:ext cx="920686" cy="2746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2993" y="3779215"/>
            <a:ext cx="1376934" cy="2837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5246" y="3788359"/>
            <a:ext cx="2213991" cy="2746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24604" y="4035805"/>
            <a:ext cx="3920108" cy="2743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24604" y="4282694"/>
            <a:ext cx="846467" cy="2743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9176" y="2573781"/>
            <a:ext cx="808151" cy="2743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97024" y="2991612"/>
            <a:ext cx="181356" cy="594360"/>
          </a:xfrm>
          <a:custGeom>
            <a:avLst/>
            <a:gdLst/>
            <a:ahLst/>
            <a:cxnLst/>
            <a:rect l="l" t="t" r="r" b="b"/>
            <a:pathLst>
              <a:path w="181356" h="594360">
                <a:moveTo>
                  <a:pt x="90677" y="594360"/>
                </a:moveTo>
                <a:lnTo>
                  <a:pt x="181356" y="503682"/>
                </a:lnTo>
                <a:lnTo>
                  <a:pt x="136017" y="503682"/>
                </a:lnTo>
                <a:lnTo>
                  <a:pt x="136017" y="0"/>
                </a:lnTo>
                <a:lnTo>
                  <a:pt x="45338" y="0"/>
                </a:lnTo>
                <a:lnTo>
                  <a:pt x="45338" y="503682"/>
                </a:lnTo>
                <a:lnTo>
                  <a:pt x="0" y="503682"/>
                </a:lnTo>
                <a:lnTo>
                  <a:pt x="90677" y="594360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583686" y="3094482"/>
            <a:ext cx="4483608" cy="1604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35555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090574" y="462025"/>
            <a:ext cx="5045583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3224" y="462025"/>
            <a:ext cx="2244089" cy="44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1412697"/>
            <a:ext cx="3075686" cy="3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5703" y="1412697"/>
            <a:ext cx="164591" cy="3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10407" y="1412697"/>
            <a:ext cx="3015995" cy="31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5885" y="1412697"/>
            <a:ext cx="592836" cy="31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20230" y="1412697"/>
            <a:ext cx="1718310" cy="311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00" y="2225040"/>
            <a:ext cx="3924300" cy="400812"/>
          </a:xfrm>
          <a:custGeom>
            <a:avLst/>
            <a:gdLst/>
            <a:ahLst/>
            <a:cxnLst/>
            <a:rect l="l" t="t" r="r" b="b"/>
            <a:pathLst>
              <a:path w="3924300" h="400812">
                <a:moveTo>
                  <a:pt x="0" y="400812"/>
                </a:moveTo>
                <a:lnTo>
                  <a:pt x="3924300" y="400812"/>
                </a:lnTo>
                <a:lnTo>
                  <a:pt x="39243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1283" y="3424428"/>
            <a:ext cx="2795016" cy="400812"/>
          </a:xfrm>
          <a:custGeom>
            <a:avLst/>
            <a:gdLst/>
            <a:ahLst/>
            <a:cxnLst/>
            <a:rect l="l" t="t" r="r" b="b"/>
            <a:pathLst>
              <a:path w="2795016" h="400812">
                <a:moveTo>
                  <a:pt x="0" y="400812"/>
                </a:moveTo>
                <a:lnTo>
                  <a:pt x="2795016" y="400812"/>
                </a:lnTo>
                <a:lnTo>
                  <a:pt x="2795016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C162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9200" y="2823972"/>
            <a:ext cx="3467100" cy="400812"/>
          </a:xfrm>
          <a:custGeom>
            <a:avLst/>
            <a:gdLst/>
            <a:ahLst/>
            <a:cxnLst/>
            <a:rect l="l" t="t" r="r" b="b"/>
            <a:pathLst>
              <a:path w="3467100" h="400812">
                <a:moveTo>
                  <a:pt x="0" y="400812"/>
                </a:moveTo>
                <a:lnTo>
                  <a:pt x="3467100" y="400812"/>
                </a:lnTo>
                <a:lnTo>
                  <a:pt x="34671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4018788"/>
            <a:ext cx="2400300" cy="400812"/>
          </a:xfrm>
          <a:custGeom>
            <a:avLst/>
            <a:gdLst/>
            <a:ahLst/>
            <a:cxnLst/>
            <a:rect l="l" t="t" r="r" b="b"/>
            <a:pathLst>
              <a:path w="2400300" h="400812">
                <a:moveTo>
                  <a:pt x="0" y="400812"/>
                </a:moveTo>
                <a:lnTo>
                  <a:pt x="2400300" y="400812"/>
                </a:lnTo>
                <a:lnTo>
                  <a:pt x="24003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EC64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04306" y="2904439"/>
            <a:ext cx="2397252" cy="3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04306" y="4067251"/>
            <a:ext cx="1699259" cy="3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1392" y="2948940"/>
            <a:ext cx="594360" cy="179832"/>
          </a:xfrm>
          <a:custGeom>
            <a:avLst/>
            <a:gdLst/>
            <a:ahLst/>
            <a:cxnLst/>
            <a:rect l="l" t="t" r="r" b="b"/>
            <a:pathLst>
              <a:path w="594360" h="179832">
                <a:moveTo>
                  <a:pt x="504444" y="134874"/>
                </a:moveTo>
                <a:lnTo>
                  <a:pt x="504444" y="179832"/>
                </a:lnTo>
                <a:lnTo>
                  <a:pt x="594360" y="89915"/>
                </a:lnTo>
                <a:lnTo>
                  <a:pt x="504444" y="0"/>
                </a:lnTo>
                <a:lnTo>
                  <a:pt x="504444" y="44958"/>
                </a:lnTo>
                <a:lnTo>
                  <a:pt x="0" y="44958"/>
                </a:lnTo>
                <a:lnTo>
                  <a:pt x="0" y="134874"/>
                </a:lnTo>
                <a:lnTo>
                  <a:pt x="504444" y="134874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1392" y="4130040"/>
            <a:ext cx="594360" cy="179832"/>
          </a:xfrm>
          <a:custGeom>
            <a:avLst/>
            <a:gdLst/>
            <a:ahLst/>
            <a:cxnLst/>
            <a:rect l="l" t="t" r="r" b="b"/>
            <a:pathLst>
              <a:path w="594360" h="179832">
                <a:moveTo>
                  <a:pt x="504444" y="134874"/>
                </a:moveTo>
                <a:lnTo>
                  <a:pt x="504444" y="179832"/>
                </a:lnTo>
                <a:lnTo>
                  <a:pt x="594360" y="89916"/>
                </a:lnTo>
                <a:lnTo>
                  <a:pt x="504444" y="0"/>
                </a:lnTo>
                <a:lnTo>
                  <a:pt x="504444" y="44958"/>
                </a:lnTo>
                <a:lnTo>
                  <a:pt x="0" y="44958"/>
                </a:lnTo>
                <a:lnTo>
                  <a:pt x="0" y="134874"/>
                </a:lnTo>
                <a:lnTo>
                  <a:pt x="504444" y="134874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0" y="4018788"/>
            <a:ext cx="2400300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0181">
              <a:lnSpc>
                <a:spcPct val="110839"/>
              </a:lnSpc>
              <a:spcBef>
                <a:spcPts val="175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em</a:t>
            </a:r>
            <a:r>
              <a:rPr sz="2000" spc="-209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emp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1283" y="3424428"/>
            <a:ext cx="2795016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8043">
              <a:lnSpc>
                <a:spcPct val="110839"/>
              </a:lnSpc>
              <a:spcBef>
                <a:spcPts val="165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2000" spc="-14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em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ner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2823972"/>
            <a:ext cx="3467100" cy="400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5601">
              <a:lnSpc>
                <a:spcPct val="110839"/>
              </a:lnSpc>
              <a:spcBef>
                <a:spcPts val="170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ems</a:t>
            </a:r>
            <a:r>
              <a:rPr sz="2000" spc="-54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anel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000" y="2225040"/>
            <a:ext cx="3924300" cy="400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8377">
              <a:lnSpc>
                <a:spcPct val="110839"/>
              </a:lnSpc>
              <a:spcBef>
                <a:spcPts val="165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emsCon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-25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ol</a:t>
            </a:r>
            <a:endParaRPr sz="2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9241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549273" y="462025"/>
            <a:ext cx="3644011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7676" y="462025"/>
            <a:ext cx="2595118" cy="44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37374" y="462025"/>
            <a:ext cx="316992" cy="44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640" y="1412697"/>
            <a:ext cx="322325" cy="3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3524" y="1412697"/>
            <a:ext cx="2588132" cy="31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7235" y="1412697"/>
            <a:ext cx="3476751" cy="31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48577" y="1412697"/>
            <a:ext cx="1699259" cy="311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65922" y="1412697"/>
            <a:ext cx="377951" cy="3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8640" y="1718182"/>
            <a:ext cx="3996563" cy="310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94230" y="3692017"/>
            <a:ext cx="900849" cy="2743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2000" y="3938600"/>
            <a:ext cx="2199005" cy="2746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8198" y="2647950"/>
            <a:ext cx="426719" cy="2633472"/>
          </a:xfrm>
          <a:custGeom>
            <a:avLst/>
            <a:gdLst/>
            <a:ahLst/>
            <a:cxnLst/>
            <a:rect l="l" t="t" r="r" b="b"/>
            <a:pathLst>
              <a:path w="426719" h="2633472">
                <a:moveTo>
                  <a:pt x="426719" y="2633472"/>
                </a:moveTo>
                <a:lnTo>
                  <a:pt x="375440" y="2629127"/>
                </a:lnTo>
                <a:lnTo>
                  <a:pt x="328659" y="2616789"/>
                </a:lnTo>
                <a:lnTo>
                  <a:pt x="287859" y="2597499"/>
                </a:lnTo>
                <a:lnTo>
                  <a:pt x="254520" y="2572298"/>
                </a:lnTo>
                <a:lnTo>
                  <a:pt x="230124" y="2542228"/>
                </a:lnTo>
                <a:lnTo>
                  <a:pt x="214067" y="2496360"/>
                </a:lnTo>
                <a:lnTo>
                  <a:pt x="213360" y="2484120"/>
                </a:lnTo>
                <a:lnTo>
                  <a:pt x="213360" y="1466088"/>
                </a:lnTo>
                <a:lnTo>
                  <a:pt x="212652" y="1453847"/>
                </a:lnTo>
                <a:lnTo>
                  <a:pt x="210568" y="1441877"/>
                </a:lnTo>
                <a:lnTo>
                  <a:pt x="207160" y="1430217"/>
                </a:lnTo>
                <a:lnTo>
                  <a:pt x="202484" y="1418904"/>
                </a:lnTo>
                <a:lnTo>
                  <a:pt x="196596" y="1407979"/>
                </a:lnTo>
                <a:lnTo>
                  <a:pt x="189549" y="1397479"/>
                </a:lnTo>
                <a:lnTo>
                  <a:pt x="181398" y="1387443"/>
                </a:lnTo>
                <a:lnTo>
                  <a:pt x="172199" y="1377909"/>
                </a:lnTo>
                <a:lnTo>
                  <a:pt x="162007" y="1368916"/>
                </a:lnTo>
                <a:lnTo>
                  <a:pt x="150875" y="1360503"/>
                </a:lnTo>
                <a:lnTo>
                  <a:pt x="138860" y="1352708"/>
                </a:lnTo>
                <a:lnTo>
                  <a:pt x="126016" y="1345570"/>
                </a:lnTo>
                <a:lnTo>
                  <a:pt x="112398" y="1339127"/>
                </a:lnTo>
                <a:lnTo>
                  <a:pt x="98060" y="1333418"/>
                </a:lnTo>
                <a:lnTo>
                  <a:pt x="83058" y="1328481"/>
                </a:lnTo>
                <a:lnTo>
                  <a:pt x="67446" y="1324356"/>
                </a:lnTo>
                <a:lnTo>
                  <a:pt x="51279" y="1321080"/>
                </a:lnTo>
                <a:lnTo>
                  <a:pt x="34613" y="1318692"/>
                </a:lnTo>
                <a:lnTo>
                  <a:pt x="17501" y="1317231"/>
                </a:lnTo>
                <a:lnTo>
                  <a:pt x="0" y="1316736"/>
                </a:lnTo>
                <a:lnTo>
                  <a:pt x="17501" y="1316240"/>
                </a:lnTo>
                <a:lnTo>
                  <a:pt x="67446" y="1309115"/>
                </a:lnTo>
                <a:lnTo>
                  <a:pt x="112398" y="1294344"/>
                </a:lnTo>
                <a:lnTo>
                  <a:pt x="150875" y="1272968"/>
                </a:lnTo>
                <a:lnTo>
                  <a:pt x="181398" y="1246028"/>
                </a:lnTo>
                <a:lnTo>
                  <a:pt x="207160" y="1203254"/>
                </a:lnTo>
                <a:lnTo>
                  <a:pt x="213360" y="1167383"/>
                </a:lnTo>
                <a:lnTo>
                  <a:pt x="213360" y="149351"/>
                </a:lnTo>
                <a:lnTo>
                  <a:pt x="214067" y="137111"/>
                </a:lnTo>
                <a:lnTo>
                  <a:pt x="216151" y="125141"/>
                </a:lnTo>
                <a:lnTo>
                  <a:pt x="219559" y="113481"/>
                </a:lnTo>
                <a:lnTo>
                  <a:pt x="224235" y="102168"/>
                </a:lnTo>
                <a:lnTo>
                  <a:pt x="230124" y="91243"/>
                </a:lnTo>
                <a:lnTo>
                  <a:pt x="237170" y="80743"/>
                </a:lnTo>
                <a:lnTo>
                  <a:pt x="245321" y="70707"/>
                </a:lnTo>
                <a:lnTo>
                  <a:pt x="254520" y="61173"/>
                </a:lnTo>
                <a:lnTo>
                  <a:pt x="264712" y="52180"/>
                </a:lnTo>
                <a:lnTo>
                  <a:pt x="275843" y="43767"/>
                </a:lnTo>
                <a:lnTo>
                  <a:pt x="287859" y="35972"/>
                </a:lnTo>
                <a:lnTo>
                  <a:pt x="300703" y="28834"/>
                </a:lnTo>
                <a:lnTo>
                  <a:pt x="314321" y="22391"/>
                </a:lnTo>
                <a:lnTo>
                  <a:pt x="328659" y="16682"/>
                </a:lnTo>
                <a:lnTo>
                  <a:pt x="343662" y="11745"/>
                </a:lnTo>
                <a:lnTo>
                  <a:pt x="359273" y="7620"/>
                </a:lnTo>
                <a:lnTo>
                  <a:pt x="375440" y="4344"/>
                </a:lnTo>
                <a:lnTo>
                  <a:pt x="392106" y="1956"/>
                </a:lnTo>
                <a:lnTo>
                  <a:pt x="409218" y="495"/>
                </a:lnTo>
                <a:lnTo>
                  <a:pt x="426719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81805" y="2647950"/>
            <a:ext cx="4483608" cy="2633472"/>
          </a:xfrm>
          <a:custGeom>
            <a:avLst/>
            <a:gdLst/>
            <a:ahLst/>
            <a:cxnLst/>
            <a:rect l="l" t="t" r="r" b="b"/>
            <a:pathLst>
              <a:path w="4483608" h="2633472">
                <a:moveTo>
                  <a:pt x="0" y="2633472"/>
                </a:moveTo>
                <a:lnTo>
                  <a:pt x="4483608" y="2633472"/>
                </a:lnTo>
                <a:lnTo>
                  <a:pt x="4483608" y="0"/>
                </a:lnTo>
                <a:lnTo>
                  <a:pt x="0" y="0"/>
                </a:lnTo>
                <a:lnTo>
                  <a:pt x="0" y="263347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81805" y="2647950"/>
            <a:ext cx="4483608" cy="2633472"/>
          </a:xfrm>
          <a:custGeom>
            <a:avLst/>
            <a:gdLst/>
            <a:ahLst/>
            <a:cxnLst/>
            <a:rect l="l" t="t" r="r" b="b"/>
            <a:pathLst>
              <a:path w="4483608" h="2633472">
                <a:moveTo>
                  <a:pt x="0" y="2633472"/>
                </a:moveTo>
                <a:lnTo>
                  <a:pt x="4483608" y="2633472"/>
                </a:lnTo>
                <a:lnTo>
                  <a:pt x="4483608" y="0"/>
                </a:lnTo>
                <a:lnTo>
                  <a:pt x="0" y="0"/>
                </a:lnTo>
                <a:lnTo>
                  <a:pt x="0" y="263347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0259" y="2745054"/>
            <a:ext cx="131063" cy="2746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2471" y="2745054"/>
            <a:ext cx="3076575" cy="2746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2471" y="2984881"/>
            <a:ext cx="2362200" cy="2834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0259" y="3568573"/>
            <a:ext cx="131063" cy="2743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2471" y="3568573"/>
            <a:ext cx="2862833" cy="2743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2471" y="3806317"/>
            <a:ext cx="1675638" cy="2834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39689" y="3815461"/>
            <a:ext cx="888999" cy="2743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0259" y="4391914"/>
            <a:ext cx="131063" cy="2743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22471" y="4391914"/>
            <a:ext cx="2936367" cy="2743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22471" y="4629658"/>
            <a:ext cx="2346198" cy="2834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1773" y="4638802"/>
            <a:ext cx="1590421" cy="2743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22471" y="4885690"/>
            <a:ext cx="1337690" cy="2743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781805" y="2647950"/>
            <a:ext cx="4483608" cy="2633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30405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2358517" y="462025"/>
            <a:ext cx="4580889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8640" y="1412697"/>
            <a:ext cx="1630807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77466" y="1412697"/>
            <a:ext cx="5488939" cy="3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09751" y="3416554"/>
            <a:ext cx="924560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2928" y="3663442"/>
            <a:ext cx="1051433" cy="274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82903" y="3910329"/>
            <a:ext cx="824991" cy="274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29434" y="2588514"/>
            <a:ext cx="426720" cy="2449068"/>
          </a:xfrm>
          <a:custGeom>
            <a:avLst/>
            <a:gdLst/>
            <a:ahLst/>
            <a:cxnLst/>
            <a:rect l="l" t="t" r="r" b="b"/>
            <a:pathLst>
              <a:path w="426720" h="2449067">
                <a:moveTo>
                  <a:pt x="426720" y="2449068"/>
                </a:moveTo>
                <a:lnTo>
                  <a:pt x="375440" y="2444723"/>
                </a:lnTo>
                <a:lnTo>
                  <a:pt x="328659" y="2432385"/>
                </a:lnTo>
                <a:lnTo>
                  <a:pt x="287859" y="2413095"/>
                </a:lnTo>
                <a:lnTo>
                  <a:pt x="254520" y="2387894"/>
                </a:lnTo>
                <a:lnTo>
                  <a:pt x="230124" y="2357824"/>
                </a:lnTo>
                <a:lnTo>
                  <a:pt x="216151" y="2323926"/>
                </a:lnTo>
                <a:lnTo>
                  <a:pt x="213360" y="2299716"/>
                </a:lnTo>
                <a:lnTo>
                  <a:pt x="213360" y="1373886"/>
                </a:lnTo>
                <a:lnTo>
                  <a:pt x="212652" y="1361645"/>
                </a:lnTo>
                <a:lnTo>
                  <a:pt x="210568" y="1349675"/>
                </a:lnTo>
                <a:lnTo>
                  <a:pt x="207160" y="1338015"/>
                </a:lnTo>
                <a:lnTo>
                  <a:pt x="202484" y="1326702"/>
                </a:lnTo>
                <a:lnTo>
                  <a:pt x="196595" y="1315777"/>
                </a:lnTo>
                <a:lnTo>
                  <a:pt x="189549" y="1305277"/>
                </a:lnTo>
                <a:lnTo>
                  <a:pt x="181398" y="1295241"/>
                </a:lnTo>
                <a:lnTo>
                  <a:pt x="172199" y="1285707"/>
                </a:lnTo>
                <a:lnTo>
                  <a:pt x="162007" y="1276714"/>
                </a:lnTo>
                <a:lnTo>
                  <a:pt x="150875" y="1268301"/>
                </a:lnTo>
                <a:lnTo>
                  <a:pt x="138860" y="1260506"/>
                </a:lnTo>
                <a:lnTo>
                  <a:pt x="126016" y="1253368"/>
                </a:lnTo>
                <a:lnTo>
                  <a:pt x="112398" y="1246925"/>
                </a:lnTo>
                <a:lnTo>
                  <a:pt x="98060" y="1241216"/>
                </a:lnTo>
                <a:lnTo>
                  <a:pt x="83058" y="1236279"/>
                </a:lnTo>
                <a:lnTo>
                  <a:pt x="67446" y="1232154"/>
                </a:lnTo>
                <a:lnTo>
                  <a:pt x="51279" y="1228878"/>
                </a:lnTo>
                <a:lnTo>
                  <a:pt x="34613" y="1226490"/>
                </a:lnTo>
                <a:lnTo>
                  <a:pt x="17501" y="1225029"/>
                </a:lnTo>
                <a:lnTo>
                  <a:pt x="0" y="1224534"/>
                </a:lnTo>
                <a:lnTo>
                  <a:pt x="17501" y="1224038"/>
                </a:lnTo>
                <a:lnTo>
                  <a:pt x="67446" y="1216913"/>
                </a:lnTo>
                <a:lnTo>
                  <a:pt x="112398" y="1202142"/>
                </a:lnTo>
                <a:lnTo>
                  <a:pt x="150875" y="1180766"/>
                </a:lnTo>
                <a:lnTo>
                  <a:pt x="181398" y="1153826"/>
                </a:lnTo>
                <a:lnTo>
                  <a:pt x="202484" y="1122365"/>
                </a:lnTo>
                <a:lnTo>
                  <a:pt x="212652" y="1087422"/>
                </a:lnTo>
                <a:lnTo>
                  <a:pt x="213360" y="1075182"/>
                </a:lnTo>
                <a:lnTo>
                  <a:pt x="213360" y="149351"/>
                </a:lnTo>
                <a:lnTo>
                  <a:pt x="214067" y="137111"/>
                </a:lnTo>
                <a:lnTo>
                  <a:pt x="216151" y="125141"/>
                </a:lnTo>
                <a:lnTo>
                  <a:pt x="219559" y="113481"/>
                </a:lnTo>
                <a:lnTo>
                  <a:pt x="224235" y="102168"/>
                </a:lnTo>
                <a:lnTo>
                  <a:pt x="230124" y="91243"/>
                </a:lnTo>
                <a:lnTo>
                  <a:pt x="237170" y="80743"/>
                </a:lnTo>
                <a:lnTo>
                  <a:pt x="245321" y="70707"/>
                </a:lnTo>
                <a:lnTo>
                  <a:pt x="254520" y="61173"/>
                </a:lnTo>
                <a:lnTo>
                  <a:pt x="264712" y="52180"/>
                </a:lnTo>
                <a:lnTo>
                  <a:pt x="275843" y="43767"/>
                </a:lnTo>
                <a:lnTo>
                  <a:pt x="287859" y="35972"/>
                </a:lnTo>
                <a:lnTo>
                  <a:pt x="300703" y="28834"/>
                </a:lnTo>
                <a:lnTo>
                  <a:pt x="314321" y="22391"/>
                </a:lnTo>
                <a:lnTo>
                  <a:pt x="328659" y="16682"/>
                </a:lnTo>
                <a:lnTo>
                  <a:pt x="343662" y="11745"/>
                </a:lnTo>
                <a:lnTo>
                  <a:pt x="359273" y="7620"/>
                </a:lnTo>
                <a:lnTo>
                  <a:pt x="375440" y="4344"/>
                </a:lnTo>
                <a:lnTo>
                  <a:pt x="392106" y="1956"/>
                </a:lnTo>
                <a:lnTo>
                  <a:pt x="409218" y="495"/>
                </a:lnTo>
                <a:lnTo>
                  <a:pt x="426720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5610" y="2588514"/>
            <a:ext cx="4713732" cy="2449068"/>
          </a:xfrm>
          <a:custGeom>
            <a:avLst/>
            <a:gdLst/>
            <a:ahLst/>
            <a:cxnLst/>
            <a:rect l="l" t="t" r="r" b="b"/>
            <a:pathLst>
              <a:path w="4713732" h="2449067">
                <a:moveTo>
                  <a:pt x="0" y="2449068"/>
                </a:moveTo>
                <a:lnTo>
                  <a:pt x="4713732" y="2449068"/>
                </a:lnTo>
                <a:lnTo>
                  <a:pt x="4713732" y="0"/>
                </a:lnTo>
                <a:lnTo>
                  <a:pt x="0" y="0"/>
                </a:lnTo>
                <a:lnTo>
                  <a:pt x="0" y="2449068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5610" y="2588514"/>
            <a:ext cx="4713732" cy="2449068"/>
          </a:xfrm>
          <a:custGeom>
            <a:avLst/>
            <a:gdLst/>
            <a:ahLst/>
            <a:cxnLst/>
            <a:rect l="l" t="t" r="r" b="b"/>
            <a:pathLst>
              <a:path w="4713732" h="2449067">
                <a:moveTo>
                  <a:pt x="0" y="2449068"/>
                </a:moveTo>
                <a:lnTo>
                  <a:pt x="4713732" y="2449068"/>
                </a:lnTo>
                <a:lnTo>
                  <a:pt x="4713732" y="0"/>
                </a:lnTo>
                <a:lnTo>
                  <a:pt x="0" y="0"/>
                </a:lnTo>
                <a:lnTo>
                  <a:pt x="0" y="244906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3682" y="2716656"/>
            <a:ext cx="131063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6275" y="2716656"/>
            <a:ext cx="3656076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6275" y="2954096"/>
            <a:ext cx="2751454" cy="283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4865" y="2963240"/>
            <a:ext cx="933030" cy="2746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3682" y="3539998"/>
            <a:ext cx="131063" cy="274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6275" y="3539998"/>
            <a:ext cx="2396744" cy="2743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0817" y="3530854"/>
            <a:ext cx="2057781" cy="2834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6275" y="3786886"/>
            <a:ext cx="4131436" cy="2743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6275" y="4033723"/>
            <a:ext cx="1835530" cy="274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3682" y="4610100"/>
            <a:ext cx="131063" cy="274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16275" y="4600956"/>
            <a:ext cx="2311019" cy="2834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7185" y="4600956"/>
            <a:ext cx="528320" cy="2834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65241" y="4610100"/>
            <a:ext cx="1638935" cy="2743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975610" y="2588514"/>
            <a:ext cx="4713732" cy="244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87534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went over item controls and their structure</a:t>
            </a:r>
          </a:p>
          <a:p>
            <a:pPr lvl="1"/>
            <a:r>
              <a:rPr lang="en-US" dirty="0" err="1" smtClean="0"/>
              <a:t>ItemPanel</a:t>
            </a:r>
            <a:endParaRPr lang="en-US" dirty="0" smtClean="0"/>
          </a:p>
          <a:p>
            <a:pPr lvl="1"/>
            <a:r>
              <a:rPr lang="en-US" dirty="0" err="1" smtClean="0"/>
              <a:t>ItemContainer</a:t>
            </a:r>
            <a:endParaRPr lang="en-US" dirty="0" smtClean="0"/>
          </a:p>
          <a:p>
            <a:pPr lvl="1"/>
            <a:r>
              <a:rPr lang="en-US" dirty="0" err="1" smtClean="0"/>
              <a:t>ItemTemplate</a:t>
            </a:r>
            <a:endParaRPr lang="en-US" dirty="0" smtClean="0"/>
          </a:p>
          <a:p>
            <a:r>
              <a:rPr lang="en-US" dirty="0" smtClean="0"/>
              <a:t>Two types of templates</a:t>
            </a:r>
          </a:p>
          <a:p>
            <a:pPr lvl="1"/>
            <a:r>
              <a:rPr lang="en-US" dirty="0" err="1" smtClean="0"/>
              <a:t>ItemPanelTemplate</a:t>
            </a:r>
            <a:r>
              <a:rPr lang="en-US" dirty="0" smtClean="0"/>
              <a:t> for the visual container for the items</a:t>
            </a:r>
          </a:p>
          <a:p>
            <a:pPr lvl="1"/>
            <a:r>
              <a:rPr lang="en-US" dirty="0" err="1" smtClean="0"/>
              <a:t>DataTemplate</a:t>
            </a:r>
            <a:r>
              <a:rPr lang="en-US" dirty="0" smtClean="0"/>
              <a:t> for the items</a:t>
            </a:r>
          </a:p>
          <a:p>
            <a:r>
              <a:rPr lang="en-US" dirty="0" smtClean="0"/>
              <a:t>Each type of object can have a different </a:t>
            </a:r>
            <a:r>
              <a:rPr lang="en-US" dirty="0" err="1" smtClean="0"/>
              <a:t>DataTemplate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2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of an item control in action</a:t>
            </a:r>
          </a:p>
          <a:p>
            <a:r>
              <a:rPr lang="en-US" dirty="0" err="1" smtClean="0"/>
              <a:t>ListBox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3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1477</TotalTime>
  <Words>67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WPF and XAML</vt:lpstr>
      <vt:lpstr>Overview</vt:lpstr>
      <vt:lpstr>PowerPoint Presentation</vt:lpstr>
      <vt:lpstr>PowerPoint Presentation</vt:lpstr>
      <vt:lpstr>PowerPoint Presentation</vt:lpstr>
      <vt:lpstr>PowerPoint Presentation</vt:lpstr>
      <vt:lpstr>Summary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22</cp:revision>
  <dcterms:created xsi:type="dcterms:W3CDTF">2015-01-10T19:36:15Z</dcterms:created>
  <dcterms:modified xsi:type="dcterms:W3CDTF">2015-02-01T19:04:43Z</dcterms:modified>
</cp:coreProperties>
</file>