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275" r:id="rId5"/>
    <p:sldId id="274" r:id="rId6"/>
    <p:sldId id="281" r:id="rId7"/>
    <p:sldId id="276" r:id="rId8"/>
    <p:sldId id="277" r:id="rId9"/>
    <p:sldId id="278" r:id="rId10"/>
    <p:sldId id="279" r:id="rId11"/>
    <p:sldId id="271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7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5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0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8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9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9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5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4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7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WPF and XAML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9 – MVVM with </a:t>
            </a:r>
            <a:r>
              <a:rPr lang="en-US" dirty="0" err="1" smtClean="0"/>
              <a:t>Caliburn.Micro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501" y="3997325"/>
            <a:ext cx="26479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8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ViewModels</a:t>
            </a:r>
            <a:r>
              <a:rPr lang="en-US" dirty="0" smtClean="0"/>
              <a:t> for the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Screens and Conductor’s</a:t>
            </a:r>
          </a:p>
          <a:p>
            <a:r>
              <a:rPr lang="en-US" dirty="0" smtClean="0"/>
              <a:t>Provide lifecycle management for view models</a:t>
            </a:r>
          </a:p>
          <a:p>
            <a:r>
              <a:rPr lang="en-US" dirty="0" smtClean="0"/>
              <a:t>Activation / deactivation of UI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11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Caliburn.Micro</a:t>
            </a:r>
            <a:r>
              <a:rPr lang="en-US" dirty="0" smtClean="0"/>
              <a:t> solves many of the headaches in a big MVVM app</a:t>
            </a:r>
          </a:p>
          <a:p>
            <a:r>
              <a:rPr lang="en-US" dirty="0" smtClean="0"/>
              <a:t>But has a steep learning curve (on top of just MVVM and WPF)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27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and using a basic </a:t>
            </a:r>
            <a:r>
              <a:rPr lang="en-US" dirty="0" err="1" smtClean="0"/>
              <a:t>Caliburn.Micro</a:t>
            </a:r>
            <a:r>
              <a:rPr lang="en-US" dirty="0" smtClean="0"/>
              <a:t>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3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Caliburn.Micro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smtClean="0"/>
              <a:t>A walkthrough of the elements of </a:t>
            </a:r>
            <a:r>
              <a:rPr lang="en-US" dirty="0" err="1" smtClean="0"/>
              <a:t>Caliburn.Micro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079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Caliburn.Micro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MVVM Framework</a:t>
            </a:r>
          </a:p>
          <a:p>
            <a:r>
              <a:rPr lang="en-US" dirty="0" smtClean="0"/>
              <a:t>Provides:</a:t>
            </a:r>
          </a:p>
          <a:p>
            <a:pPr lvl="1"/>
            <a:r>
              <a:rPr lang="en-US" dirty="0" smtClean="0"/>
              <a:t>Convention based View and </a:t>
            </a:r>
            <a:r>
              <a:rPr lang="en-US" dirty="0" err="1" smtClean="0"/>
              <a:t>ViewModel</a:t>
            </a:r>
            <a:r>
              <a:rPr lang="en-US" dirty="0" smtClean="0"/>
              <a:t> mappings</a:t>
            </a:r>
          </a:p>
          <a:p>
            <a:pPr lvl="1"/>
            <a:r>
              <a:rPr lang="en-US" dirty="0" smtClean="0"/>
              <a:t>Automatic wiring of UI elements to </a:t>
            </a:r>
            <a:r>
              <a:rPr lang="en-US" dirty="0" err="1" smtClean="0"/>
              <a:t>ViewModel</a:t>
            </a:r>
            <a:r>
              <a:rPr lang="en-US" dirty="0" smtClean="0"/>
              <a:t> properties (this is awesome)</a:t>
            </a:r>
          </a:p>
          <a:p>
            <a:pPr lvl="1"/>
            <a:r>
              <a:rPr lang="en-US" dirty="0" smtClean="0"/>
              <a:t>Navigation</a:t>
            </a:r>
          </a:p>
          <a:p>
            <a:pPr lvl="1"/>
            <a:r>
              <a:rPr lang="en-US" dirty="0" smtClean="0"/>
              <a:t>Heavy use of </a:t>
            </a:r>
            <a:r>
              <a:rPr lang="en-US" dirty="0" err="1" smtClean="0"/>
              <a:t>IoC</a:t>
            </a:r>
            <a:endParaRPr lang="en-US" dirty="0" smtClean="0"/>
          </a:p>
          <a:p>
            <a:pPr lvl="1"/>
            <a:r>
              <a:rPr lang="en-US" dirty="0" smtClean="0"/>
              <a:t>Composite </a:t>
            </a:r>
            <a:r>
              <a:rPr lang="en-US" dirty="0" err="1" smtClean="0"/>
              <a:t>ViewModels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Screens and conductors</a:t>
            </a:r>
          </a:p>
          <a:p>
            <a:pPr lvl="1"/>
            <a:r>
              <a:rPr lang="en-US" dirty="0" smtClean="0"/>
              <a:t>UI Life cycle management</a:t>
            </a:r>
          </a:p>
          <a:p>
            <a:pPr lvl="1"/>
            <a:r>
              <a:rPr lang="en-US" dirty="0" smtClean="0"/>
              <a:t>Actions (commands in disguise)</a:t>
            </a:r>
          </a:p>
          <a:p>
            <a:pPr lvl="1"/>
            <a:r>
              <a:rPr lang="en-US" dirty="0" smtClean="0"/>
              <a:t>Event Aggregation</a:t>
            </a:r>
          </a:p>
          <a:p>
            <a:r>
              <a:rPr lang="en-US" dirty="0" smtClean="0"/>
              <a:t>Super powerful and </a:t>
            </a:r>
            <a:r>
              <a:rPr lang="en-US" dirty="0" smtClean="0"/>
              <a:t>useful</a:t>
            </a:r>
          </a:p>
          <a:p>
            <a:r>
              <a:rPr lang="en-US" dirty="0" smtClean="0"/>
              <a:t>Real world implementations of many hard UI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86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</a:p>
          <a:p>
            <a:r>
              <a:rPr lang="en-US" dirty="0" smtClean="0"/>
              <a:t>Convention</a:t>
            </a:r>
          </a:p>
          <a:p>
            <a:r>
              <a:rPr lang="en-US" dirty="0" smtClean="0"/>
              <a:t>And Magic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18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Bootstrapper</a:t>
            </a:r>
            <a:endParaRPr lang="en-US" dirty="0" smtClean="0"/>
          </a:p>
          <a:p>
            <a:r>
              <a:rPr lang="en-US" dirty="0" smtClean="0"/>
              <a:t>View and </a:t>
            </a:r>
            <a:r>
              <a:rPr lang="en-US" dirty="0" err="1" smtClean="0"/>
              <a:t>ViewModel</a:t>
            </a:r>
            <a:r>
              <a:rPr lang="en-US" dirty="0" smtClean="0"/>
              <a:t> conventions / </a:t>
            </a:r>
            <a:r>
              <a:rPr lang="en-US" dirty="0" err="1" smtClean="0"/>
              <a:t>ViewModel</a:t>
            </a:r>
            <a:r>
              <a:rPr lang="en-US" dirty="0" smtClean="0"/>
              <a:t> first </a:t>
            </a:r>
            <a:endParaRPr lang="en-US" dirty="0" smtClean="0"/>
          </a:p>
          <a:p>
            <a:r>
              <a:rPr lang="en-US" dirty="0" smtClean="0"/>
              <a:t>Actions</a:t>
            </a:r>
          </a:p>
          <a:p>
            <a:r>
              <a:rPr lang="en-US" dirty="0" smtClean="0"/>
              <a:t>Event Aggregator</a:t>
            </a:r>
          </a:p>
          <a:p>
            <a:r>
              <a:rPr lang="en-US" dirty="0" err="1" smtClean="0"/>
              <a:t>ViewModels</a:t>
            </a:r>
            <a:r>
              <a:rPr lang="en-US" dirty="0" smtClean="0"/>
              <a:t> for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25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Bootstrapper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590925" cy="4351338"/>
          </a:xfrm>
        </p:spPr>
        <p:txBody>
          <a:bodyPr/>
          <a:lstStyle/>
          <a:p>
            <a:r>
              <a:rPr lang="en-US" dirty="0" smtClean="0"/>
              <a:t>Where the app starts</a:t>
            </a:r>
          </a:p>
          <a:p>
            <a:r>
              <a:rPr lang="en-US" dirty="0" smtClean="0"/>
              <a:t>You configure the container here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925" y="1690689"/>
            <a:ext cx="4303050" cy="489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7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and </a:t>
            </a:r>
            <a:r>
              <a:rPr lang="en-US" dirty="0" err="1"/>
              <a:t>ViewModel</a:t>
            </a:r>
            <a:r>
              <a:rPr lang="en-US" dirty="0"/>
              <a:t>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77200" cy="1565275"/>
          </a:xfrm>
        </p:spPr>
        <p:txBody>
          <a:bodyPr/>
          <a:lstStyle/>
          <a:p>
            <a:r>
              <a:rPr lang="en-US" dirty="0" smtClean="0"/>
              <a:t>View resolutions is </a:t>
            </a:r>
            <a:r>
              <a:rPr lang="en-US" dirty="0" err="1" smtClean="0"/>
              <a:t>viewmodel</a:t>
            </a:r>
            <a:r>
              <a:rPr lang="en-US" dirty="0"/>
              <a:t> </a:t>
            </a:r>
            <a:r>
              <a:rPr lang="en-US" dirty="0" smtClean="0"/>
              <a:t>first</a:t>
            </a:r>
            <a:endParaRPr lang="en-US" dirty="0" smtClean="0"/>
          </a:p>
          <a:p>
            <a:r>
              <a:rPr lang="en-US" dirty="0" smtClean="0"/>
              <a:t>Views created automaticall</a:t>
            </a:r>
            <a:r>
              <a:rPr lang="en-US" dirty="0" smtClean="0"/>
              <a:t>y for </a:t>
            </a:r>
            <a:r>
              <a:rPr lang="en-US" dirty="0" err="1" smtClean="0"/>
              <a:t>ViewModels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Naming convention for classes and namespaces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3663950"/>
            <a:ext cx="1628775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3663950"/>
            <a:ext cx="3048000" cy="1962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163" y="3663950"/>
            <a:ext cx="29241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42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089025"/>
          </a:xfrm>
        </p:spPr>
        <p:txBody>
          <a:bodyPr/>
          <a:lstStyle/>
          <a:p>
            <a:r>
              <a:rPr lang="en-US" dirty="0" smtClean="0"/>
              <a:t>Call methods in </a:t>
            </a:r>
            <a:r>
              <a:rPr lang="en-US" dirty="0" err="1" smtClean="0"/>
              <a:t>ViewModel</a:t>
            </a:r>
            <a:r>
              <a:rPr lang="en-US" dirty="0" smtClean="0"/>
              <a:t> from events fired in the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914650"/>
            <a:ext cx="63055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43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Aggregator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Loosely couple subscription based communication within an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530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1845</TotalTime>
  <Words>183</Words>
  <Application>Microsoft Office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WPF and XAML</vt:lpstr>
      <vt:lpstr>Overview</vt:lpstr>
      <vt:lpstr>What is Caliburn.Micro?</vt:lpstr>
      <vt:lpstr>How does it work?</vt:lpstr>
      <vt:lpstr>Constructs</vt:lpstr>
      <vt:lpstr>Bootstrapper</vt:lpstr>
      <vt:lpstr>View and ViewModel conventions</vt:lpstr>
      <vt:lpstr>Actions</vt:lpstr>
      <vt:lpstr>Event Aggregator</vt:lpstr>
      <vt:lpstr>ViewModels for the UI</vt:lpstr>
      <vt:lpstr>Summary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Inversion of Control with Ninject</dc:title>
  <dc:creator>Michael Heydt</dc:creator>
  <cp:lastModifiedBy>Michael Heydt</cp:lastModifiedBy>
  <cp:revision>31</cp:revision>
  <dcterms:created xsi:type="dcterms:W3CDTF">2015-01-10T19:36:15Z</dcterms:created>
  <dcterms:modified xsi:type="dcterms:W3CDTF">2015-02-01T19:22:31Z</dcterms:modified>
</cp:coreProperties>
</file>