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1" r:id="rId3"/>
    <p:sldId id="274" r:id="rId4"/>
    <p:sldId id="279" r:id="rId5"/>
    <p:sldId id="285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0" r:id="rId14"/>
    <p:sldId id="298" r:id="rId15"/>
    <p:sldId id="297" r:id="rId16"/>
    <p:sldId id="299" r:id="rId17"/>
    <p:sldId id="300" r:id="rId18"/>
    <p:sldId id="301" r:id="rId19"/>
    <p:sldId id="302" r:id="rId20"/>
    <p:sldId id="303" r:id="rId21"/>
    <p:sldId id="304" r:id="rId22"/>
    <p:sldId id="258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– Coding Data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lazy, but you have to specify the load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Don’t have to mark things as virtual</a:t>
            </a:r>
          </a:p>
          <a:p>
            <a:pPr lvl="1"/>
            <a:r>
              <a:rPr lang="en-US" dirty="0" smtClean="0"/>
              <a:t>Existing class library that is not marked virtual</a:t>
            </a:r>
          </a:p>
          <a:p>
            <a:pPr lvl="1"/>
            <a:r>
              <a:rPr lang="en-US" dirty="0" smtClean="0"/>
              <a:t>You are in complete control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err="1" smtClean="0"/>
              <a:t>DbContext.Entry</a:t>
            </a:r>
            <a:r>
              <a:rPr lang="en-US" dirty="0" smtClean="0"/>
              <a:t> method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Navigation Property is 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.Collection().</a:t>
            </a:r>
            <a:r>
              <a:rPr lang="en-US" dirty="0" err="1" smtClean="0"/>
              <a:t>IsLoaded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5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contents of a Collection Navigation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based query will bring back all data</a:t>
            </a:r>
          </a:p>
          <a:p>
            <a:r>
              <a:rPr lang="en-US" dirty="0" smtClean="0"/>
              <a:t>Using a </a:t>
            </a:r>
            <a:r>
              <a:rPr lang="en-US" dirty="0" err="1" smtClean="0"/>
              <a:t>Entry.Collection</a:t>
            </a:r>
            <a:r>
              <a:rPr lang="en-US" dirty="0" smtClean="0"/>
              <a:t> will push it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based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entities in a table</a:t>
            </a:r>
          </a:p>
          <a:p>
            <a:r>
              <a:rPr lang="en-US" dirty="0" smtClean="0"/>
              <a:t>Add entities</a:t>
            </a:r>
          </a:p>
          <a:p>
            <a:r>
              <a:rPr lang="en-US" dirty="0" smtClean="0"/>
              <a:t>Delete entities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Completely tracks state changes to all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it to the appropriate property of the context</a:t>
            </a:r>
          </a:p>
          <a:p>
            <a:pPr lvl="1"/>
            <a:r>
              <a:rPr lang="en-US" dirty="0" err="1" smtClean="0"/>
              <a:t>DbContext</a:t>
            </a:r>
            <a:r>
              <a:rPr lang="en-US" dirty="0" smtClean="0"/>
              <a:t>.[Property].Add(object)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err="1" smtClean="0"/>
              <a:t>DbContext.SaveChanges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Different from </a:t>
            </a:r>
            <a:r>
              <a:rPr lang="en-US" dirty="0" err="1" smtClean="0"/>
              <a:t>Nhibernate</a:t>
            </a:r>
            <a:endParaRPr lang="en-US" dirty="0"/>
          </a:p>
          <a:p>
            <a:pPr lvl="1"/>
            <a:r>
              <a:rPr lang="en-US" dirty="0" smtClean="0"/>
              <a:t>EF collects all object changes until you save </a:t>
            </a:r>
            <a:r>
              <a:rPr lang="en-US" dirty="0" err="1" smtClean="0"/>
              <a:t>SaveChanges</a:t>
            </a:r>
            <a:r>
              <a:rPr lang="en-US" dirty="0" smtClean="0"/>
              <a:t> and then does them in bulk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change a property and call </a:t>
            </a:r>
            <a:r>
              <a:rPr lang="en-US" dirty="0" err="1" smtClean="0"/>
              <a:t>SaveChanges</a:t>
            </a:r>
            <a:r>
              <a:rPr lang="en-US" dirty="0" smtClean="0"/>
              <a:t> on the context</a:t>
            </a:r>
          </a:p>
          <a:p>
            <a:r>
              <a:rPr lang="en-US" dirty="0" smtClean="0"/>
              <a:t>EF tracks all entity property changes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.Remove on the collection, then .</a:t>
            </a:r>
            <a:r>
              <a:rPr lang="en-US" dirty="0" err="1" smtClean="0"/>
              <a:t>SaveChanges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without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stub object</a:t>
            </a:r>
          </a:p>
          <a:p>
            <a:r>
              <a:rPr lang="en-US" dirty="0" smtClean="0"/>
              <a:t>.Attach the stub to the collection</a:t>
            </a:r>
          </a:p>
          <a:p>
            <a:r>
              <a:rPr lang="en-US" dirty="0" smtClean="0"/>
              <a:t>Then .Remove it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Can’t attach an object already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1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with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depends on the relationship</a:t>
            </a:r>
          </a:p>
          <a:p>
            <a:pPr lvl="1"/>
            <a:r>
              <a:rPr lang="en-US" dirty="0" smtClean="0"/>
              <a:t>Optional, child will not be deleted (Reservation in our example can exist without a Trip).</a:t>
            </a:r>
          </a:p>
          <a:p>
            <a:pPr lvl="1"/>
            <a:r>
              <a:rPr lang="en-US" dirty="0" smtClean="0"/>
              <a:t>Required, child will be deleted (Lodging cannot exist without a Destination)</a:t>
            </a:r>
          </a:p>
          <a:p>
            <a:r>
              <a:rPr lang="en-US" dirty="0" smtClean="0"/>
              <a:t>Deleting a parent of an optional, then the relationship will be deleted</a:t>
            </a:r>
          </a:p>
          <a:p>
            <a:pPr lvl="1"/>
            <a:r>
              <a:rPr lang="en-US" dirty="0" smtClean="0"/>
              <a:t>Null pointers back to the parent in the 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  <a:p>
            <a:r>
              <a:rPr lang="en-US" dirty="0" smtClean="0"/>
              <a:t>Table-based CRUD Operations</a:t>
            </a:r>
          </a:p>
          <a:p>
            <a:r>
              <a:rPr lang="en-US" dirty="0" smtClean="0"/>
              <a:t>Native queries and mapping to objects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Relationships and Lazy Loading</a:t>
            </a:r>
          </a:p>
          <a:p>
            <a:r>
              <a:rPr lang="en-US" dirty="0" smtClean="0"/>
              <a:t>Paging</a:t>
            </a:r>
            <a:endParaRPr lang="en-US" dirty="0"/>
          </a:p>
          <a:p>
            <a:r>
              <a:rPr lang="en-US" dirty="0" err="1" smtClean="0"/>
              <a:t>Async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8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 smtClean="0"/>
              <a:t> has a </a:t>
            </a:r>
            <a:r>
              <a:rPr lang="en-US" dirty="0" err="1" smtClean="0"/>
              <a:t>ChangeTracker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Each object is tracked, and change state can be found with </a:t>
            </a:r>
            <a:r>
              <a:rPr lang="en-US" dirty="0" err="1" smtClean="0"/>
              <a:t>DbContext.Entry</a:t>
            </a:r>
            <a:r>
              <a:rPr lang="en-US" dirty="0" smtClean="0"/>
              <a:t>(object).State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3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will support </a:t>
            </a:r>
            <a:r>
              <a:rPr lang="en-US" dirty="0" err="1" smtClean="0"/>
              <a:t>IEntityWithChangeTracker</a:t>
            </a:r>
            <a:endParaRPr lang="en-US" dirty="0" smtClean="0"/>
          </a:p>
          <a:p>
            <a:pPr lvl="1"/>
            <a:r>
              <a:rPr lang="en-US" dirty="0" smtClean="0"/>
              <a:t>This is a proxy</a:t>
            </a:r>
          </a:p>
          <a:p>
            <a:r>
              <a:rPr lang="en-US" dirty="0" smtClean="0"/>
              <a:t>Objects from queries are proxies</a:t>
            </a:r>
          </a:p>
          <a:p>
            <a:r>
              <a:rPr lang="en-US" dirty="0" smtClean="0"/>
              <a:t>If an object creates other objects in a constructor, they will not be proxies if the parent is</a:t>
            </a:r>
          </a:p>
          <a:p>
            <a:pPr lvl="1"/>
            <a:r>
              <a:rPr lang="en-US" dirty="0" smtClean="0"/>
              <a:t>Fix using </a:t>
            </a:r>
            <a:r>
              <a:rPr lang="en-US" dirty="0" err="1" smtClean="0"/>
              <a:t>DbSet.Create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 can fetch without tracking using .</a:t>
            </a:r>
            <a:r>
              <a:rPr lang="en-US" dirty="0" err="1" smtClean="0"/>
              <a:t>AsNoTracking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Can give better performance if you don’t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7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looked at the various ways of adding, updating and deleting objects and objects in relationships.</a:t>
            </a:r>
          </a:p>
          <a:p>
            <a:r>
              <a:rPr lang="en-US" dirty="0" smtClean="0"/>
              <a:t>We also looked at change tracking through </a:t>
            </a:r>
            <a:r>
              <a:rPr lang="en-US" smtClean="0"/>
              <a:t>the proxies.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Runner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24275" cy="4351338"/>
          </a:xfrm>
        </p:spPr>
        <p:txBody>
          <a:bodyPr/>
          <a:lstStyle/>
          <a:p>
            <a:r>
              <a:rPr lang="en-US" dirty="0" smtClean="0"/>
              <a:t>Console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825625"/>
            <a:ext cx="2476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EF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6" y="1669310"/>
            <a:ext cx="6774200" cy="46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Context </a:t>
            </a:r>
            <a:r>
              <a:rPr lang="en-US" dirty="0" err="1" smtClean="0"/>
              <a:t>Database.Log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To the console or </a:t>
            </a:r>
            <a:r>
              <a:rPr lang="en-US" dirty="0" err="1" smtClean="0"/>
              <a:t>textwriter</a:t>
            </a:r>
            <a:endParaRPr lang="en-US" dirty="0" smtClean="0"/>
          </a:p>
          <a:p>
            <a:r>
              <a:rPr lang="en-US" dirty="0" err="1" smtClean="0"/>
              <a:t>DatabaseLogFormatter</a:t>
            </a:r>
            <a:endParaRPr lang="en-US" dirty="0" smtClean="0"/>
          </a:p>
          <a:p>
            <a:pPr lvl="1"/>
            <a:r>
              <a:rPr lang="en-US" dirty="0" smtClean="0"/>
              <a:t>Set it in a derivation of </a:t>
            </a:r>
            <a:r>
              <a:rPr lang="en-US" dirty="0" err="1" smtClean="0"/>
              <a:t>DbConfiguration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Nlog</a:t>
            </a:r>
            <a:r>
              <a:rPr lang="en-US" dirty="0" smtClean="0"/>
              <a:t> with interception</a:t>
            </a:r>
          </a:p>
          <a:p>
            <a:pPr lvl="1"/>
            <a:r>
              <a:rPr lang="en-US" dirty="0" err="1" smtClean="0"/>
              <a:t>IDbCommandInterceptor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://msdn.microsoft.com/en-us/data/dn469464.aspx</a:t>
            </a:r>
          </a:p>
        </p:txBody>
      </p:sp>
    </p:spTree>
    <p:extLst>
      <p:ext uri="{BB962C8B-B14F-4D97-AF65-F5344CB8AC3E}">
        <p14:creationId xmlns:p14="http://schemas.microsoft.com/office/powerpoint/2010/main" val="6582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Revolves around LINQ</a:t>
            </a:r>
          </a:p>
          <a:p>
            <a:r>
              <a:rPr lang="en-US" dirty="0" smtClean="0"/>
              <a:t>Through the </a:t>
            </a:r>
            <a:r>
              <a:rPr lang="en-US" dirty="0" err="1" smtClean="0"/>
              <a:t>DbContext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All Data with .</a:t>
            </a:r>
            <a:r>
              <a:rPr lang="en-US" dirty="0" err="1" smtClean="0"/>
              <a:t>ToList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 the operations you expect (where, </a:t>
            </a:r>
            <a:r>
              <a:rPr lang="en-US" dirty="0" err="1" smtClean="0"/>
              <a:t>orderby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Find(id) returns single item or null</a:t>
            </a:r>
          </a:p>
          <a:p>
            <a:pPr lvl="1"/>
            <a:r>
              <a:rPr lang="en-US" dirty="0" err="1" smtClean="0"/>
              <a:t>SingleOrDefault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Objects are proxies if </a:t>
            </a:r>
            <a:r>
              <a:rPr lang="en-US" dirty="0" err="1" smtClean="0"/>
              <a:t>LazyLoading</a:t>
            </a:r>
            <a:r>
              <a:rPr lang="en-US" dirty="0" smtClean="0"/>
              <a:t> enable (it is by default)</a:t>
            </a:r>
          </a:p>
        </p:txBody>
      </p:sp>
    </p:spTree>
    <p:extLst>
      <p:ext uri="{BB962C8B-B14F-4D97-AF65-F5344CB8AC3E}">
        <p14:creationId xmlns:p14="http://schemas.microsoft.com/office/powerpoint/2010/main" val="182435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just data in the context</a:t>
            </a:r>
          </a:p>
          <a:p>
            <a:r>
              <a:rPr lang="en-US" dirty="0" smtClean="0"/>
              <a:t>Also supports .</a:t>
            </a:r>
            <a:r>
              <a:rPr lang="en-US" dirty="0" err="1" smtClean="0"/>
              <a:t>CollectionChanged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1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Ctx.Configuration.LazyLoadingEnabled</a:t>
            </a:r>
            <a:endParaRPr lang="en-US" dirty="0" smtClean="0"/>
          </a:p>
          <a:p>
            <a:pPr lvl="1"/>
            <a:r>
              <a:rPr lang="en-US" dirty="0" smtClean="0"/>
              <a:t>True by default</a:t>
            </a:r>
          </a:p>
          <a:p>
            <a:r>
              <a:rPr lang="en-US" dirty="0" smtClean="0"/>
              <a:t>POCO must be public and not sealed</a:t>
            </a:r>
          </a:p>
          <a:p>
            <a:r>
              <a:rPr lang="en-US" dirty="0" smtClean="0"/>
              <a:t>Navigation properties must be virtual</a:t>
            </a:r>
          </a:p>
          <a:p>
            <a:endParaRPr lang="en-US" dirty="0"/>
          </a:p>
          <a:p>
            <a:r>
              <a:rPr lang="en-US" dirty="0" smtClean="0"/>
              <a:t>Takes advantage or 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.Include() in the query</a:t>
            </a:r>
          </a:p>
          <a:p>
            <a:r>
              <a:rPr lang="en-US" dirty="0" smtClean="0"/>
              <a:t>Forces a join</a:t>
            </a:r>
          </a:p>
          <a:p>
            <a:r>
              <a:rPr lang="en-US" dirty="0" smtClean="0"/>
              <a:t>Multiple can be included in one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522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Entity Framework</vt:lpstr>
      <vt:lpstr>Overview</vt:lpstr>
      <vt:lpstr>Create a Runner</vt:lpstr>
      <vt:lpstr>Reference EF</vt:lpstr>
      <vt:lpstr>Logging</vt:lpstr>
      <vt:lpstr>Reading Data</vt:lpstr>
      <vt:lpstr>.Local</vt:lpstr>
      <vt:lpstr>Lazy Loading</vt:lpstr>
      <vt:lpstr>Eager Loading</vt:lpstr>
      <vt:lpstr>Explicit Loading</vt:lpstr>
      <vt:lpstr>Checking if a Navigation Property is Loaded</vt:lpstr>
      <vt:lpstr>Querying contents of a Collection Navigation Property</vt:lpstr>
      <vt:lpstr>Table based CRUD</vt:lpstr>
      <vt:lpstr>Note</vt:lpstr>
      <vt:lpstr>Adding a new entity</vt:lpstr>
      <vt:lpstr>Updating an Entity</vt:lpstr>
      <vt:lpstr>Deleting an Entity</vt:lpstr>
      <vt:lpstr>Delete without Load</vt:lpstr>
      <vt:lpstr>Delete with relationships</vt:lpstr>
      <vt:lpstr>Change Tracking</vt:lpstr>
      <vt:lpstr>Change Tracking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27</cp:revision>
  <dcterms:created xsi:type="dcterms:W3CDTF">2015-01-22T00:24:42Z</dcterms:created>
  <dcterms:modified xsi:type="dcterms:W3CDTF">2015-02-02T03:43:13Z</dcterms:modified>
</cp:coreProperties>
</file>