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58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Code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Initialization </a:t>
            </a:r>
            <a:r>
              <a:rPr lang="en-US" b="1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CreateDatabaseIfNotExists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Default</a:t>
            </a:r>
            <a:r>
              <a:rPr lang="en-US" dirty="0"/>
              <a:t> </a:t>
            </a:r>
            <a:r>
              <a:rPr lang="en-US" dirty="0" smtClean="0"/>
              <a:t>initializer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database if not </a:t>
            </a:r>
            <a:r>
              <a:rPr lang="en-US" dirty="0" smtClean="0"/>
              <a:t>exists</a:t>
            </a:r>
          </a:p>
          <a:p>
            <a:r>
              <a:rPr lang="en-US" dirty="0" err="1" smtClean="0"/>
              <a:t>DropCreateDatabaseIfModelChanges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new database if your model classes </a:t>
            </a:r>
            <a:r>
              <a:rPr lang="en-US" dirty="0" smtClean="0"/>
              <a:t>have </a:t>
            </a:r>
            <a:r>
              <a:rPr lang="en-US" dirty="0"/>
              <a:t>been </a:t>
            </a:r>
            <a:r>
              <a:rPr lang="en-US" dirty="0" smtClean="0"/>
              <a:t>changed</a:t>
            </a:r>
          </a:p>
          <a:p>
            <a:r>
              <a:rPr lang="en-US" dirty="0" err="1" smtClean="0"/>
              <a:t>DropCreateDatabaseAlways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Drops and Creates an </a:t>
            </a:r>
            <a:r>
              <a:rPr lang="en-US" dirty="0"/>
              <a:t>existing database every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Custom DB Initializer</a:t>
            </a:r>
          </a:p>
          <a:p>
            <a:pPr lvl="1"/>
            <a:r>
              <a:rPr lang="en-US" dirty="0" smtClean="0"/>
              <a:t>Create your own custom initializer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Turn off DB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en-US" dirty="0"/>
              <a:t>environment you don’t want to lose existing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35" y="2819400"/>
            <a:ext cx="570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48" y="4953000"/>
            <a:ext cx="6419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Seed </a:t>
            </a:r>
            <a:r>
              <a:rPr lang="en-US" b="1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some test data for </a:t>
            </a:r>
            <a:r>
              <a:rPr lang="en-US" dirty="0" smtClean="0"/>
              <a:t>your application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590800"/>
            <a:ext cx="68103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Configure Domain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by which you can configure your domain classes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DataAnnotation</a:t>
            </a:r>
            <a:endParaRPr lang="en-US" dirty="0"/>
          </a:p>
          <a:p>
            <a:pPr lvl="1"/>
            <a:r>
              <a:rPr lang="en-US" dirty="0"/>
              <a:t>Fluent API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/>
              <a:t>based </a:t>
            </a:r>
            <a:r>
              <a:rPr lang="en-US" dirty="0" smtClean="0"/>
              <a:t>configuration</a:t>
            </a:r>
          </a:p>
          <a:p>
            <a:r>
              <a:rPr lang="en-US" dirty="0" err="1"/>
              <a:t>System.ComponentModel.DataAnnotations</a:t>
            </a:r>
            <a:r>
              <a:rPr lang="en-US" dirty="0"/>
              <a:t> </a:t>
            </a:r>
            <a:r>
              <a:rPr lang="en-US" dirty="0" smtClean="0"/>
              <a:t>namespace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only subset of Fluent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find some attributes in </a:t>
            </a:r>
            <a:r>
              <a:rPr lang="en-US" dirty="0" err="1"/>
              <a:t>DataAnnotation</a:t>
            </a:r>
            <a:r>
              <a:rPr lang="en-US" dirty="0"/>
              <a:t> then you have to use Fluent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Code: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40005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Validation </a:t>
            </a:r>
            <a:r>
              <a:rPr lang="en-US" b="1" dirty="0"/>
              <a:t>Attributes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95515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Schema related </a:t>
            </a:r>
            <a:r>
              <a:rPr lang="en-US" b="1" dirty="0" smtClean="0"/>
              <a:t>Attributes: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9828"/>
            <a:ext cx="7902913" cy="306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4865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72445"/>
            <a:ext cx="64865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Fluent </a:t>
            </a:r>
            <a:r>
              <a:rPr lang="en-US" b="1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find some attributes in </a:t>
            </a:r>
            <a:r>
              <a:rPr lang="en-US" dirty="0" err="1"/>
              <a:t>DataAnnotation</a:t>
            </a:r>
            <a:r>
              <a:rPr lang="en-US" dirty="0"/>
              <a:t> then you have to use Fluent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65722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from Entity Framework 4.1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GB" dirty="0"/>
              <a:t>Useful in Domain Driven Design</a:t>
            </a:r>
            <a:endParaRPr lang="en-US" dirty="0"/>
          </a:p>
          <a:p>
            <a:pPr lvl="1"/>
            <a:r>
              <a:rPr lang="en-US" dirty="0"/>
              <a:t>One-to-one, one-to-many and many-to-many relationship</a:t>
            </a:r>
          </a:p>
          <a:p>
            <a:pPr lvl="1"/>
            <a:r>
              <a:rPr lang="en-US" dirty="0" err="1"/>
              <a:t>DataAnnotation</a:t>
            </a:r>
            <a:endParaRPr lang="en-US" dirty="0"/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Framework3.5, C#, Visual Studio 2010 and MS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6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EntityTypeConfiguration</a:t>
            </a:r>
            <a:r>
              <a:rPr lang="en-US" dirty="0"/>
              <a:t> </a:t>
            </a:r>
            <a:r>
              <a:rPr lang="en-US" dirty="0" smtClean="0"/>
              <a:t>Class:</a:t>
            </a:r>
          </a:p>
          <a:p>
            <a:r>
              <a:rPr lang="en-US" dirty="0" smtClean="0"/>
              <a:t>Class </a:t>
            </a:r>
            <a:r>
              <a:rPr lang="en-US" dirty="0"/>
              <a:t>that allows configuration to be performed for an entity type in a </a:t>
            </a:r>
            <a:r>
              <a:rPr lang="en-US" dirty="0" smtClean="0"/>
              <a:t>model</a:t>
            </a:r>
          </a:p>
          <a:p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by calling Entity method of </a:t>
            </a:r>
            <a:r>
              <a:rPr lang="en-US" dirty="0" err="1"/>
              <a:t>DbModelBuilder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61346"/>
            <a:ext cx="41529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EntityTypeConfiguration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EntityTypeConfiguration</a:t>
            </a:r>
            <a:r>
              <a:rPr lang="en-US" dirty="0"/>
              <a:t> has following important methods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9" y="2819400"/>
            <a:ext cx="6962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Level 1:</a:t>
            </a:r>
          </a:p>
          <a:p>
            <a:pPr lvl="1"/>
            <a:r>
              <a:rPr lang="en-US" dirty="0" err="1"/>
              <a:t>DbModelBuilder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ain class</a:t>
            </a:r>
          </a:p>
          <a:p>
            <a:r>
              <a:rPr lang="en-US" dirty="0" smtClean="0"/>
              <a:t>Level 2:</a:t>
            </a:r>
          </a:p>
          <a:p>
            <a:pPr lvl="1"/>
            <a:r>
              <a:rPr lang="en-US" dirty="0" err="1"/>
              <a:t>EntityTypeConfiguration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relationship between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Level 3:</a:t>
            </a:r>
          </a:p>
          <a:p>
            <a:pPr lvl="1"/>
            <a:r>
              <a:rPr lang="en-US" dirty="0" err="1" smtClean="0"/>
              <a:t>ManyNavigarionConfiguration</a:t>
            </a:r>
            <a:endParaRPr lang="en-US" dirty="0" smtClean="0"/>
          </a:p>
          <a:p>
            <a:pPr lvl="1"/>
            <a:r>
              <a:rPr lang="en-US" dirty="0" err="1" smtClean="0"/>
              <a:t>OptionalNavigationPropertyConfiguration</a:t>
            </a:r>
            <a:endParaRPr lang="en-US" dirty="0"/>
          </a:p>
          <a:p>
            <a:pPr lvl="1"/>
            <a:r>
              <a:rPr lang="en-US" dirty="0" err="1" smtClean="0"/>
              <a:t>RequiredNavigationPropertyConfiguration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Level 1 and Level 2 classes can be used to configure relationship between the entities that will be mapped to database </a:t>
            </a:r>
            <a:r>
              <a:rPr lang="en-US" dirty="0" smtClean="0"/>
              <a:t>tables</a:t>
            </a:r>
          </a:p>
          <a:p>
            <a:endParaRPr lang="en-US" dirty="0" smtClean="0"/>
          </a:p>
          <a:p>
            <a:r>
              <a:rPr lang="en-US" dirty="0"/>
              <a:t>Level 3 &amp; 4 can be used to configure additional mapping between the entities.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One-to-One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primary key of one table becomes PK &amp; FK in another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Quick Start Example: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46672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One-to-Many </a:t>
            </a:r>
            <a:r>
              <a:rPr lang="en-US" b="1" dirty="0" smtClean="0"/>
              <a:t>Relationship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7" y="1600200"/>
            <a:ext cx="44862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Many-to-Many </a:t>
            </a:r>
            <a:r>
              <a:rPr lang="en-US" b="1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33" y="1524000"/>
            <a:ext cx="53054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in </a:t>
            </a:r>
            <a:r>
              <a:rPr lang="en-US" b="1" dirty="0" smtClean="0"/>
              <a:t>Code-First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initialization </a:t>
            </a:r>
            <a:r>
              <a:rPr lang="en-US" dirty="0" smtClean="0"/>
              <a:t>strategies:</a:t>
            </a:r>
          </a:p>
          <a:p>
            <a:pPr lvl="1"/>
            <a:r>
              <a:rPr lang="en-US" dirty="0" err="1" smtClean="0"/>
              <a:t>CreateDatabaseIfNotExists</a:t>
            </a:r>
            <a:endParaRPr lang="en-US" dirty="0" smtClean="0"/>
          </a:p>
          <a:p>
            <a:pPr lvl="1"/>
            <a:r>
              <a:rPr lang="en-US" dirty="0" err="1"/>
              <a:t>DropCreateDatabaseIfModelChanges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DropCreateDatabaseAlways</a:t>
            </a:r>
            <a:endParaRPr lang="en-US" dirty="0" smtClean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lready </a:t>
            </a:r>
            <a:r>
              <a:rPr lang="en-US" dirty="0"/>
              <a:t>have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xisting </a:t>
            </a:r>
            <a:r>
              <a:rPr lang="en-US" dirty="0"/>
              <a:t>Stored </a:t>
            </a:r>
            <a:r>
              <a:rPr lang="en-US" dirty="0" smtClean="0"/>
              <a:t>Procedures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Migration:</a:t>
            </a:r>
          </a:p>
          <a:p>
            <a:pPr lvl="1"/>
            <a:r>
              <a:rPr lang="en-US" dirty="0"/>
              <a:t>Automated Migration</a:t>
            </a:r>
          </a:p>
          <a:p>
            <a:pPr lvl="1"/>
            <a:r>
              <a:rPr lang="en-US" dirty="0"/>
              <a:t>Code based Migration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</a:t>
            </a:r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have to maintain database migration manually in code </a:t>
            </a:r>
            <a:r>
              <a:rPr lang="en-US" dirty="0" smtClean="0"/>
              <a:t>file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Process: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err="1" smtClean="0"/>
              <a:t>Comman</a:t>
            </a:r>
            <a:r>
              <a:rPr lang="en-US" dirty="0" smtClean="0"/>
              <a:t>: enable-migrations </a:t>
            </a:r>
            <a:r>
              <a:rPr lang="en-US" dirty="0"/>
              <a:t>–</a:t>
            </a:r>
            <a:r>
              <a:rPr lang="en-US" dirty="0" err="1"/>
              <a:t>EnableAutomaticMigration</a:t>
            </a:r>
            <a:r>
              <a:rPr lang="en-US" dirty="0"/>
              <a:t>:$</a:t>
            </a:r>
            <a:r>
              <a:rPr lang="en-US" dirty="0" smtClean="0"/>
              <a:t>true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set the database </a:t>
            </a:r>
            <a:r>
              <a:rPr lang="en-US" dirty="0" smtClean="0"/>
              <a:t>initializer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Run the application and see the created database 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table __</a:t>
            </a:r>
            <a:r>
              <a:rPr lang="en-US" dirty="0" err="1"/>
              <a:t>MigrationHistory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154521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Oops … If your Database tables already have data?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AutomaticMigrationDataLossAllowed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r>
              <a:rPr lang="en-US" dirty="0"/>
              <a:t>get-help enable-migrations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2362200"/>
            <a:ext cx="4779077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Code-based </a:t>
            </a:r>
            <a:r>
              <a:rPr lang="en-US" b="1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Commands:</a:t>
            </a:r>
          </a:p>
          <a:p>
            <a:pPr lvl="1"/>
            <a:r>
              <a:rPr lang="en-US" b="1" dirty="0" smtClean="0"/>
              <a:t>Add-migration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caffold </a:t>
            </a:r>
            <a:r>
              <a:rPr lang="en-US" dirty="0"/>
              <a:t>the next migration for the changes you have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Update-database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pending changes to the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/>
              <a:t>–verbose to see what’s going on in the </a:t>
            </a:r>
            <a:r>
              <a:rPr lang="en-US" dirty="0" smtClean="0"/>
              <a:t>database</a:t>
            </a:r>
          </a:p>
          <a:p>
            <a:r>
              <a:rPr lang="en-US" dirty="0"/>
              <a:t>Rollback Database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pdate-database </a:t>
            </a:r>
            <a:r>
              <a:rPr lang="en-US" dirty="0"/>
              <a:t>-</a:t>
            </a:r>
            <a:r>
              <a:rPr lang="en-US" dirty="0" err="1"/>
              <a:t>TargetMigration</a:t>
            </a:r>
            <a:r>
              <a:rPr lang="en-US" dirty="0"/>
              <a:t>:"First School DB </a:t>
            </a:r>
            <a:r>
              <a:rPr lang="en-US" dirty="0" smtClean="0"/>
              <a:t>schema“</a:t>
            </a:r>
          </a:p>
          <a:p>
            <a:r>
              <a:rPr lang="en-US" dirty="0" smtClean="0"/>
              <a:t>Get All Migrations</a:t>
            </a:r>
          </a:p>
          <a:p>
            <a:pPr lvl="1"/>
            <a:r>
              <a:rPr lang="en-US" dirty="0"/>
              <a:t>Use "get-migration" command to see what migration have been applied.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classes 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reate new </a:t>
            </a:r>
            <a:r>
              <a:rPr lang="en-US" dirty="0"/>
              <a:t>database </a:t>
            </a:r>
          </a:p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/>
              <a:t>your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Basic workflow:</a:t>
            </a:r>
          </a:p>
          <a:p>
            <a:pPr lvl="1"/>
            <a:r>
              <a:rPr lang="en-US" dirty="0"/>
              <a:t>Write code-first application classes </a:t>
            </a:r>
            <a:endParaRPr lang="en-US" dirty="0" smtClean="0"/>
          </a:p>
          <a:p>
            <a:pPr lvl="1"/>
            <a:r>
              <a:rPr lang="en-US" dirty="0" smtClean="0"/>
              <a:t>Hit </a:t>
            </a:r>
            <a:r>
              <a:rPr lang="en-US" dirty="0"/>
              <a:t>F5 to run the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 Code </a:t>
            </a:r>
            <a:r>
              <a:rPr lang="en-US" dirty="0"/>
              <a:t>First API creates new database or map with existing database from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 Inserts </a:t>
            </a:r>
            <a:r>
              <a:rPr lang="en-US" dirty="0"/>
              <a:t>default/test data into the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 Finally </a:t>
            </a:r>
            <a:r>
              <a:rPr lang="en-US" dirty="0"/>
              <a:t>launch the application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Simple Code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code first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934308"/>
            <a:ext cx="4295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90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</a:t>
            </a:r>
            <a:r>
              <a:rPr lang="en-US" b="1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Parameter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the database in your local SQLEXPRESS with name matches your {Namespace}.{Context class name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6" y="3910445"/>
            <a:ext cx="69437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Splitting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Sub-type </a:t>
            </a:r>
            <a:r>
              <a:rPr lang="en-US" dirty="0" smtClean="0"/>
              <a:t>per-table with filter</a:t>
            </a:r>
          </a:p>
          <a:p>
            <a:pPr lvl="1"/>
            <a:r>
              <a:rPr lang="en-US" dirty="0" smtClean="0"/>
              <a:t>Table per type</a:t>
            </a:r>
          </a:p>
          <a:p>
            <a:pPr lvl="1"/>
            <a:r>
              <a:rPr lang="en-US" dirty="0" smtClean="0"/>
              <a:t>Table per hierarchy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Keys / identity</a:t>
            </a:r>
          </a:p>
        </p:txBody>
      </p:sp>
    </p:spTree>
    <p:extLst>
      <p:ext uri="{BB962C8B-B14F-4D97-AF65-F5344CB8AC3E}">
        <p14:creationId xmlns:p14="http://schemas.microsoft.com/office/powerpoint/2010/main" val="220439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database in the local SQLEXPRESS </a:t>
            </a:r>
            <a:r>
              <a:rPr lang="en-US" dirty="0" err="1"/>
              <a:t>db</a:t>
            </a:r>
            <a:r>
              <a:rPr lang="en-US" dirty="0"/>
              <a:t> server using that </a:t>
            </a: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43624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ConnectionStringName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database as per connection string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73" y="3429000"/>
            <a:ext cx="6781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455</Words>
  <Application>Microsoft Office PowerPoint</Application>
  <PresentationFormat>On-screen Show (4:3)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 2</vt:lpstr>
      <vt:lpstr>Office Theme</vt:lpstr>
      <vt:lpstr>Entity Framework</vt:lpstr>
      <vt:lpstr>PowerPoint Presentation</vt:lpstr>
      <vt:lpstr>Basic Workflow</vt:lpstr>
      <vt:lpstr>Demo: Simple Code First</vt:lpstr>
      <vt:lpstr>The process in code first</vt:lpstr>
      <vt:lpstr>Database Initialization</vt:lpstr>
      <vt:lpstr>Modeling issues</vt:lpstr>
      <vt:lpstr>Database Initialization</vt:lpstr>
      <vt:lpstr>Database Initialization</vt:lpstr>
      <vt:lpstr>Database Initialization Strategies</vt:lpstr>
      <vt:lpstr>Turn off DB Initializer</vt:lpstr>
      <vt:lpstr>Seed Database</vt:lpstr>
      <vt:lpstr>Configure Domain Classes</vt:lpstr>
      <vt:lpstr>DataAnnotation</vt:lpstr>
      <vt:lpstr>DataAnnotation</vt:lpstr>
      <vt:lpstr>DataAnnotation</vt:lpstr>
      <vt:lpstr>DataAnnotation</vt:lpstr>
      <vt:lpstr>DataAnnotation</vt:lpstr>
      <vt:lpstr>Fluent API</vt:lpstr>
      <vt:lpstr>Fluent API</vt:lpstr>
      <vt:lpstr>EntityTypeConfiguration Class</vt:lpstr>
      <vt:lpstr>Fluent API classes</vt:lpstr>
      <vt:lpstr>One-to-One Relationship</vt:lpstr>
      <vt:lpstr>One-to-Many Relationship</vt:lpstr>
      <vt:lpstr>Many-to-Many Relationship</vt:lpstr>
      <vt:lpstr>Migration in Code-First</vt:lpstr>
      <vt:lpstr>Automated Migration</vt:lpstr>
      <vt:lpstr>Automated Migration</vt:lpstr>
      <vt:lpstr>Code-based Migration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9</cp:revision>
  <dcterms:created xsi:type="dcterms:W3CDTF">2015-01-22T00:24:42Z</dcterms:created>
  <dcterms:modified xsi:type="dcterms:W3CDTF">2015-02-02T03:42:51Z</dcterms:modified>
</cp:coreProperties>
</file>