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87" r:id="rId9"/>
  </p:sldIdLst>
  <p:sldSz cx="9144000" cy="5143500" type="screen16x9"/>
  <p:notesSz cx="6858000" cy="92964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6" autoAdjust="0"/>
  </p:normalViewPr>
  <p:slideViewPr>
    <p:cSldViewPr snapToGrid="0">
      <p:cViewPr varScale="1">
        <p:scale>
          <a:sx n="112" d="100"/>
          <a:sy n="112" d="100"/>
        </p:scale>
        <p:origin x="948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[Nel]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1410a7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1410a7b0_0_1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1410a7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1410a7b0_0_3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available to inspire future learning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1410a7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1410a7b0_0_6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1410a7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1410a7b0_0_3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available to inspire future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8464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1410a7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1410a7b0_0_3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available to inspire future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579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b1410a7b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b1410a7b0_0_202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730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19925" y="-67300"/>
            <a:ext cx="9628800" cy="5702100"/>
          </a:xfrm>
          <a:prstGeom prst="rect">
            <a:avLst/>
          </a:prstGeom>
          <a:solidFill>
            <a:srgbClr val="434343">
              <a:alpha val="926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0250" y="1355684"/>
            <a:ext cx="8350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46300"/>
            <a:ext cx="9144000" cy="5367600"/>
          </a:xfrm>
          <a:prstGeom prst="rect">
            <a:avLst/>
          </a:prstGeom>
          <a:solidFill>
            <a:srgbClr val="00A3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132775" y="518650"/>
            <a:ext cx="3013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6173725" y="1336800"/>
            <a:ext cx="6019500" cy="39279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173725" y="2033925"/>
            <a:ext cx="6019500" cy="39279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-219700" y="-537700"/>
            <a:ext cx="9363600" cy="6125400"/>
          </a:xfrm>
          <a:prstGeom prst="rect">
            <a:avLst/>
          </a:prstGeom>
          <a:solidFill>
            <a:srgbClr val="434343">
              <a:alpha val="926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-219700" y="-537700"/>
            <a:ext cx="9363600" cy="6125400"/>
          </a:xfrm>
          <a:prstGeom prst="rect">
            <a:avLst/>
          </a:prstGeom>
          <a:solidFill>
            <a:srgbClr val="434343">
              <a:alpha val="926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smcareers@ryerson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yerson.ca/care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rsmcareers@ryerson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yerson.ca/care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590400" y="1296575"/>
            <a:ext cx="2250000" cy="2250000"/>
          </a:xfrm>
          <a:prstGeom prst="rect">
            <a:avLst/>
          </a:prstGeom>
          <a:noFill/>
          <a:ln w="28575" cap="flat" cmpd="sng">
            <a:solidFill>
              <a:srgbClr val="00A3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2</a:t>
            </a: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95200" y="3617325"/>
            <a:ext cx="2250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Summer 2020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388825" y="4158275"/>
            <a:ext cx="29196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Brought to you by the</a:t>
            </a:r>
            <a:r>
              <a:rPr lang="en" sz="1000" b="1">
                <a:solidFill>
                  <a:srgbClr val="FFFFFF"/>
                </a:solidFill>
              </a:rPr>
              <a:t> Business Career Hub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TRS 2-148 |  416 - 979 - 5106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hlinkClick r:id="rId3"/>
              </a:rPr>
              <a:t>trsmcareers@ryerson.ca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hlinkClick r:id="rId4"/>
              </a:rPr>
              <a:t>www.ryerson.ca/trsmcareers</a:t>
            </a: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234950" y="98355"/>
            <a:ext cx="970500" cy="8394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295656" y="425809"/>
            <a:ext cx="857700" cy="7419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 rot="10800000">
            <a:off x="1286550" y="4285370"/>
            <a:ext cx="857700" cy="7419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1332800" y="4082075"/>
            <a:ext cx="757800" cy="6558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94050" y="347775"/>
            <a:ext cx="8017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94050" y="1046350"/>
            <a:ext cx="71205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How we work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Recap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Why Python for data analysis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85" name="Google Shape;85;p17"/>
          <p:cNvSpPr/>
          <p:nvPr/>
        </p:nvSpPr>
        <p:spPr>
          <a:xfrm rot="5400000">
            <a:off x="6311578" y="1513790"/>
            <a:ext cx="2446200" cy="2115900"/>
          </a:xfrm>
          <a:prstGeom prst="triangle">
            <a:avLst>
              <a:gd name="adj" fmla="val 50000"/>
            </a:avLst>
          </a:prstGeom>
          <a:solidFill>
            <a:srgbClr val="434343">
              <a:alpha val="83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 rot="5400000">
            <a:off x="5751409" y="1647604"/>
            <a:ext cx="2161800" cy="18699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55800" y="380125"/>
            <a:ext cx="80172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How we work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5800" y="1034850"/>
            <a:ext cx="71205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What this is: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Interactive session to give you hard skills for interviews and internships/jobs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Expose you to new technologies not in the Ryerson curriculum</a:t>
            </a:r>
          </a:p>
          <a:p>
            <a:pPr marL="18288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/>
              <a:t>What this isn't: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Livestream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YouTube video</a:t>
            </a:r>
            <a:endParaRPr sz="18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20ADA02-789A-4EDF-8BB7-B58790D4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75" y="4158557"/>
            <a:ext cx="1617932" cy="9100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3A1C7E0-803C-4C24-AD94-595B30B0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507" y="4108650"/>
            <a:ext cx="1431504" cy="9599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590400" y="1296575"/>
            <a:ext cx="2250000" cy="2250000"/>
          </a:xfrm>
          <a:prstGeom prst="rect">
            <a:avLst/>
          </a:prstGeom>
          <a:noFill/>
          <a:ln w="28575" cap="flat" cmpd="sng">
            <a:solidFill>
              <a:srgbClr val="00A3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Python?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234950" y="98355"/>
            <a:ext cx="970500" cy="8394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295656" y="425809"/>
            <a:ext cx="857700" cy="7419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 rot="10800000">
            <a:off x="1286550" y="3980570"/>
            <a:ext cx="857700" cy="7419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 rot="10800000">
            <a:off x="1332800" y="3777275"/>
            <a:ext cx="757800" cy="6558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55800" y="380125"/>
            <a:ext cx="80172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Why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5800" y="1034850"/>
            <a:ext cx="71205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Pros: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Lots of tools available in the Python community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Much lower learning curve compared to other programming languages</a:t>
            </a:r>
          </a:p>
          <a:p>
            <a:pPr marL="18288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/>
          </a:p>
          <a:p>
            <a:pPr marL="18288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/>
              <a:t>Cons: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Learning curve</a:t>
            </a:r>
          </a:p>
          <a:p>
            <a:pPr marL="46863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8288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381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7331DE-B473-4300-BC50-20904E78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4" y="469126"/>
            <a:ext cx="5016089" cy="42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5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A9D0-4DDF-42C8-8FDE-03A667C2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Applications of Python in Business</a:t>
            </a:r>
          </a:p>
        </p:txBody>
      </p:sp>
      <p:sp>
        <p:nvSpPr>
          <p:cNvPr id="3" name="Google Shape;92;p18">
            <a:extLst>
              <a:ext uri="{FF2B5EF4-FFF2-40B4-BE49-F238E27FC236}">
                <a16:creationId xmlns:a16="http://schemas.microsoft.com/office/drawing/2014/main" id="{C1EE2D99-16DD-40F8-9C47-38403FF73685}"/>
              </a:ext>
            </a:extLst>
          </p:cNvPr>
          <p:cNvSpPr txBox="1"/>
          <p:nvPr/>
        </p:nvSpPr>
        <p:spPr>
          <a:xfrm>
            <a:off x="311700" y="1145944"/>
            <a:ext cx="7120500" cy="468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Marketing Analytics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Portfolio Analysis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Business Process Analytics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AB Testing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Time Series Analysis / Forecasting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Quantitative Risk Management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Credit Risk Modeling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Human Resources Analytics 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Customer Segmentation Analysis</a:t>
            </a:r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/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/>
          </a:p>
          <a:p>
            <a:pPr marL="18288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438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/>
          <p:nvPr/>
        </p:nvSpPr>
        <p:spPr>
          <a:xfrm>
            <a:off x="590400" y="1296575"/>
            <a:ext cx="2250000" cy="2250000"/>
          </a:xfrm>
          <a:prstGeom prst="rect">
            <a:avLst/>
          </a:prstGeom>
          <a:noFill/>
          <a:ln w="28575" cap="flat" cmpd="sng">
            <a:solidFill>
              <a:srgbClr val="00A3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 </a:t>
            </a: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notebooks!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5388825" y="4158275"/>
            <a:ext cx="29196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Brought to you by the</a:t>
            </a:r>
            <a:r>
              <a:rPr lang="en" sz="1000" b="1">
                <a:solidFill>
                  <a:srgbClr val="FFFFFF"/>
                </a:solidFill>
              </a:rPr>
              <a:t> Business Career Hub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TRS 2-148 |  416 - 979 - 5106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hlinkClick r:id="rId3"/>
              </a:rPr>
              <a:t>trsmcareers@ryerson.ca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hlinkClick r:id="rId4"/>
              </a:rPr>
              <a:t>www.ryerson.ca/trsmcareers</a:t>
            </a: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1234950" y="98355"/>
            <a:ext cx="970500" cy="8394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7"/>
          <p:cNvSpPr/>
          <p:nvPr/>
        </p:nvSpPr>
        <p:spPr>
          <a:xfrm>
            <a:off x="1295656" y="425809"/>
            <a:ext cx="857700" cy="7419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7"/>
          <p:cNvSpPr/>
          <p:nvPr/>
        </p:nvSpPr>
        <p:spPr>
          <a:xfrm rot="10800000">
            <a:off x="1286550" y="3904370"/>
            <a:ext cx="857700" cy="741900"/>
          </a:xfrm>
          <a:prstGeom prst="triangle">
            <a:avLst>
              <a:gd name="adj" fmla="val 50000"/>
            </a:avLst>
          </a:prstGeom>
          <a:solidFill>
            <a:srgbClr val="00A3A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/>
          <p:nvPr/>
        </p:nvSpPr>
        <p:spPr>
          <a:xfrm rot="10800000">
            <a:off x="1332800" y="3701075"/>
            <a:ext cx="757800" cy="655800"/>
          </a:xfrm>
          <a:prstGeom prst="triangle">
            <a:avLst>
              <a:gd name="adj" fmla="val 50000"/>
            </a:avLst>
          </a:prstGeom>
          <a:solidFill>
            <a:srgbClr val="FFD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195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Montserrat</vt:lpstr>
      <vt:lpstr>Arial</vt:lpstr>
      <vt:lpstr>Simple Light</vt:lpstr>
      <vt:lpstr>PowerPoint Presentation</vt:lpstr>
      <vt:lpstr>Agenda</vt:lpstr>
      <vt:lpstr>How we work</vt:lpstr>
      <vt:lpstr>PowerPoint Presentation</vt:lpstr>
      <vt:lpstr>Why Python</vt:lpstr>
      <vt:lpstr>PowerPoint Presentation</vt:lpstr>
      <vt:lpstr>Examples Applications of Python in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Nelufur Bhasin</dc:creator>
  <cp:lastModifiedBy>Ling, Peter [CA]</cp:lastModifiedBy>
  <cp:revision>14</cp:revision>
  <cp:lastPrinted>2019-06-05T16:15:30Z</cp:lastPrinted>
  <dcterms:modified xsi:type="dcterms:W3CDTF">2020-06-13T11:41:43Z</dcterms:modified>
</cp:coreProperties>
</file>