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7745F-95C4-019E-5479-46C34FBB4B6C}" v="1013" dt="2025-04-28T19:27:10.637"/>
    <p1510:client id="{6AE7FB35-5604-382E-9E62-B6EE049AFE23}" v="11" dt="2025-04-28T19:29:2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3995D84C-136B-B3C8-92D7-1256F5F4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50" r="6" b="803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CS335 Group Project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Group: 23</a:t>
            </a:r>
          </a:p>
          <a:p>
            <a:r>
              <a:rPr lang="en-US" dirty="0"/>
              <a:t>Topic: </a:t>
            </a:r>
            <a:r>
              <a:rPr lang="en-US" dirty="0">
                <a:ea typeface="+mn-lt"/>
                <a:cs typeface="+mn-lt"/>
              </a:rPr>
              <a:t>Real Estate &amp; Property Management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5FC13-2E2B-9E75-57AA-1F991F72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5915-CC95-BADC-B614-41FA6200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36F7-17FA-0C5D-DCC6-D2F2B6FB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Slides: Seamus Mullan</a:t>
            </a:r>
            <a:br>
              <a:rPr lang="en-US" dirty="0"/>
            </a:br>
            <a:r>
              <a:rPr lang="en-US" dirty="0"/>
              <a:t>Video Presentation: Seamus Mullan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29CD-2249-FD66-8905-48F37E0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Idea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7E2-09A7-F9F9-FEBD-79C8FA71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for our CS335 project was to develop a software system for Real Estate &amp; Property Management based off a vague specification.</a:t>
            </a:r>
          </a:p>
          <a:p>
            <a:r>
              <a:rPr lang="en-US" dirty="0"/>
              <a:t>This was broken down into multiple categories of ideas, including but not limited to housing &amp; renting websites, property pricing / evaluation apps and renting platforms like Airbnb</a:t>
            </a:r>
          </a:p>
        </p:txBody>
      </p:sp>
    </p:spTree>
    <p:extLst>
      <p:ext uri="{BB962C8B-B14F-4D97-AF65-F5344CB8AC3E}">
        <p14:creationId xmlns:p14="http://schemas.microsoft.com/office/powerpoint/2010/main" val="42900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A383-7AD7-5021-1CF8-8FB96936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292-38DF-2160-A992-94BC098F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BCED-5819-A52E-8669-0D31B32A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choice for the project was a mobile application that allowed Tenants, Landlords, Maintenance Staff and other relevant entities </a:t>
            </a:r>
            <a:r>
              <a:rPr lang="en-US"/>
              <a:t>communicate, manage documents, make requests and do their jobs.</a:t>
            </a:r>
            <a:endParaRPr lang="en-US" dirty="0"/>
          </a:p>
          <a:p>
            <a:r>
              <a:rPr lang="en-US" dirty="0"/>
              <a:t>This aligns with the project category, specifically Property Management, as it allows a single properties documentation, tenants and maintenance to be bundled in one easy-to-use software.</a:t>
            </a:r>
          </a:p>
        </p:txBody>
      </p:sp>
    </p:spTree>
    <p:extLst>
      <p:ext uri="{BB962C8B-B14F-4D97-AF65-F5344CB8AC3E}">
        <p14:creationId xmlns:p14="http://schemas.microsoft.com/office/powerpoint/2010/main" val="386782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E36AB-3848-964B-472C-24BECB99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/>
              <a:t>Overview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3E01-AEE3-C4E6-7787-EDCE1B3F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Stories</a:t>
            </a:r>
          </a:p>
          <a:p>
            <a:r>
              <a:rPr lang="en-US" dirty="0"/>
              <a:t>(Non) Functional Requirements</a:t>
            </a:r>
          </a:p>
          <a:p>
            <a:r>
              <a:rPr lang="en-US" dirty="0"/>
              <a:t>UML Models &amp; Diagrams</a:t>
            </a:r>
          </a:p>
          <a:p>
            <a:r>
              <a:rPr lang="en-US" dirty="0"/>
              <a:t>UI Mockups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Navigation Flows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8FB1-72D0-10D1-E05C-6FEEE6F6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1A-31C1-0986-EC64-8A5CD570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for our project was broken down into multiple possible users, for whom we create user stories.</a:t>
            </a:r>
          </a:p>
          <a:p>
            <a:r>
              <a:rPr lang="en-US" dirty="0"/>
              <a:t>These helped outline what the app should be able to do, giving us a starting point to build from.</a:t>
            </a:r>
          </a:p>
          <a:p>
            <a:r>
              <a:rPr lang="en-US" dirty="0"/>
              <a:t>These were split up equally between the group</a:t>
            </a:r>
          </a:p>
        </p:txBody>
      </p:sp>
    </p:spTree>
    <p:extLst>
      <p:ext uri="{BB962C8B-B14F-4D97-AF65-F5344CB8AC3E}">
        <p14:creationId xmlns:p14="http://schemas.microsoft.com/office/powerpoint/2010/main" val="36891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51D8-1DD7-DEE3-E0BA-804C9E96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DFB8-565C-1195-9C33-D13DF3BE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Diagrams &amp; Mock-ups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733D-FB37-4A48-8B9C-CB43433B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Expanding from the User Stories, Models and UML Diagrams were made to describe how each component should work and how the potential users tied into this.</a:t>
            </a:r>
          </a:p>
          <a:p>
            <a:r>
              <a:rPr lang="en-US" dirty="0"/>
              <a:t>Software like Draw.io was used to create multiple, detailed UML diagrams that span most of the user stories.</a:t>
            </a:r>
          </a:p>
          <a:p>
            <a:r>
              <a:rPr lang="en-US" dirty="0"/>
              <a:t>UI Mock-ups were also created using Balsamiq Wireframes to represent visually what this application might look like, with emphasis on following the existing diagrams, plans and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5597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78FC-8FEF-D31A-9902-B3AA8A34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B773-03E4-9051-B85A-5BBD2AC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5AFE-5D29-7C1E-3C5B-F56CC53B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series of tests were created to aid with the functional verification of the software. These include testing Log-In functions, file retrieval and information manipulation.</a:t>
            </a:r>
          </a:p>
          <a:p>
            <a:r>
              <a:rPr lang="en-US" dirty="0"/>
              <a:t>These tests would be a valuable resource in a real-world development team, defining standards and goals that implementations should reach before being released to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3273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E2C79-3100-E4D2-79D8-5AD492F2D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356-890B-84B7-2425-9303F43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82CE-73D3-AFFF-34F5-EB0C2F9F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Finally, navigation flows were created to describe the way the app should react to user input.</a:t>
            </a:r>
          </a:p>
          <a:p>
            <a:r>
              <a:rPr lang="en-US" dirty="0"/>
              <a:t>These are fundamental in the development stages of an application, allowing quick redesigns of uncomfortable or unusual user flows.</a:t>
            </a:r>
          </a:p>
          <a:p>
            <a:r>
              <a:rPr lang="en-US" dirty="0"/>
              <a:t>This optimizes the usability and function of the application to best suit possible end users from the start, guaranteeing a good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81186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D8011-8E92-55E2-874C-60DCA2422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027-B5D4-8A59-2B19-4EA58996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0655-957D-223E-1C99-DEDF2188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project serves as a foundation for a possible software to be created, containing details about the possible end users, implementation, design and usage.</a:t>
            </a:r>
          </a:p>
          <a:p>
            <a:r>
              <a:rPr lang="en-US" dirty="0"/>
              <a:t>The report goes into more detail about these implementations and contains explanations for decisions made along the way, defined naming schemes and a functional layout to make interpretation as easy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460070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InterweaveVTI</vt:lpstr>
      <vt:lpstr>CS335 Group Project 2025</vt:lpstr>
      <vt:lpstr>Project Overview &amp; Idea Generation</vt:lpstr>
      <vt:lpstr>Final Project Decision</vt:lpstr>
      <vt:lpstr>Overview of Work</vt:lpstr>
      <vt:lpstr>User Stories</vt:lpstr>
      <vt:lpstr>Models, Diagrams &amp; Mock-ups</vt:lpstr>
      <vt:lpstr>System Testing</vt:lpstr>
      <vt:lpstr>Navigation Flows</vt:lpstr>
      <vt:lpstr>Final Notes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183</cp:revision>
  <dcterms:created xsi:type="dcterms:W3CDTF">2025-04-28T18:59:28Z</dcterms:created>
  <dcterms:modified xsi:type="dcterms:W3CDTF">2025-04-28T21:17:01Z</dcterms:modified>
</cp:coreProperties>
</file>