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60" r:id="rId3"/>
    <p:sldId id="280" r:id="rId4"/>
    <p:sldId id="278" r:id="rId5"/>
    <p:sldId id="259" r:id="rId6"/>
    <p:sldId id="261" r:id="rId7"/>
    <p:sldId id="276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28CA7-04E9-40B0-9426-FCD2468BDC39}" v="16" dt="2025-07-23T04:43:30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우현(2019316005)" userId="1100c61d-0bbd-4ac4-b53d-446c3e41d968" providerId="ADAL" clId="{D8A28CA7-04E9-40B0-9426-FCD2468BDC39}"/>
    <pc:docChg chg="undo custSel addSld delSld modSld sldOrd">
      <pc:chgData name="김우현(2019316005)" userId="1100c61d-0bbd-4ac4-b53d-446c3e41d968" providerId="ADAL" clId="{D8A28CA7-04E9-40B0-9426-FCD2468BDC39}" dt="2025-07-23T04:43:42.601" v="309" actId="1076"/>
      <pc:docMkLst>
        <pc:docMk/>
      </pc:docMkLst>
      <pc:sldChg chg="modSp mod">
        <pc:chgData name="김우현(2019316005)" userId="1100c61d-0bbd-4ac4-b53d-446c3e41d968" providerId="ADAL" clId="{D8A28CA7-04E9-40B0-9426-FCD2468BDC39}" dt="2025-07-23T04:42:29.670" v="302"/>
        <pc:sldMkLst>
          <pc:docMk/>
          <pc:sldMk cId="0" sldId="257"/>
        </pc:sldMkLst>
        <pc:spChg chg="mod">
          <ac:chgData name="김우현(2019316005)" userId="1100c61d-0bbd-4ac4-b53d-446c3e41d968" providerId="ADAL" clId="{D8A28CA7-04E9-40B0-9426-FCD2468BDC39}" dt="2025-07-23T04:42:29.670" v="302"/>
          <ac:spMkLst>
            <pc:docMk/>
            <pc:sldMk cId="0" sldId="257"/>
            <ac:spMk id="7" creationId="{00000000-0000-0000-0000-000000000000}"/>
          </ac:spMkLst>
        </pc:spChg>
      </pc:sldChg>
      <pc:sldChg chg="addSp delSp modSp mod ord">
        <pc:chgData name="김우현(2019316005)" userId="1100c61d-0bbd-4ac4-b53d-446c3e41d968" providerId="ADAL" clId="{D8A28CA7-04E9-40B0-9426-FCD2468BDC39}" dt="2025-07-23T04:17:52.893" v="134" actId="1076"/>
        <pc:sldMkLst>
          <pc:docMk/>
          <pc:sldMk cId="0" sldId="260"/>
        </pc:sldMkLst>
        <pc:spChg chg="add mod">
          <ac:chgData name="김우현(2019316005)" userId="1100c61d-0bbd-4ac4-b53d-446c3e41d968" providerId="ADAL" clId="{D8A28CA7-04E9-40B0-9426-FCD2468BDC39}" dt="2025-07-23T04:17:02.543" v="124" actId="255"/>
          <ac:spMkLst>
            <pc:docMk/>
            <pc:sldMk cId="0" sldId="260"/>
            <ac:spMk id="2" creationId="{894DD7D1-2B17-1B41-8C26-B6DFF754A411}"/>
          </ac:spMkLst>
        </pc:spChg>
        <pc:spChg chg="add mod">
          <ac:chgData name="김우현(2019316005)" userId="1100c61d-0bbd-4ac4-b53d-446c3e41d968" providerId="ADAL" clId="{D8A28CA7-04E9-40B0-9426-FCD2468BDC39}" dt="2025-07-23T04:17:02.543" v="124" actId="255"/>
          <ac:spMkLst>
            <pc:docMk/>
            <pc:sldMk cId="0" sldId="260"/>
            <ac:spMk id="3" creationId="{4844D9E1-C599-9CBF-F373-1CA8F377EA88}"/>
          </ac:spMkLst>
        </pc:spChg>
        <pc:spChg chg="add mod">
          <ac:chgData name="김우현(2019316005)" userId="1100c61d-0bbd-4ac4-b53d-446c3e41d968" providerId="ADAL" clId="{D8A28CA7-04E9-40B0-9426-FCD2468BDC39}" dt="2025-07-23T04:17:02.543" v="124" actId="255"/>
          <ac:spMkLst>
            <pc:docMk/>
            <pc:sldMk cId="0" sldId="260"/>
            <ac:spMk id="4" creationId="{2A830197-C086-C9AD-A384-ED5134FF1539}"/>
          </ac:spMkLst>
        </pc:spChg>
        <pc:spChg chg="add mod">
          <ac:chgData name="김우현(2019316005)" userId="1100c61d-0bbd-4ac4-b53d-446c3e41d968" providerId="ADAL" clId="{D8A28CA7-04E9-40B0-9426-FCD2468BDC39}" dt="2025-07-23T04:17:02.543" v="124" actId="255"/>
          <ac:spMkLst>
            <pc:docMk/>
            <pc:sldMk cId="0" sldId="260"/>
            <ac:spMk id="5" creationId="{7A4D6694-748A-8CA2-A0C7-B4F07F6DAB97}"/>
          </ac:spMkLst>
        </pc:spChg>
        <pc:spChg chg="mod">
          <ac:chgData name="김우현(2019316005)" userId="1100c61d-0bbd-4ac4-b53d-446c3e41d968" providerId="ADAL" clId="{D8A28CA7-04E9-40B0-9426-FCD2468BDC39}" dt="2025-07-23T04:07:51.872" v="8" actId="20577"/>
          <ac:spMkLst>
            <pc:docMk/>
            <pc:sldMk cId="0" sldId="260"/>
            <ac:spMk id="7" creationId="{00000000-0000-0000-0000-000000000000}"/>
          </ac:spMkLst>
        </pc:spChg>
        <pc:spChg chg="add mod">
          <ac:chgData name="김우현(2019316005)" userId="1100c61d-0bbd-4ac4-b53d-446c3e41d968" providerId="ADAL" clId="{D8A28CA7-04E9-40B0-9426-FCD2468BDC39}" dt="2025-07-23T04:16:32.696" v="120" actId="255"/>
          <ac:spMkLst>
            <pc:docMk/>
            <pc:sldMk cId="0" sldId="260"/>
            <ac:spMk id="9" creationId="{F0BA2020-DAF9-C8FA-9089-EC412C3F2D49}"/>
          </ac:spMkLst>
        </pc:spChg>
        <pc:spChg chg="mod">
          <ac:chgData name="김우현(2019316005)" userId="1100c61d-0bbd-4ac4-b53d-446c3e41d968" providerId="ADAL" clId="{D8A28CA7-04E9-40B0-9426-FCD2468BDC39}" dt="2025-07-23T04:17:06.189" v="125"/>
          <ac:spMkLst>
            <pc:docMk/>
            <pc:sldMk cId="0" sldId="260"/>
            <ac:spMk id="11" creationId="{83061847-C5D1-98A3-3C10-54362BB23FAD}"/>
          </ac:spMkLst>
        </pc:spChg>
        <pc:spChg chg="mod">
          <ac:chgData name="김우현(2019316005)" userId="1100c61d-0bbd-4ac4-b53d-446c3e41d968" providerId="ADAL" clId="{D8A28CA7-04E9-40B0-9426-FCD2468BDC39}" dt="2025-07-23T04:17:06.189" v="125"/>
          <ac:spMkLst>
            <pc:docMk/>
            <pc:sldMk cId="0" sldId="260"/>
            <ac:spMk id="12" creationId="{5FF5DBA1-2379-59C5-859D-6FE96C69D0A0}"/>
          </ac:spMkLst>
        </pc:spChg>
        <pc:spChg chg="mod">
          <ac:chgData name="김우현(2019316005)" userId="1100c61d-0bbd-4ac4-b53d-446c3e41d968" providerId="ADAL" clId="{D8A28CA7-04E9-40B0-9426-FCD2468BDC39}" dt="2025-07-23T04:17:06.189" v="125"/>
          <ac:spMkLst>
            <pc:docMk/>
            <pc:sldMk cId="0" sldId="260"/>
            <ac:spMk id="13" creationId="{A1C21C3D-EEE4-DBA1-C8E9-9B464C20C7BC}"/>
          </ac:spMkLst>
        </pc:spChg>
        <pc:spChg chg="mod">
          <ac:chgData name="김우현(2019316005)" userId="1100c61d-0bbd-4ac4-b53d-446c3e41d968" providerId="ADAL" clId="{D8A28CA7-04E9-40B0-9426-FCD2468BDC39}" dt="2025-07-23T04:17:06.189" v="125"/>
          <ac:spMkLst>
            <pc:docMk/>
            <pc:sldMk cId="0" sldId="260"/>
            <ac:spMk id="14" creationId="{3C4C7C83-1B38-EAE9-C9C6-3568B94130BF}"/>
          </ac:spMkLst>
        </pc:spChg>
        <pc:spChg chg="mod">
          <ac:chgData name="김우현(2019316005)" userId="1100c61d-0bbd-4ac4-b53d-446c3e41d968" providerId="ADAL" clId="{D8A28CA7-04E9-40B0-9426-FCD2468BDC39}" dt="2025-07-23T04:17:07.882" v="126"/>
          <ac:spMkLst>
            <pc:docMk/>
            <pc:sldMk cId="0" sldId="260"/>
            <ac:spMk id="16" creationId="{FD00604C-BBE3-4279-5DE2-F63343195412}"/>
          </ac:spMkLst>
        </pc:spChg>
        <pc:spChg chg="mod">
          <ac:chgData name="김우현(2019316005)" userId="1100c61d-0bbd-4ac4-b53d-446c3e41d968" providerId="ADAL" clId="{D8A28CA7-04E9-40B0-9426-FCD2468BDC39}" dt="2025-07-23T04:17:07.882" v="126"/>
          <ac:spMkLst>
            <pc:docMk/>
            <pc:sldMk cId="0" sldId="260"/>
            <ac:spMk id="17" creationId="{2685CA26-75D2-A66D-0BCE-57A704DE8C01}"/>
          </ac:spMkLst>
        </pc:spChg>
        <pc:spChg chg="mod">
          <ac:chgData name="김우현(2019316005)" userId="1100c61d-0bbd-4ac4-b53d-446c3e41d968" providerId="ADAL" clId="{D8A28CA7-04E9-40B0-9426-FCD2468BDC39}" dt="2025-07-23T04:17:07.882" v="126"/>
          <ac:spMkLst>
            <pc:docMk/>
            <pc:sldMk cId="0" sldId="260"/>
            <ac:spMk id="18" creationId="{E67A849E-1035-4079-965F-E8F9FDA48974}"/>
          </ac:spMkLst>
        </pc:spChg>
        <pc:spChg chg="mod">
          <ac:chgData name="김우현(2019316005)" userId="1100c61d-0bbd-4ac4-b53d-446c3e41d968" providerId="ADAL" clId="{D8A28CA7-04E9-40B0-9426-FCD2468BDC39}" dt="2025-07-23T04:17:07.882" v="126"/>
          <ac:spMkLst>
            <pc:docMk/>
            <pc:sldMk cId="0" sldId="260"/>
            <ac:spMk id="19" creationId="{EF4D384A-D33A-9FA7-A185-8D1EEDE88560}"/>
          </ac:spMkLst>
        </pc:spChg>
        <pc:spChg chg="mod">
          <ac:chgData name="김우현(2019316005)" userId="1100c61d-0bbd-4ac4-b53d-446c3e41d968" providerId="ADAL" clId="{D8A28CA7-04E9-40B0-9426-FCD2468BDC39}" dt="2025-07-23T04:17:08.009" v="127"/>
          <ac:spMkLst>
            <pc:docMk/>
            <pc:sldMk cId="0" sldId="260"/>
            <ac:spMk id="21" creationId="{7362562B-2666-5FCF-71FE-4933FC8FCB64}"/>
          </ac:spMkLst>
        </pc:spChg>
        <pc:spChg chg="mod">
          <ac:chgData name="김우현(2019316005)" userId="1100c61d-0bbd-4ac4-b53d-446c3e41d968" providerId="ADAL" clId="{D8A28CA7-04E9-40B0-9426-FCD2468BDC39}" dt="2025-07-23T04:17:08.009" v="127"/>
          <ac:spMkLst>
            <pc:docMk/>
            <pc:sldMk cId="0" sldId="260"/>
            <ac:spMk id="22" creationId="{6EA50B66-B16A-9D80-513E-5DAACB85571D}"/>
          </ac:spMkLst>
        </pc:spChg>
        <pc:spChg chg="mod">
          <ac:chgData name="김우현(2019316005)" userId="1100c61d-0bbd-4ac4-b53d-446c3e41d968" providerId="ADAL" clId="{D8A28CA7-04E9-40B0-9426-FCD2468BDC39}" dt="2025-07-23T04:17:08.009" v="127"/>
          <ac:spMkLst>
            <pc:docMk/>
            <pc:sldMk cId="0" sldId="260"/>
            <ac:spMk id="23" creationId="{F4DE77F1-F119-99D3-2A46-48584B0E40AB}"/>
          </ac:spMkLst>
        </pc:spChg>
        <pc:spChg chg="mod">
          <ac:chgData name="김우현(2019316005)" userId="1100c61d-0bbd-4ac4-b53d-446c3e41d968" providerId="ADAL" clId="{D8A28CA7-04E9-40B0-9426-FCD2468BDC39}" dt="2025-07-23T04:17:08.009" v="127"/>
          <ac:spMkLst>
            <pc:docMk/>
            <pc:sldMk cId="0" sldId="260"/>
            <ac:spMk id="24" creationId="{B22551FE-5B5B-A910-FB3B-1170F86B73BF}"/>
          </ac:spMkLst>
        </pc:spChg>
        <pc:spChg chg="mod">
          <ac:chgData name="김우현(2019316005)" userId="1100c61d-0bbd-4ac4-b53d-446c3e41d968" providerId="ADAL" clId="{D8A28CA7-04E9-40B0-9426-FCD2468BDC39}" dt="2025-07-23T04:17:08.168" v="128"/>
          <ac:spMkLst>
            <pc:docMk/>
            <pc:sldMk cId="0" sldId="260"/>
            <ac:spMk id="26" creationId="{1751BE9C-7DB1-3A28-84C5-B62D1178A045}"/>
          </ac:spMkLst>
        </pc:spChg>
        <pc:spChg chg="mod">
          <ac:chgData name="김우현(2019316005)" userId="1100c61d-0bbd-4ac4-b53d-446c3e41d968" providerId="ADAL" clId="{D8A28CA7-04E9-40B0-9426-FCD2468BDC39}" dt="2025-07-23T04:17:08.168" v="128"/>
          <ac:spMkLst>
            <pc:docMk/>
            <pc:sldMk cId="0" sldId="260"/>
            <ac:spMk id="27" creationId="{9264AC64-FC3E-C11A-508D-81DCDBED7AFC}"/>
          </ac:spMkLst>
        </pc:spChg>
        <pc:spChg chg="mod">
          <ac:chgData name="김우현(2019316005)" userId="1100c61d-0bbd-4ac4-b53d-446c3e41d968" providerId="ADAL" clId="{D8A28CA7-04E9-40B0-9426-FCD2468BDC39}" dt="2025-07-23T04:17:08.168" v="128"/>
          <ac:spMkLst>
            <pc:docMk/>
            <pc:sldMk cId="0" sldId="260"/>
            <ac:spMk id="28" creationId="{34C88233-ABF7-6D2B-55C8-05BF7A7C7D66}"/>
          </ac:spMkLst>
        </pc:spChg>
        <pc:spChg chg="mod">
          <ac:chgData name="김우현(2019316005)" userId="1100c61d-0bbd-4ac4-b53d-446c3e41d968" providerId="ADAL" clId="{D8A28CA7-04E9-40B0-9426-FCD2468BDC39}" dt="2025-07-23T04:17:08.168" v="128"/>
          <ac:spMkLst>
            <pc:docMk/>
            <pc:sldMk cId="0" sldId="260"/>
            <ac:spMk id="29" creationId="{BA65FF2E-47F9-715B-C9C8-4946F4F1F149}"/>
          </ac:spMkLst>
        </pc:spChg>
        <pc:spChg chg="del">
          <ac:chgData name="김우현(2019316005)" userId="1100c61d-0bbd-4ac4-b53d-446c3e41d968" providerId="ADAL" clId="{D8A28CA7-04E9-40B0-9426-FCD2468BDC39}" dt="2025-07-23T04:15:35.106" v="41" actId="478"/>
          <ac:spMkLst>
            <pc:docMk/>
            <pc:sldMk cId="0" sldId="260"/>
            <ac:spMk id="49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50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42.663" v="43" actId="1076"/>
          <ac:spMkLst>
            <pc:docMk/>
            <pc:sldMk cId="0" sldId="260"/>
            <ac:spMk id="52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53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42.663" v="43" actId="1076"/>
          <ac:spMkLst>
            <pc:docMk/>
            <pc:sldMk cId="0" sldId="260"/>
            <ac:spMk id="55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42.663" v="43" actId="1076"/>
          <ac:spMkLst>
            <pc:docMk/>
            <pc:sldMk cId="0" sldId="260"/>
            <ac:spMk id="63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64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42.663" v="43" actId="1076"/>
          <ac:spMkLst>
            <pc:docMk/>
            <pc:sldMk cId="0" sldId="260"/>
            <ac:spMk id="65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67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71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5:59.217" v="46" actId="1076"/>
          <ac:spMkLst>
            <pc:docMk/>
            <pc:sldMk cId="0" sldId="260"/>
            <ac:spMk id="73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75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76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77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78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0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1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3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4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5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7:52.893" v="134" actId="1076"/>
          <ac:spMkLst>
            <pc:docMk/>
            <pc:sldMk cId="0" sldId="260"/>
            <ac:spMk id="87" creationId="{00000000-0000-0000-0000-000000000000}"/>
          </ac:spMkLst>
        </pc:spChg>
        <pc:spChg chg="mod">
          <ac:chgData name="김우현(2019316005)" userId="1100c61d-0bbd-4ac4-b53d-446c3e41d968" providerId="ADAL" clId="{D8A28CA7-04E9-40B0-9426-FCD2468BDC39}" dt="2025-07-23T04:16:32.696" v="120" actId="255"/>
          <ac:spMkLst>
            <pc:docMk/>
            <pc:sldMk cId="0" sldId="260"/>
            <ac:spMk id="89" creationId="{00000000-0000-0000-0000-000000000000}"/>
          </ac:spMkLst>
        </pc:spChg>
        <pc:grpChg chg="add mod">
          <ac:chgData name="김우현(2019316005)" userId="1100c61d-0bbd-4ac4-b53d-446c3e41d968" providerId="ADAL" clId="{D8A28CA7-04E9-40B0-9426-FCD2468BDC39}" dt="2025-07-23T04:16:54.933" v="122" actId="14100"/>
          <ac:grpSpMkLst>
            <pc:docMk/>
            <pc:sldMk cId="0" sldId="260"/>
            <ac:grpSpMk id="6" creationId="{C5CAACDA-D93C-9250-A775-7B343F60ABE5}"/>
          </ac:grpSpMkLst>
        </pc:grpChg>
        <pc:grpChg chg="add mod">
          <ac:chgData name="김우현(2019316005)" userId="1100c61d-0bbd-4ac4-b53d-446c3e41d968" providerId="ADAL" clId="{D8A28CA7-04E9-40B0-9426-FCD2468BDC39}" dt="2025-07-23T04:17:27.636" v="133" actId="1037"/>
          <ac:grpSpMkLst>
            <pc:docMk/>
            <pc:sldMk cId="0" sldId="260"/>
            <ac:grpSpMk id="10" creationId="{EB9910C7-DE96-63DC-3B70-44CEC1C655F1}"/>
          </ac:grpSpMkLst>
        </pc:grpChg>
        <pc:grpChg chg="add del mod">
          <ac:chgData name="김우현(2019316005)" userId="1100c61d-0bbd-4ac4-b53d-446c3e41d968" providerId="ADAL" clId="{D8A28CA7-04E9-40B0-9426-FCD2468BDC39}" dt="2025-07-23T04:17:22.667" v="131" actId="478"/>
          <ac:grpSpMkLst>
            <pc:docMk/>
            <pc:sldMk cId="0" sldId="260"/>
            <ac:grpSpMk id="15" creationId="{19065B17-31CC-F6DE-ADD6-0E766D215CFD}"/>
          </ac:grpSpMkLst>
        </pc:grpChg>
        <pc:grpChg chg="add mod">
          <ac:chgData name="김우현(2019316005)" userId="1100c61d-0bbd-4ac4-b53d-446c3e41d968" providerId="ADAL" clId="{D8A28CA7-04E9-40B0-9426-FCD2468BDC39}" dt="2025-07-23T04:17:19.996" v="130" actId="1076"/>
          <ac:grpSpMkLst>
            <pc:docMk/>
            <pc:sldMk cId="0" sldId="260"/>
            <ac:grpSpMk id="20" creationId="{C1A9CAC4-3C71-976B-E07F-D0C3241C362B}"/>
          </ac:grpSpMkLst>
        </pc:grpChg>
        <pc:grpChg chg="add mod">
          <ac:chgData name="김우현(2019316005)" userId="1100c61d-0bbd-4ac4-b53d-446c3e41d968" providerId="ADAL" clId="{D8A28CA7-04E9-40B0-9426-FCD2468BDC39}" dt="2025-07-23T04:17:15.124" v="129" actId="1076"/>
          <ac:grpSpMkLst>
            <pc:docMk/>
            <pc:sldMk cId="0" sldId="260"/>
            <ac:grpSpMk id="25" creationId="{FCEBEA0F-2269-E636-00B3-B8B4A2B6B84B}"/>
          </ac:grpSpMkLst>
        </pc:grpChg>
        <pc:cxnChg chg="del">
          <ac:chgData name="김우현(2019316005)" userId="1100c61d-0bbd-4ac4-b53d-446c3e41d968" providerId="ADAL" clId="{D8A28CA7-04E9-40B0-9426-FCD2468BDC39}" dt="2025-07-23T04:15:36.772" v="42" actId="478"/>
          <ac:cxnSpMkLst>
            <pc:docMk/>
            <pc:sldMk cId="0" sldId="260"/>
            <ac:cxnSpMk id="46" creationId="{00000000-0000-0000-0000-000000000000}"/>
          </ac:cxnSpMkLst>
        </pc:cxnChg>
        <pc:cxnChg chg="del">
          <ac:chgData name="김우현(2019316005)" userId="1100c61d-0bbd-4ac4-b53d-446c3e41d968" providerId="ADAL" clId="{D8A28CA7-04E9-40B0-9426-FCD2468BDC39}" dt="2025-07-23T04:15:35.106" v="41" actId="478"/>
          <ac:cxnSpMkLst>
            <pc:docMk/>
            <pc:sldMk cId="0" sldId="260"/>
            <ac:cxnSpMk id="47" creationId="{00000000-0000-0000-0000-000000000000}"/>
          </ac:cxnSpMkLst>
        </pc:cxnChg>
        <pc:cxnChg chg="del">
          <ac:chgData name="김우현(2019316005)" userId="1100c61d-0bbd-4ac4-b53d-446c3e41d968" providerId="ADAL" clId="{D8A28CA7-04E9-40B0-9426-FCD2468BDC39}" dt="2025-07-23T04:15:35.106" v="41" actId="478"/>
          <ac:cxnSpMkLst>
            <pc:docMk/>
            <pc:sldMk cId="0" sldId="260"/>
            <ac:cxnSpMk id="48" creationId="{00000000-0000-0000-0000-000000000000}"/>
          </ac:cxnSpMkLst>
        </pc:cxnChg>
      </pc:sldChg>
      <pc:sldChg chg="addSp delSp modSp new del mod">
        <pc:chgData name="김우현(2019316005)" userId="1100c61d-0bbd-4ac4-b53d-446c3e41d968" providerId="ADAL" clId="{D8A28CA7-04E9-40B0-9426-FCD2468BDC39}" dt="2025-07-23T04:08:14.488" v="18" actId="47"/>
        <pc:sldMkLst>
          <pc:docMk/>
          <pc:sldMk cId="1614297110" sldId="277"/>
        </pc:sldMkLst>
        <pc:picChg chg="add del mod">
          <ac:chgData name="김우현(2019316005)" userId="1100c61d-0bbd-4ac4-b53d-446c3e41d968" providerId="ADAL" clId="{D8A28CA7-04E9-40B0-9426-FCD2468BDC39}" dt="2025-07-23T04:08:11.651" v="15" actId="21"/>
          <ac:picMkLst>
            <pc:docMk/>
            <pc:sldMk cId="1614297110" sldId="277"/>
            <ac:picMk id="2" creationId="{D3A27FAC-8767-399F-176F-C854A9C610A6}"/>
          </ac:picMkLst>
        </pc:picChg>
      </pc:sldChg>
      <pc:sldChg chg="addSp delSp modSp add mod">
        <pc:chgData name="김우현(2019316005)" userId="1100c61d-0bbd-4ac4-b53d-446c3e41d968" providerId="ADAL" clId="{D8A28CA7-04E9-40B0-9426-FCD2468BDC39}" dt="2025-07-23T04:43:42.601" v="309" actId="1076"/>
        <pc:sldMkLst>
          <pc:docMk/>
          <pc:sldMk cId="1990925246" sldId="278"/>
        </pc:sldMkLst>
        <pc:spChg chg="add del mod">
          <ac:chgData name="김우현(2019316005)" userId="1100c61d-0bbd-4ac4-b53d-446c3e41d968" providerId="ADAL" clId="{D8A28CA7-04E9-40B0-9426-FCD2468BDC39}" dt="2025-07-23T04:43:30.514" v="305" actId="478"/>
          <ac:spMkLst>
            <pc:docMk/>
            <pc:sldMk cId="1990925246" sldId="278"/>
            <ac:spMk id="3" creationId="{B98D3225-CF86-3386-DF39-72AEF5A60F0F}"/>
          </ac:spMkLst>
        </pc:spChg>
        <pc:spChg chg="add mod">
          <ac:chgData name="김우현(2019316005)" userId="1100c61d-0bbd-4ac4-b53d-446c3e41d968" providerId="ADAL" clId="{D8A28CA7-04E9-40B0-9426-FCD2468BDC39}" dt="2025-07-23T04:43:30.635" v="306"/>
          <ac:spMkLst>
            <pc:docMk/>
            <pc:sldMk cId="1990925246" sldId="278"/>
            <ac:spMk id="4" creationId="{08E2E068-2EB5-A06E-AF1E-49EDD22D18FD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49" creationId="{46B912B9-A18D-0B2C-519E-4BD70631F02E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52" creationId="{AFF4CD08-FBAC-9E6A-644A-B91085412610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54" creationId="{598EF5A2-F1EA-0839-C8F3-04436BA40DC4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61" creationId="{69277574-27A3-74CC-F718-600158F43CBC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63" creationId="{5B77A2B5-9DA0-7F16-982B-609A070FB6A2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67" creationId="{E41C7C25-2E9B-86D7-08C9-F186CA5A648E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75" creationId="{613331C2-3A60-3C5C-200A-3AF90816799B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77" creationId="{C8A257E8-5EF6-A377-1BA7-258E32CC3B74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78" creationId="{7A57FC2E-A6D1-3E83-A696-88665AD01252}"/>
          </ac:spMkLst>
        </pc:spChg>
        <pc:spChg chg="del">
          <ac:chgData name="김우현(2019316005)" userId="1100c61d-0bbd-4ac4-b53d-446c3e41d968" providerId="ADAL" clId="{D8A28CA7-04E9-40B0-9426-FCD2468BDC39}" dt="2025-07-23T04:08:09.914" v="14" actId="478"/>
          <ac:spMkLst>
            <pc:docMk/>
            <pc:sldMk cId="1990925246" sldId="278"/>
            <ac:spMk id="80" creationId="{ECCC5F74-F40E-3346-43C0-4D621167798A}"/>
          </ac:spMkLst>
        </pc:spChg>
        <pc:picChg chg="add mod">
          <ac:chgData name="김우현(2019316005)" userId="1100c61d-0bbd-4ac4-b53d-446c3e41d968" providerId="ADAL" clId="{D8A28CA7-04E9-40B0-9426-FCD2468BDC39}" dt="2025-07-23T04:43:42.601" v="309" actId="1076"/>
          <ac:picMkLst>
            <pc:docMk/>
            <pc:sldMk cId="1990925246" sldId="278"/>
            <ac:picMk id="2" creationId="{D3A27FAC-8767-399F-176F-C854A9C610A6}"/>
          </ac:picMkLst>
        </pc:picChg>
      </pc:sldChg>
      <pc:sldChg chg="addSp delSp modSp new del mod">
        <pc:chgData name="김우현(2019316005)" userId="1100c61d-0bbd-4ac4-b53d-446c3e41d968" providerId="ADAL" clId="{D8A28CA7-04E9-40B0-9426-FCD2468BDC39}" dt="2025-07-23T04:19:05.427" v="151" actId="47"/>
        <pc:sldMkLst>
          <pc:docMk/>
          <pc:sldMk cId="2946260645" sldId="279"/>
        </pc:sldMkLst>
        <pc:graphicFrameChg chg="add del mod modGraphic">
          <ac:chgData name="김우현(2019316005)" userId="1100c61d-0bbd-4ac4-b53d-446c3e41d968" providerId="ADAL" clId="{D8A28CA7-04E9-40B0-9426-FCD2468BDC39}" dt="2025-07-23T04:18:53.948" v="145" actId="21"/>
          <ac:graphicFrameMkLst>
            <pc:docMk/>
            <pc:sldMk cId="2946260645" sldId="279"/>
            <ac:graphicFrameMk id="2" creationId="{48EE9089-5F19-8775-5F81-1848F181DE4F}"/>
          </ac:graphicFrameMkLst>
        </pc:graphicFrameChg>
      </pc:sldChg>
      <pc:sldChg chg="addSp delSp modSp add mod">
        <pc:chgData name="김우현(2019316005)" userId="1100c61d-0bbd-4ac4-b53d-446c3e41d968" providerId="ADAL" clId="{D8A28CA7-04E9-40B0-9426-FCD2468BDC39}" dt="2025-07-23T04:21:50.779" v="295" actId="1076"/>
        <pc:sldMkLst>
          <pc:docMk/>
          <pc:sldMk cId="1572898002" sldId="280"/>
        </pc:sldMkLst>
        <pc:spChg chg="mod">
          <ac:chgData name="김우현(2019316005)" userId="1100c61d-0bbd-4ac4-b53d-446c3e41d968" providerId="ADAL" clId="{D8A28CA7-04E9-40B0-9426-FCD2468BDC39}" dt="2025-07-23T04:21:50.779" v="295" actId="1076"/>
          <ac:spMkLst>
            <pc:docMk/>
            <pc:sldMk cId="1572898002" sldId="280"/>
            <ac:spMk id="9" creationId="{64E73471-FA69-D31A-1E7F-BF539F0A79DC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45" creationId="{AB03ED38-DE98-655D-C7FB-512C5B4A24D4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50" creationId="{17E1FCC6-6F10-5941-20F5-42661241B461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52" creationId="{39E14572-6861-C782-E029-036CE94A4724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57" creationId="{F2AFC672-6CF9-2425-5AAB-BCC23EFAE6B3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61" creationId="{F0DB401E-DFB9-FAC5-FA6D-B2B6E7B73573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67" creationId="{6F727399-3B63-93F9-3C7F-A0C84643ADCA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72" creationId="{A68F916B-AA8F-CF63-B7BF-842D8765D6CD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73" creationId="{643839CE-D9C4-8893-BB52-E4B7EC8ED619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75" creationId="{93CFA371-066F-FD72-FABC-95E286CE6FBE}"/>
          </ac:spMkLst>
        </pc:spChg>
        <pc:spChg chg="del">
          <ac:chgData name="김우현(2019316005)" userId="1100c61d-0bbd-4ac4-b53d-446c3e41d968" providerId="ADAL" clId="{D8A28CA7-04E9-40B0-9426-FCD2468BDC39}" dt="2025-07-23T04:18:50.516" v="144" actId="478"/>
          <ac:spMkLst>
            <pc:docMk/>
            <pc:sldMk cId="1572898002" sldId="280"/>
            <ac:spMk id="83" creationId="{D3EF9C50-51AF-FD72-2F8F-6788CBCDA7DC}"/>
          </ac:spMkLst>
        </pc:spChg>
        <pc:spChg chg="del">
          <ac:chgData name="김우현(2019316005)" userId="1100c61d-0bbd-4ac4-b53d-446c3e41d968" providerId="ADAL" clId="{D8A28CA7-04E9-40B0-9426-FCD2468BDC39}" dt="2025-07-23T04:19:23.992" v="154" actId="478"/>
          <ac:spMkLst>
            <pc:docMk/>
            <pc:sldMk cId="1572898002" sldId="280"/>
            <ac:spMk id="89" creationId="{14BD7DE4-BE80-F2AA-6834-0D62D7CC9CA4}"/>
          </ac:spMkLst>
        </pc:spChg>
        <pc:graphicFrameChg chg="add mod modGraphic">
          <ac:chgData name="김우현(2019316005)" userId="1100c61d-0bbd-4ac4-b53d-446c3e41d968" providerId="ADAL" clId="{D8A28CA7-04E9-40B0-9426-FCD2468BDC39}" dt="2025-07-23T04:21:22.837" v="252" actId="20577"/>
          <ac:graphicFrameMkLst>
            <pc:docMk/>
            <pc:sldMk cId="1572898002" sldId="280"/>
            <ac:graphicFrameMk id="15" creationId="{48EE9089-5F19-8775-5F81-1848F181DE4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9313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490133" cy="93133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0" y="6764867"/>
            <a:ext cx="12192000" cy="9313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0701867" y="6764867"/>
            <a:ext cx="1490133" cy="9313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35000" y="635000"/>
            <a:ext cx="9313333" cy="3225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5867" dirty="0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종합설계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5000" y="3594101"/>
            <a:ext cx="9067800" cy="3640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533" dirty="0">
                <a:solidFill>
                  <a:srgbClr val="222222"/>
                </a:solidFill>
                <a:latin typeface="휴먼모음T"/>
                <a:ea typeface="휴먼모음T"/>
              </a:rPr>
              <a:t>제목 </a:t>
            </a:r>
            <a:r>
              <a:rPr lang="en-US" altLang="ko-KR" sz="2533" dirty="0">
                <a:solidFill>
                  <a:srgbClr val="222222"/>
                </a:solidFill>
                <a:latin typeface="휴먼모음T"/>
                <a:ea typeface="휴먼모음T"/>
              </a:rPr>
              <a:t>: </a:t>
            </a:r>
            <a:r>
              <a:rPr lang="ko-KR" altLang="en-US" sz="2533" dirty="0">
                <a:solidFill>
                  <a:srgbClr val="222222"/>
                </a:solidFill>
                <a:latin typeface="휴먼모음T"/>
                <a:ea typeface="휴먼모음T"/>
              </a:rPr>
              <a:t>야구 승부예측 시스템 </a:t>
            </a:r>
            <a:r>
              <a:rPr lang="en-US" altLang="ko-KR" sz="2533" dirty="0">
                <a:solidFill>
                  <a:srgbClr val="222222"/>
                </a:solidFill>
                <a:latin typeface="휴먼모음T"/>
                <a:ea typeface="휴먼모음T"/>
              </a:rPr>
              <a:t>(Baseball Match Prediction System)</a:t>
            </a:r>
            <a:endParaRPr lang="en-US" sz="2533" dirty="0">
              <a:solidFill>
                <a:srgbClr val="222222"/>
              </a:solidFill>
              <a:latin typeface="휴먼모음T"/>
              <a:ea typeface="휴먼모음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12000" y="5410200"/>
            <a:ext cx="5232400" cy="550333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(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팀장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)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학번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2018158010 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이름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김형도</a:t>
            </a:r>
          </a:p>
          <a:p>
            <a:pPr lvl="0" algn="l">
              <a:lnSpc>
                <a:spcPct val="120350"/>
              </a:lnSpc>
              <a:defRPr/>
            </a:pP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            학번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2019316005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이름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김우현</a:t>
            </a:r>
          </a:p>
          <a:p>
            <a:pPr lvl="0" algn="l">
              <a:lnSpc>
                <a:spcPct val="120350"/>
              </a:lnSpc>
              <a:defRPr/>
            </a:pP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      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학번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2021156009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이름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나세은</a:t>
            </a:r>
          </a:p>
          <a:p>
            <a:pPr lvl="0" algn="l">
              <a:lnSpc>
                <a:spcPct val="120350"/>
              </a:lnSpc>
              <a:defRPr/>
            </a:pP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      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학번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2020156031     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이름 </a:t>
            </a:r>
            <a:r>
              <a:rPr lang="en-US" altLang="ko-KR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867" dirty="0">
                <a:solidFill>
                  <a:srgbClr val="222222"/>
                </a:solidFill>
                <a:latin typeface="Pretendard SemiBold"/>
                <a:ea typeface="Pretendard SemiBold"/>
                <a:cs typeface="Pretendard SemiBold"/>
              </a:rPr>
              <a:t>전설</a:t>
            </a:r>
            <a:endParaRPr lang="en-US" altLang="ko-KR" sz="1867" dirty="0">
              <a:solidFill>
                <a:srgbClr val="222222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3725" y="5061387"/>
            <a:ext cx="32004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67">
                <a:latin typeface="Pretendard SemiBold"/>
                <a:ea typeface="Pretendard SemiBold"/>
                <a:cs typeface="Pretendard SemiBold"/>
              </a:rPr>
              <a:t>지도교수 </a:t>
            </a:r>
            <a:r>
              <a:rPr lang="en-US" altLang="ko-KR" sz="1867">
                <a:latin typeface="Pretendard SemiBold"/>
                <a:ea typeface="Pretendard SemiBold"/>
                <a:cs typeface="Pretendard SemiBold"/>
              </a:rPr>
              <a:t>: </a:t>
            </a:r>
            <a:r>
              <a:rPr lang="ko-KR" altLang="en-US" sz="1867">
                <a:latin typeface="Pretendard SemiBold"/>
                <a:ea typeface="Pretendard SemiBold"/>
                <a:cs typeface="Pretendard SemiBold"/>
              </a:rPr>
              <a:t>박성호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634999" y="4104653"/>
            <a:ext cx="9067800" cy="36406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533" dirty="0">
                <a:solidFill>
                  <a:srgbClr val="222222"/>
                </a:solidFill>
                <a:latin typeface="휴먼모음T"/>
                <a:ea typeface="휴먼모음T"/>
              </a:rPr>
              <a:t>부제 </a:t>
            </a:r>
            <a:r>
              <a:rPr lang="en-US" altLang="ko-KR" sz="2533" dirty="0">
                <a:solidFill>
                  <a:srgbClr val="222222"/>
                </a:solidFill>
                <a:latin typeface="휴먼모음T"/>
                <a:ea typeface="휴먼모음T"/>
              </a:rPr>
              <a:t>: </a:t>
            </a:r>
            <a:r>
              <a:rPr lang="ko-KR" altLang="en-US" sz="2533" dirty="0">
                <a:solidFill>
                  <a:srgbClr val="222222"/>
                </a:solidFill>
                <a:latin typeface="휴먼모음T"/>
                <a:ea typeface="휴먼모음T"/>
              </a:rPr>
              <a:t>예측 및 분석 기능을 통한 머신러닝 알고리즘의 성능 향상</a:t>
            </a:r>
            <a:endParaRPr lang="en-US" sz="2533" dirty="0">
              <a:solidFill>
                <a:srgbClr val="222222"/>
              </a:solidFill>
              <a:latin typeface="휴먼모음T"/>
              <a:ea typeface="휴먼모음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2. Pre-Processing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 filtering - pivot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498993" y="2528102"/>
            <a:ext cx="3568397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404765" y="3233230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2414</a:t>
            </a:r>
          </a:p>
        </p:txBody>
      </p:sp>
      <p:sp>
        <p:nvSpPr>
          <p:cNvPr id="78" name="가로 글상자 77"/>
          <p:cNvSpPr txBox="1"/>
          <p:nvPr/>
        </p:nvSpPr>
        <p:spPr>
          <a:xfrm>
            <a:off x="2628865" y="4548553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81" name="구부러진 화살표 연결선 80"/>
          <p:cNvCxnSpPr>
            <a:stCxn id="77" idx="0"/>
          </p:cNvCxnSpPr>
          <p:nvPr/>
        </p:nvCxnSpPr>
        <p:spPr>
          <a:xfrm rot="5400000" flipH="1" flipV="1">
            <a:off x="811593" y="2545831"/>
            <a:ext cx="705128" cy="669670"/>
          </a:xfrm>
          <a:prstGeom prst="curvedConnector3">
            <a:avLst>
              <a:gd name="adj1" fmla="val 93007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82" name="구부러진 화살표 연결선 81"/>
          <p:cNvCxnSpPr>
            <a:stCxn id="77" idx="2"/>
          </p:cNvCxnSpPr>
          <p:nvPr/>
        </p:nvCxnSpPr>
        <p:spPr>
          <a:xfrm rot="16200000" flipH="1">
            <a:off x="772360" y="3681731"/>
            <a:ext cx="783591" cy="669669"/>
          </a:xfrm>
          <a:prstGeom prst="curvedConnector3">
            <a:avLst>
              <a:gd name="adj1" fmla="val 97102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88" name="세로 글상자 87"/>
          <p:cNvSpPr txBox="1"/>
          <p:nvPr/>
        </p:nvSpPr>
        <p:spPr>
          <a:xfrm>
            <a:off x="2954696" y="3709449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92" name="자유형 91"/>
          <p:cNvSpPr/>
          <p:nvPr/>
        </p:nvSpPr>
        <p:spPr>
          <a:xfrm rot="21501290" flipH="1">
            <a:off x="3605728" y="4398520"/>
            <a:ext cx="1461215" cy="416815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93" name="자유형 92"/>
          <p:cNvSpPr/>
          <p:nvPr/>
        </p:nvSpPr>
        <p:spPr>
          <a:xfrm>
            <a:off x="1498991" y="4418629"/>
            <a:ext cx="1455705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498993" y="3138284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2" name="가로 글상자 141"/>
          <p:cNvSpPr txBox="1"/>
          <p:nvPr/>
        </p:nvSpPr>
        <p:spPr>
          <a:xfrm>
            <a:off x="1562222" y="3204293"/>
            <a:ext cx="3526245" cy="44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C-D   f1_top  f1_bot  ...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1520070" y="2528102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4" name="가로 글상자 143"/>
          <p:cNvSpPr txBox="1"/>
          <p:nvPr/>
        </p:nvSpPr>
        <p:spPr>
          <a:xfrm>
            <a:off x="1562222" y="2593820"/>
            <a:ext cx="3526245" cy="44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f1_top  f1_bot  ... </a:t>
            </a:r>
          </a:p>
        </p:txBody>
      </p:sp>
      <p:sp>
        <p:nvSpPr>
          <p:cNvPr id="145" name="직사각형 144"/>
          <p:cNvSpPr/>
          <p:nvPr/>
        </p:nvSpPr>
        <p:spPr>
          <a:xfrm>
            <a:off x="7108833" y="820021"/>
            <a:ext cx="3568397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6014605" y="1525149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8238705" y="2840472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148" name="구부러진 화살표 연결선 147"/>
          <p:cNvCxnSpPr>
            <a:stCxn id="146" idx="0"/>
          </p:cNvCxnSpPr>
          <p:nvPr/>
        </p:nvCxnSpPr>
        <p:spPr>
          <a:xfrm rot="5400000" flipH="1" flipV="1">
            <a:off x="6421433" y="837750"/>
            <a:ext cx="705128" cy="669670"/>
          </a:xfrm>
          <a:prstGeom prst="curvedConnector3">
            <a:avLst>
              <a:gd name="adj1" fmla="val 93007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49" name="구부러진 화살표 연결선 148"/>
          <p:cNvCxnSpPr>
            <a:stCxn id="146" idx="2"/>
          </p:cNvCxnSpPr>
          <p:nvPr/>
        </p:nvCxnSpPr>
        <p:spPr>
          <a:xfrm rot="16200000" flipH="1">
            <a:off x="6382200" y="1973649"/>
            <a:ext cx="783591" cy="669669"/>
          </a:xfrm>
          <a:prstGeom prst="curvedConnector3">
            <a:avLst>
              <a:gd name="adj1" fmla="val 97102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50" name="세로 글상자 149"/>
          <p:cNvSpPr txBox="1"/>
          <p:nvPr/>
        </p:nvSpPr>
        <p:spPr>
          <a:xfrm>
            <a:off x="8765894" y="2011634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51" name="자유형 150"/>
          <p:cNvSpPr/>
          <p:nvPr/>
        </p:nvSpPr>
        <p:spPr>
          <a:xfrm rot="21501290" flipH="1">
            <a:off x="9215568" y="2690439"/>
            <a:ext cx="1461215" cy="416815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7108831" y="2710548"/>
            <a:ext cx="1455705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108833" y="1430202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4" name="가로 글상자 153"/>
          <p:cNvSpPr txBox="1"/>
          <p:nvPr/>
        </p:nvSpPr>
        <p:spPr>
          <a:xfrm>
            <a:off x="7172063" y="1490085"/>
            <a:ext cx="3526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-C   f1_top  f1_bot  ... 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7129910" y="820020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6" name="가로 글상자 155"/>
          <p:cNvSpPr txBox="1"/>
          <p:nvPr/>
        </p:nvSpPr>
        <p:spPr>
          <a:xfrm>
            <a:off x="7172063" y="885585"/>
            <a:ext cx="3526244" cy="45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f1_top  f1_bot  ... 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29913" y="3873998"/>
            <a:ext cx="3568397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" name="가로 글상자 145"/>
          <p:cNvSpPr txBox="1"/>
          <p:nvPr/>
        </p:nvSpPr>
        <p:spPr>
          <a:xfrm>
            <a:off x="6035685" y="4579126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</a:t>
            </a:r>
          </a:p>
        </p:txBody>
      </p:sp>
      <p:sp>
        <p:nvSpPr>
          <p:cNvPr id="4" name="가로 글상자 146"/>
          <p:cNvSpPr txBox="1"/>
          <p:nvPr/>
        </p:nvSpPr>
        <p:spPr>
          <a:xfrm>
            <a:off x="8259785" y="5894449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5" name="구부러진 화살표 연결선 147"/>
          <p:cNvCxnSpPr>
            <a:stCxn id="3" idx="0"/>
          </p:cNvCxnSpPr>
          <p:nvPr/>
        </p:nvCxnSpPr>
        <p:spPr>
          <a:xfrm rot="5400000" flipH="1" flipV="1">
            <a:off x="6442513" y="3891727"/>
            <a:ext cx="705128" cy="669670"/>
          </a:xfrm>
          <a:prstGeom prst="curvedConnector3">
            <a:avLst>
              <a:gd name="adj1" fmla="val 93007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6" name="구부러진 화살표 연결선 148"/>
          <p:cNvCxnSpPr>
            <a:stCxn id="3" idx="2"/>
          </p:cNvCxnSpPr>
          <p:nvPr/>
        </p:nvCxnSpPr>
        <p:spPr>
          <a:xfrm rot="16200000" flipH="1">
            <a:off x="6403280" y="5027626"/>
            <a:ext cx="783591" cy="669669"/>
          </a:xfrm>
          <a:prstGeom prst="curvedConnector3">
            <a:avLst>
              <a:gd name="adj1" fmla="val 97102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9" name="세로 글상자 149"/>
          <p:cNvSpPr txBox="1"/>
          <p:nvPr/>
        </p:nvSpPr>
        <p:spPr>
          <a:xfrm>
            <a:off x="8718075" y="5065613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0" name="자유형 150"/>
          <p:cNvSpPr/>
          <p:nvPr/>
        </p:nvSpPr>
        <p:spPr>
          <a:xfrm rot="21501290" flipH="1">
            <a:off x="9236648" y="5744416"/>
            <a:ext cx="1461215" cy="416815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자유형 151"/>
          <p:cNvSpPr/>
          <p:nvPr/>
        </p:nvSpPr>
        <p:spPr>
          <a:xfrm>
            <a:off x="7129911" y="5764525"/>
            <a:ext cx="1455705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29913" y="4484179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가로 글상자 153"/>
          <p:cNvSpPr txBox="1"/>
          <p:nvPr/>
        </p:nvSpPr>
        <p:spPr>
          <a:xfrm>
            <a:off x="7193143" y="4548553"/>
            <a:ext cx="3526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C-B   f1_top  f1_bot  ...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150990" y="3873997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가로 글상자 155"/>
          <p:cNvSpPr txBox="1"/>
          <p:nvPr/>
        </p:nvSpPr>
        <p:spPr>
          <a:xfrm>
            <a:off x="7172066" y="3939563"/>
            <a:ext cx="3526244" cy="45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f1_top  f1_bot  ... </a:t>
            </a:r>
          </a:p>
        </p:txBody>
      </p:sp>
      <p:sp>
        <p:nvSpPr>
          <p:cNvPr id="16" name="가로 글상자 88"/>
          <p:cNvSpPr txBox="1"/>
          <p:nvPr/>
        </p:nvSpPr>
        <p:spPr>
          <a:xfrm>
            <a:off x="1498990" y="2066072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/>
              <a:t>train</a:t>
            </a:r>
          </a:p>
        </p:txBody>
      </p:sp>
      <p:sp>
        <p:nvSpPr>
          <p:cNvPr id="17" name="가로 글상자 108"/>
          <p:cNvSpPr txBox="1"/>
          <p:nvPr/>
        </p:nvSpPr>
        <p:spPr>
          <a:xfrm>
            <a:off x="7071711" y="339341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fv_a</a:t>
            </a:r>
          </a:p>
        </p:txBody>
      </p:sp>
      <p:sp>
        <p:nvSpPr>
          <p:cNvPr id="18" name="가로 글상자 108"/>
          <p:cNvSpPr txBox="1"/>
          <p:nvPr/>
        </p:nvSpPr>
        <p:spPr>
          <a:xfrm>
            <a:off x="7182696" y="3399719"/>
            <a:ext cx="1103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3. Train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BEA28B-A566-B26A-FD6C-37673AAAB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87" y="1424940"/>
            <a:ext cx="8248759" cy="24866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01FD2A-A4C8-E841-7132-A80C09C86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65" y="4426162"/>
            <a:ext cx="11505669" cy="10881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4. Eval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pic>
        <p:nvPicPr>
          <p:cNvPr id="3" name="그림 2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AE8BC4-066B-E061-93CF-5883844B1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69" y="991658"/>
            <a:ext cx="4071197" cy="5634325"/>
          </a:xfrm>
          <a:prstGeom prst="rect">
            <a:avLst/>
          </a:prstGeom>
        </p:spPr>
      </p:pic>
      <p:pic>
        <p:nvPicPr>
          <p:cNvPr id="5" name="그림 4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13BA56-ACE2-A339-D88E-490750EA8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76681"/>
            <a:ext cx="4071196" cy="56242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5. Prediction (single)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145" name="직사각형 144"/>
          <p:cNvSpPr/>
          <p:nvPr/>
        </p:nvSpPr>
        <p:spPr>
          <a:xfrm>
            <a:off x="743469" y="2237386"/>
            <a:ext cx="5164730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6" name="가로 글상자 145"/>
          <p:cNvSpPr txBox="1"/>
          <p:nvPr/>
        </p:nvSpPr>
        <p:spPr>
          <a:xfrm>
            <a:off x="-105644" y="3034806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2607386" y="4287434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148" name="구부러진 화살표 연결선 147"/>
          <p:cNvCxnSpPr>
            <a:stCxn id="146" idx="0"/>
          </p:cNvCxnSpPr>
          <p:nvPr/>
        </p:nvCxnSpPr>
        <p:spPr>
          <a:xfrm rot="5400000" flipH="1" flipV="1">
            <a:off x="132480" y="2423818"/>
            <a:ext cx="797419" cy="424555"/>
          </a:xfrm>
          <a:prstGeom prst="curvedConnector3">
            <a:avLst>
              <a:gd name="adj1" fmla="val 97102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49" name="구부러진 화살표 연결선 148"/>
          <p:cNvCxnSpPr>
            <a:stCxn id="146" idx="2"/>
          </p:cNvCxnSpPr>
          <p:nvPr/>
        </p:nvCxnSpPr>
        <p:spPr>
          <a:xfrm rot="16200000" flipH="1">
            <a:off x="186866" y="3561045"/>
            <a:ext cx="688645" cy="424554"/>
          </a:xfrm>
          <a:prstGeom prst="curvedConnector3">
            <a:avLst>
              <a:gd name="adj1" fmla="val 94030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50" name="세로 글상자 149"/>
          <p:cNvSpPr txBox="1"/>
          <p:nvPr/>
        </p:nvSpPr>
        <p:spPr>
          <a:xfrm>
            <a:off x="3109603" y="3429000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51" name="자유형 150"/>
          <p:cNvSpPr/>
          <p:nvPr/>
        </p:nvSpPr>
        <p:spPr>
          <a:xfrm rot="21501290" flipH="1">
            <a:off x="3650039" y="4112866"/>
            <a:ext cx="2257665" cy="36602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743467" y="4127913"/>
            <a:ext cx="214843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3" name="직사각형 152"/>
          <p:cNvSpPr/>
          <p:nvPr/>
        </p:nvSpPr>
        <p:spPr>
          <a:xfrm>
            <a:off x="743469" y="2847568"/>
            <a:ext cx="5164730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748834" y="2266136"/>
            <a:ext cx="5159364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8" name="가로 글상자 157"/>
          <p:cNvSpPr txBox="1"/>
          <p:nvPr/>
        </p:nvSpPr>
        <p:spPr>
          <a:xfrm>
            <a:off x="558859" y="2911843"/>
            <a:ext cx="5353633" cy="45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A-C   f1_top  f1_bot  f2_top  f2_bot  ... </a:t>
            </a:r>
          </a:p>
        </p:txBody>
      </p:sp>
      <p:sp>
        <p:nvSpPr>
          <p:cNvPr id="159" name="가로 글상자 158"/>
          <p:cNvSpPr txBox="1"/>
          <p:nvPr/>
        </p:nvSpPr>
        <p:spPr>
          <a:xfrm>
            <a:off x="554565" y="2334221"/>
            <a:ext cx="5353633" cy="445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f1_top  f1_bot  f2_top  f2_bot  ... </a:t>
            </a:r>
          </a:p>
        </p:txBody>
      </p:sp>
      <p:cxnSp>
        <p:nvCxnSpPr>
          <p:cNvPr id="160" name="선 159"/>
          <p:cNvCxnSpPr/>
          <p:nvPr/>
        </p:nvCxnSpPr>
        <p:spPr>
          <a:xfrm rot="5400000">
            <a:off x="757626" y="2827008"/>
            <a:ext cx="1191614" cy="123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가로 글상자 160"/>
          <p:cNvSpPr txBox="1"/>
          <p:nvPr/>
        </p:nvSpPr>
        <p:spPr>
          <a:xfrm>
            <a:off x="748834" y="1839438"/>
            <a:ext cx="1451953" cy="43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fv_a</a:t>
            </a:r>
          </a:p>
        </p:txBody>
      </p:sp>
      <p:sp>
        <p:nvSpPr>
          <p:cNvPr id="162" name="직사각형 161"/>
          <p:cNvSpPr/>
          <p:nvPr/>
        </p:nvSpPr>
        <p:spPr>
          <a:xfrm>
            <a:off x="6757312" y="2245820"/>
            <a:ext cx="5164730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3" name="가로 글상자 162"/>
          <p:cNvSpPr txBox="1"/>
          <p:nvPr/>
        </p:nvSpPr>
        <p:spPr>
          <a:xfrm>
            <a:off x="5908199" y="3043240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</a:p>
        </p:txBody>
      </p:sp>
      <p:sp>
        <p:nvSpPr>
          <p:cNvPr id="164" name="가로 글상자 163"/>
          <p:cNvSpPr txBox="1"/>
          <p:nvPr/>
        </p:nvSpPr>
        <p:spPr>
          <a:xfrm>
            <a:off x="8621229" y="4295868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165" name="구부러진 화살표 연결선 164"/>
          <p:cNvCxnSpPr>
            <a:stCxn id="163" idx="0"/>
          </p:cNvCxnSpPr>
          <p:nvPr/>
        </p:nvCxnSpPr>
        <p:spPr>
          <a:xfrm rot="5400000" flipH="1" flipV="1">
            <a:off x="6146324" y="2432252"/>
            <a:ext cx="797419" cy="424555"/>
          </a:xfrm>
          <a:prstGeom prst="curvedConnector3">
            <a:avLst>
              <a:gd name="adj1" fmla="val 97102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66" name="구부러진 화살표 연결선 165"/>
          <p:cNvCxnSpPr>
            <a:stCxn id="163" idx="2"/>
          </p:cNvCxnSpPr>
          <p:nvPr/>
        </p:nvCxnSpPr>
        <p:spPr>
          <a:xfrm rot="16200000" flipH="1">
            <a:off x="6200710" y="3569480"/>
            <a:ext cx="688645" cy="424554"/>
          </a:xfrm>
          <a:prstGeom prst="curvedConnector3">
            <a:avLst>
              <a:gd name="adj1" fmla="val 94030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67" name="세로 글상자 166"/>
          <p:cNvSpPr txBox="1"/>
          <p:nvPr/>
        </p:nvSpPr>
        <p:spPr>
          <a:xfrm>
            <a:off x="9123446" y="3437434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68" name="자유형 167"/>
          <p:cNvSpPr/>
          <p:nvPr/>
        </p:nvSpPr>
        <p:spPr>
          <a:xfrm rot="21501290" flipH="1">
            <a:off x="9663882" y="4121300"/>
            <a:ext cx="2257665" cy="36602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9" name="자유형 168"/>
          <p:cNvSpPr/>
          <p:nvPr/>
        </p:nvSpPr>
        <p:spPr>
          <a:xfrm>
            <a:off x="6757310" y="4136347"/>
            <a:ext cx="214843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6757312" y="2856002"/>
            <a:ext cx="5164730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6762678" y="2274570"/>
            <a:ext cx="5159364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2" name="가로 글상자 171"/>
          <p:cNvSpPr txBox="1"/>
          <p:nvPr/>
        </p:nvSpPr>
        <p:spPr>
          <a:xfrm>
            <a:off x="6568409" y="2911843"/>
            <a:ext cx="5353633" cy="45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C-B   f1_top  f1_bot  f2_top  f2_bot  ... </a:t>
            </a:r>
          </a:p>
        </p:txBody>
      </p:sp>
      <p:sp>
        <p:nvSpPr>
          <p:cNvPr id="173" name="가로 글상자 172"/>
          <p:cNvSpPr txBox="1"/>
          <p:nvPr/>
        </p:nvSpPr>
        <p:spPr>
          <a:xfrm>
            <a:off x="6568408" y="2342655"/>
            <a:ext cx="53536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-B   f1_top  f1_bot  f2_top  f2_bot  ... </a:t>
            </a:r>
          </a:p>
        </p:txBody>
      </p:sp>
      <p:cxnSp>
        <p:nvCxnSpPr>
          <p:cNvPr id="174" name="선 173"/>
          <p:cNvCxnSpPr/>
          <p:nvPr/>
        </p:nvCxnSpPr>
        <p:spPr>
          <a:xfrm rot="5400000">
            <a:off x="6771469" y="2835441"/>
            <a:ext cx="1191614" cy="1237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75" name="가로 글상자 174"/>
          <p:cNvSpPr txBox="1"/>
          <p:nvPr/>
        </p:nvSpPr>
        <p:spPr>
          <a:xfrm>
            <a:off x="6762677" y="1847872"/>
            <a:ext cx="1451953" cy="43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5. Prediction (single)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1) summarize()</a:t>
            </a:r>
          </a:p>
        </p:txBody>
      </p:sp>
      <p:sp>
        <p:nvSpPr>
          <p:cNvPr id="146" name="가로 글상자 145"/>
          <p:cNvSpPr txBox="1"/>
          <p:nvPr/>
        </p:nvSpPr>
        <p:spPr>
          <a:xfrm>
            <a:off x="935061" y="2286698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47" name="가로 글상자 146"/>
          <p:cNvSpPr txBox="1"/>
          <p:nvPr/>
        </p:nvSpPr>
        <p:spPr>
          <a:xfrm>
            <a:off x="3606295" y="2981413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148" name="구부러진 화살표 연결선 147"/>
          <p:cNvCxnSpPr>
            <a:stCxn id="146" idx="0"/>
          </p:cNvCxnSpPr>
          <p:nvPr/>
        </p:nvCxnSpPr>
        <p:spPr>
          <a:xfrm rot="5400000" flipH="1" flipV="1">
            <a:off x="1457890" y="2066059"/>
            <a:ext cx="122367" cy="318911"/>
          </a:xfrm>
          <a:prstGeom prst="curvedConnector2">
            <a:avLst/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49" name="구부러진 화살표 연결선 148"/>
          <p:cNvCxnSpPr>
            <a:stCxn id="146" idx="2"/>
          </p:cNvCxnSpPr>
          <p:nvPr/>
        </p:nvCxnSpPr>
        <p:spPr>
          <a:xfrm rot="16200000" flipH="1">
            <a:off x="1467253" y="2573257"/>
            <a:ext cx="103640" cy="318910"/>
          </a:xfrm>
          <a:prstGeom prst="curvedConnector2">
            <a:avLst/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51" name="자유형 150"/>
          <p:cNvSpPr/>
          <p:nvPr/>
        </p:nvSpPr>
        <p:spPr>
          <a:xfrm rot="21501290" flipH="1">
            <a:off x="4648865" y="2801102"/>
            <a:ext cx="2657671" cy="36602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2" name="자유형 151"/>
          <p:cNvSpPr/>
          <p:nvPr/>
        </p:nvSpPr>
        <p:spPr>
          <a:xfrm>
            <a:off x="1742375" y="2821892"/>
            <a:ext cx="214843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7" name="직사각형 156"/>
          <p:cNvSpPr/>
          <p:nvPr/>
        </p:nvSpPr>
        <p:spPr>
          <a:xfrm>
            <a:off x="1683896" y="2193079"/>
            <a:ext cx="562272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9" name="가로 글상자 158"/>
          <p:cNvSpPr txBox="1"/>
          <p:nvPr/>
        </p:nvSpPr>
        <p:spPr>
          <a:xfrm>
            <a:off x="1519073" y="2258018"/>
            <a:ext cx="5947002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A-mlb      f1_top  f1_bot  f2_top  f2_bot  ... </a:t>
            </a:r>
          </a:p>
        </p:txBody>
      </p:sp>
      <p:cxnSp>
        <p:nvCxnSpPr>
          <p:cNvPr id="160" name="선 159"/>
          <p:cNvCxnSpPr/>
          <p:nvPr/>
        </p:nvCxnSpPr>
        <p:spPr>
          <a:xfrm rot="5400000">
            <a:off x="2443362" y="2493231"/>
            <a:ext cx="595807" cy="1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가로 글상자 160"/>
          <p:cNvSpPr txBox="1"/>
          <p:nvPr/>
        </p:nvSpPr>
        <p:spPr>
          <a:xfrm>
            <a:off x="1683895" y="1766381"/>
            <a:ext cx="1451953" cy="43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fv_a</a:t>
            </a:r>
          </a:p>
        </p:txBody>
      </p:sp>
      <p:sp>
        <p:nvSpPr>
          <p:cNvPr id="186" name="가로 글상자 185"/>
          <p:cNvSpPr txBox="1"/>
          <p:nvPr/>
        </p:nvSpPr>
        <p:spPr>
          <a:xfrm>
            <a:off x="929693" y="3949317"/>
            <a:ext cx="849113" cy="394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187" name="가로 글상자 186"/>
          <p:cNvSpPr txBox="1"/>
          <p:nvPr/>
        </p:nvSpPr>
        <p:spPr>
          <a:xfrm>
            <a:off x="3600926" y="4644031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102</a:t>
            </a:r>
          </a:p>
        </p:txBody>
      </p:sp>
      <p:cxnSp>
        <p:nvCxnSpPr>
          <p:cNvPr id="188" name="구부러진 화살표 연결선 147"/>
          <p:cNvCxnSpPr>
            <a:stCxn id="186" idx="0"/>
          </p:cNvCxnSpPr>
          <p:nvPr/>
        </p:nvCxnSpPr>
        <p:spPr>
          <a:xfrm rot="5400000" flipH="1" flipV="1">
            <a:off x="1452521" y="3728677"/>
            <a:ext cx="122367" cy="318911"/>
          </a:xfrm>
          <a:prstGeom prst="curvedConnector2">
            <a:avLst/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89" name="구부러진 화살표 연결선 148"/>
          <p:cNvCxnSpPr>
            <a:stCxn id="186" idx="2"/>
          </p:cNvCxnSpPr>
          <p:nvPr/>
        </p:nvCxnSpPr>
        <p:spPr>
          <a:xfrm rot="16200000" flipH="1">
            <a:off x="1461884" y="4235876"/>
            <a:ext cx="103640" cy="318910"/>
          </a:xfrm>
          <a:prstGeom prst="curvedConnector2">
            <a:avLst/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90" name="자유형 189"/>
          <p:cNvSpPr/>
          <p:nvPr/>
        </p:nvSpPr>
        <p:spPr>
          <a:xfrm rot="21501290" flipH="1">
            <a:off x="4643497" y="4463720"/>
            <a:ext cx="2657671" cy="36602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1" name="자유형 190"/>
          <p:cNvSpPr/>
          <p:nvPr/>
        </p:nvSpPr>
        <p:spPr>
          <a:xfrm>
            <a:off x="1737007" y="4484510"/>
            <a:ext cx="214843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1678528" y="3855698"/>
            <a:ext cx="562272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3" name="가로 글상자 192"/>
          <p:cNvSpPr txBox="1"/>
          <p:nvPr/>
        </p:nvSpPr>
        <p:spPr>
          <a:xfrm>
            <a:off x="1513705" y="3920636"/>
            <a:ext cx="5947002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mlb-B      f1_top  f1_bot  f2_top  f2_bot  ... </a:t>
            </a:r>
          </a:p>
        </p:txBody>
      </p:sp>
      <p:cxnSp>
        <p:nvCxnSpPr>
          <p:cNvPr id="194" name="선 193"/>
          <p:cNvCxnSpPr/>
          <p:nvPr/>
        </p:nvCxnSpPr>
        <p:spPr>
          <a:xfrm rot="5400000">
            <a:off x="2361776" y="4155850"/>
            <a:ext cx="595807" cy="123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5" name="가로 글상자 194"/>
          <p:cNvSpPr txBox="1"/>
          <p:nvPr/>
        </p:nvSpPr>
        <p:spPr>
          <a:xfrm>
            <a:off x="1678526" y="3429000"/>
            <a:ext cx="1451953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5. Prediction (single)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2) is_pitch()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1683895" y="2193079"/>
            <a:ext cx="5622724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9" name="가로 글상자 158"/>
          <p:cNvSpPr txBox="1"/>
          <p:nvPr/>
        </p:nvSpPr>
        <p:spPr>
          <a:xfrm>
            <a:off x="1519073" y="2258018"/>
            <a:ext cx="5947002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A-mlb     P1_top  P1_bot  S1_top  S1_bot  ... </a:t>
            </a:r>
          </a:p>
        </p:txBody>
      </p:sp>
      <p:cxnSp>
        <p:nvCxnSpPr>
          <p:cNvPr id="160" name="선 159"/>
          <p:cNvCxnSpPr/>
          <p:nvPr/>
        </p:nvCxnSpPr>
        <p:spPr>
          <a:xfrm rot="5400000">
            <a:off x="2367144" y="2493231"/>
            <a:ext cx="595807" cy="1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가로 글상자 160"/>
          <p:cNvSpPr txBox="1"/>
          <p:nvPr/>
        </p:nvSpPr>
        <p:spPr>
          <a:xfrm>
            <a:off x="1683895" y="1766381"/>
            <a:ext cx="1451953" cy="435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fv_a</a:t>
            </a:r>
          </a:p>
        </p:txBody>
      </p:sp>
      <p:sp>
        <p:nvSpPr>
          <p:cNvPr id="192" name="직사각형 191"/>
          <p:cNvSpPr/>
          <p:nvPr/>
        </p:nvSpPr>
        <p:spPr>
          <a:xfrm>
            <a:off x="1683895" y="3855698"/>
            <a:ext cx="5686571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93" name="가로 글상자 192"/>
          <p:cNvSpPr txBox="1"/>
          <p:nvPr/>
        </p:nvSpPr>
        <p:spPr>
          <a:xfrm>
            <a:off x="1582920" y="3920636"/>
            <a:ext cx="5947002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mlb-B      P1_top  P1_bot  S1_top  S1_bot  ... </a:t>
            </a:r>
          </a:p>
        </p:txBody>
      </p:sp>
      <p:cxnSp>
        <p:nvCxnSpPr>
          <p:cNvPr id="194" name="선 193"/>
          <p:cNvCxnSpPr/>
          <p:nvPr/>
        </p:nvCxnSpPr>
        <p:spPr>
          <a:xfrm rot="5400000">
            <a:off x="2430991" y="4155850"/>
            <a:ext cx="595807" cy="1237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</a:ln>
        </p:spPr>
      </p:cxnSp>
      <p:sp>
        <p:nvSpPr>
          <p:cNvPr id="195" name="가로 글상자 194"/>
          <p:cNvSpPr txBox="1"/>
          <p:nvPr/>
        </p:nvSpPr>
        <p:spPr>
          <a:xfrm>
            <a:off x="1683895" y="3429000"/>
            <a:ext cx="1451953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  <p:sp>
        <p:nvSpPr>
          <p:cNvPr id="197" name="가로 글상자 196"/>
          <p:cNvSpPr txBox="1"/>
          <p:nvPr/>
        </p:nvSpPr>
        <p:spPr>
          <a:xfrm>
            <a:off x="7686194" y="1991963"/>
            <a:ext cx="1813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pitch top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swing bot</a:t>
            </a:r>
          </a:p>
        </p:txBody>
      </p:sp>
      <p:sp>
        <p:nvSpPr>
          <p:cNvPr id="198" name="가로 글상자 197"/>
          <p:cNvSpPr txBox="1"/>
          <p:nvPr/>
        </p:nvSpPr>
        <p:spPr>
          <a:xfrm>
            <a:off x="7686194" y="3787369"/>
            <a:ext cx="18130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swing top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pitch bot</a:t>
            </a:r>
          </a:p>
        </p:txBody>
      </p:sp>
      <p:cxnSp>
        <p:nvCxnSpPr>
          <p:cNvPr id="199" name="선 198"/>
          <p:cNvCxnSpPr/>
          <p:nvPr/>
        </p:nvCxnSpPr>
        <p:spPr>
          <a:xfrm rot="16200000" flipH="1">
            <a:off x="3927083" y="2107437"/>
            <a:ext cx="997898" cy="7669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선 199"/>
          <p:cNvCxnSpPr/>
          <p:nvPr/>
        </p:nvCxnSpPr>
        <p:spPr>
          <a:xfrm rot="16200000" flipH="1">
            <a:off x="4821692" y="2099422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1" name="선 200"/>
          <p:cNvCxnSpPr/>
          <p:nvPr/>
        </p:nvCxnSpPr>
        <p:spPr>
          <a:xfrm rot="16200000" flipH="1">
            <a:off x="2953717" y="3780970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2" name="선 201"/>
          <p:cNvCxnSpPr/>
          <p:nvPr/>
        </p:nvCxnSpPr>
        <p:spPr>
          <a:xfrm rot="16200000" flipH="1">
            <a:off x="5980525" y="3762596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3" name="선 202"/>
          <p:cNvCxnSpPr/>
          <p:nvPr/>
        </p:nvCxnSpPr>
        <p:spPr>
          <a:xfrm rot="5400000">
            <a:off x="3927083" y="2115942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5" name="선 204"/>
          <p:cNvCxnSpPr/>
          <p:nvPr/>
        </p:nvCxnSpPr>
        <p:spPr>
          <a:xfrm rot="5400000">
            <a:off x="4821692" y="2115942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6" name="선 205"/>
          <p:cNvCxnSpPr/>
          <p:nvPr/>
        </p:nvCxnSpPr>
        <p:spPr>
          <a:xfrm rot="5400000">
            <a:off x="5980525" y="3788615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  <p:cxnSp>
        <p:nvCxnSpPr>
          <p:cNvPr id="207" name="선 206"/>
          <p:cNvCxnSpPr/>
          <p:nvPr/>
        </p:nvCxnSpPr>
        <p:spPr>
          <a:xfrm rot="5400000">
            <a:off x="2953717" y="3788615"/>
            <a:ext cx="997898" cy="766949"/>
          </a:xfrm>
          <a:prstGeom prst="line">
            <a:avLst/>
          </a:prstGeom>
          <a:noFill/>
          <a:ln w="38100" cap="flat" cmpd="sng" algn="ctr">
            <a:solidFill>
              <a:srgbClr val="0000FF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5. Prediction (single)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3) concat</a:t>
            </a:r>
          </a:p>
        </p:txBody>
      </p:sp>
      <p:sp>
        <p:nvSpPr>
          <p:cNvPr id="157" name="직사각형 156"/>
          <p:cNvSpPr/>
          <p:nvPr/>
        </p:nvSpPr>
        <p:spPr>
          <a:xfrm>
            <a:off x="1683896" y="2193079"/>
            <a:ext cx="562272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9" name="가로 글상자 158"/>
          <p:cNvSpPr txBox="1"/>
          <p:nvPr/>
        </p:nvSpPr>
        <p:spPr>
          <a:xfrm>
            <a:off x="1519073" y="2258018"/>
            <a:ext cx="5947002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  A-B      P1_top  P1_bot  S1_top  S1_bot  ... </a:t>
            </a:r>
          </a:p>
        </p:txBody>
      </p:sp>
      <p:cxnSp>
        <p:nvCxnSpPr>
          <p:cNvPr id="160" name="선 159"/>
          <p:cNvCxnSpPr/>
          <p:nvPr/>
        </p:nvCxnSpPr>
        <p:spPr>
          <a:xfrm rot="5400000">
            <a:off x="2367144" y="2493231"/>
            <a:ext cx="595807" cy="123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가로 글상자 160"/>
          <p:cNvSpPr txBox="1"/>
          <p:nvPr/>
        </p:nvSpPr>
        <p:spPr>
          <a:xfrm>
            <a:off x="1683895" y="1766381"/>
            <a:ext cx="1451953" cy="441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300" b="1"/>
              <a:t>fv</a:t>
            </a:r>
          </a:p>
        </p:txBody>
      </p:sp>
      <p:sp>
        <p:nvSpPr>
          <p:cNvPr id="203" name="가로 글상자 202"/>
          <p:cNvSpPr txBox="1"/>
          <p:nvPr/>
        </p:nvSpPr>
        <p:spPr>
          <a:xfrm>
            <a:off x="1519073" y="3837363"/>
            <a:ext cx="888114" cy="451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</a:t>
            </a:r>
          </a:p>
        </p:txBody>
      </p:sp>
      <p:cxnSp>
        <p:nvCxnSpPr>
          <p:cNvPr id="204" name="화살표 203"/>
          <p:cNvCxnSpPr>
            <a:stCxn id="203" idx="3"/>
          </p:cNvCxnSpPr>
          <p:nvPr/>
        </p:nvCxnSpPr>
        <p:spPr>
          <a:xfrm>
            <a:off x="2407187" y="4063141"/>
            <a:ext cx="728660" cy="0"/>
          </a:xfrm>
          <a:prstGeom prst="straightConnector1">
            <a:avLst/>
          </a:prstGeom>
          <a:ln w="381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직사각형 204"/>
          <p:cNvSpPr/>
          <p:nvPr/>
        </p:nvSpPr>
        <p:spPr>
          <a:xfrm>
            <a:off x="3378942" y="3721652"/>
            <a:ext cx="1471056" cy="68297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06" name="가로 글상자 205"/>
          <p:cNvSpPr txBox="1"/>
          <p:nvPr/>
        </p:nvSpPr>
        <p:spPr>
          <a:xfrm>
            <a:off x="3378942" y="3203222"/>
            <a:ext cx="1471056" cy="452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model</a:t>
            </a:r>
          </a:p>
        </p:txBody>
      </p:sp>
      <p:cxnSp>
        <p:nvCxnSpPr>
          <p:cNvPr id="207" name="화살표 206"/>
          <p:cNvCxnSpPr/>
          <p:nvPr/>
        </p:nvCxnSpPr>
        <p:spPr>
          <a:xfrm>
            <a:off x="5088467" y="4063141"/>
            <a:ext cx="728660" cy="0"/>
          </a:xfrm>
          <a:prstGeom prst="straightConnector1">
            <a:avLst/>
          </a:prstGeom>
          <a:noFill/>
          <a:ln w="38100" cap="flat" cmpd="sng" algn="ctr">
            <a:solidFill>
              <a:srgbClr val="000000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209" name="가로 글상자 208"/>
          <p:cNvSpPr txBox="1"/>
          <p:nvPr/>
        </p:nvSpPr>
        <p:spPr>
          <a:xfrm>
            <a:off x="6244998" y="3837363"/>
            <a:ext cx="24338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proba a : proba b</a:t>
            </a:r>
          </a:p>
        </p:txBody>
      </p:sp>
      <p:cxnSp>
        <p:nvCxnSpPr>
          <p:cNvPr id="210" name="선 209"/>
          <p:cNvCxnSpPr/>
          <p:nvPr/>
        </p:nvCxnSpPr>
        <p:spPr>
          <a:xfrm>
            <a:off x="6249132" y="4288918"/>
            <a:ext cx="2433886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 dirty="0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0. Intro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1103114" y="2612266"/>
            <a:ext cx="1589177" cy="26595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50" name="직사각형 49"/>
          <p:cNvSpPr/>
          <p:nvPr/>
        </p:nvSpPr>
        <p:spPr>
          <a:xfrm>
            <a:off x="1103115" y="2612266"/>
            <a:ext cx="1589176" cy="494823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51" name="직사각형 50"/>
          <p:cNvSpPr/>
          <p:nvPr/>
        </p:nvSpPr>
        <p:spPr>
          <a:xfrm>
            <a:off x="1103114" y="3107090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103115" y="3558581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103115" y="4777020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254000" y="3608110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000" b="1"/>
              <a:t>pitch</a:t>
            </a:r>
          </a:p>
        </p:txBody>
      </p:sp>
      <p:sp>
        <p:nvSpPr>
          <p:cNvPr id="55" name="가로 글상자 54"/>
          <p:cNvSpPr txBox="1"/>
          <p:nvPr/>
        </p:nvSpPr>
        <p:spPr>
          <a:xfrm>
            <a:off x="1231241" y="5271844"/>
            <a:ext cx="1308653" cy="446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n vecter</a:t>
            </a:r>
          </a:p>
        </p:txBody>
      </p:sp>
      <p:sp>
        <p:nvSpPr>
          <p:cNvPr id="56" name="가로 글상자 55"/>
          <p:cNvSpPr txBox="1"/>
          <p:nvPr/>
        </p:nvSpPr>
        <p:spPr>
          <a:xfrm>
            <a:off x="1231241" y="4777020"/>
            <a:ext cx="1308654" cy="436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300" b="1"/>
              <a:t>n</a:t>
            </a:r>
          </a:p>
        </p:txBody>
      </p:sp>
      <p:sp>
        <p:nvSpPr>
          <p:cNvPr id="57" name="세로 글상자 56"/>
          <p:cNvSpPr txBox="1"/>
          <p:nvPr/>
        </p:nvSpPr>
        <p:spPr>
          <a:xfrm>
            <a:off x="1710212" y="4076476"/>
            <a:ext cx="550619" cy="6989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lvl="0" algn="ctr">
              <a:defRPr/>
            </a:pPr>
            <a:r>
              <a:rPr lang="en-US" altLang="ko-KR" sz="2300"/>
              <a:t>....</a:t>
            </a:r>
          </a:p>
        </p:txBody>
      </p:sp>
      <p:cxnSp>
        <p:nvCxnSpPr>
          <p:cNvPr id="58" name="구부러진 화살표 연결선 57"/>
          <p:cNvCxnSpPr/>
          <p:nvPr/>
        </p:nvCxnSpPr>
        <p:spPr>
          <a:xfrm rot="5400000" flipH="1" flipV="1">
            <a:off x="486881" y="2738271"/>
            <a:ext cx="742237" cy="490228"/>
          </a:xfrm>
          <a:prstGeom prst="curvedConnector3">
            <a:avLst>
              <a:gd name="adj1" fmla="val 98126"/>
            </a:avLst>
          </a:prstGeom>
          <a:ln w="28575">
            <a:solidFill>
              <a:srgbClr val="082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구부러진 화살표 연결선 58"/>
          <p:cNvCxnSpPr/>
          <p:nvPr/>
        </p:nvCxnSpPr>
        <p:spPr>
          <a:xfrm rot="16200000" flipH="1">
            <a:off x="423508" y="4592239"/>
            <a:ext cx="868982" cy="490228"/>
          </a:xfrm>
          <a:prstGeom prst="curvedConnector3">
            <a:avLst>
              <a:gd name="adj1" fmla="val 96078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60" name="직사각형 59"/>
          <p:cNvSpPr/>
          <p:nvPr/>
        </p:nvSpPr>
        <p:spPr>
          <a:xfrm>
            <a:off x="3925849" y="2624729"/>
            <a:ext cx="1589177" cy="2659577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925849" y="2624728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925849" y="3119552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925849" y="3571043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925849" y="4789482"/>
            <a:ext cx="1589176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2928293" y="3687248"/>
            <a:ext cx="997555" cy="387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inning</a:t>
            </a:r>
          </a:p>
        </p:txBody>
      </p:sp>
      <p:sp>
        <p:nvSpPr>
          <p:cNvPr id="66" name="가로 글상자 65"/>
          <p:cNvSpPr txBox="1"/>
          <p:nvPr/>
        </p:nvSpPr>
        <p:spPr>
          <a:xfrm>
            <a:off x="4053975" y="5284306"/>
            <a:ext cx="1308653" cy="446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 vecter</a:t>
            </a:r>
          </a:p>
        </p:txBody>
      </p:sp>
      <p:sp>
        <p:nvSpPr>
          <p:cNvPr id="67" name="가로 글상자 66"/>
          <p:cNvSpPr txBox="1"/>
          <p:nvPr/>
        </p:nvSpPr>
        <p:spPr>
          <a:xfrm>
            <a:off x="4084268" y="4789482"/>
            <a:ext cx="1308654" cy="43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9</a:t>
            </a:r>
          </a:p>
        </p:txBody>
      </p:sp>
      <p:sp>
        <p:nvSpPr>
          <p:cNvPr id="68" name="세로 글상자 67"/>
          <p:cNvSpPr txBox="1"/>
          <p:nvPr/>
        </p:nvSpPr>
        <p:spPr>
          <a:xfrm>
            <a:off x="4529854" y="4076476"/>
            <a:ext cx="550619" cy="6989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cxnSp>
        <p:nvCxnSpPr>
          <p:cNvPr id="69" name="구부러진 화살표 연결선 68"/>
          <p:cNvCxnSpPr/>
          <p:nvPr/>
        </p:nvCxnSpPr>
        <p:spPr>
          <a:xfrm rot="5400000" flipH="1" flipV="1">
            <a:off x="3309616" y="2750733"/>
            <a:ext cx="742237" cy="490228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70" name="구부러진 화살표 연결선 69"/>
          <p:cNvCxnSpPr/>
          <p:nvPr/>
        </p:nvCxnSpPr>
        <p:spPr>
          <a:xfrm rot="16200000" flipH="1">
            <a:off x="3246243" y="4604701"/>
            <a:ext cx="868982" cy="490228"/>
          </a:xfrm>
          <a:prstGeom prst="curvedConnector3">
            <a:avLst>
              <a:gd name="adj1" fmla="val 96078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71" name="가로 글상자 70"/>
          <p:cNvSpPr txBox="1"/>
          <p:nvPr/>
        </p:nvSpPr>
        <p:spPr>
          <a:xfrm>
            <a:off x="4084268" y="3629337"/>
            <a:ext cx="1308654" cy="43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</a:p>
        </p:txBody>
      </p:sp>
      <p:sp>
        <p:nvSpPr>
          <p:cNvPr id="72" name="가로 글상자 71"/>
          <p:cNvSpPr txBox="1"/>
          <p:nvPr/>
        </p:nvSpPr>
        <p:spPr>
          <a:xfrm>
            <a:off x="4084268" y="3148698"/>
            <a:ext cx="1308654" cy="439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</a:p>
        </p:txBody>
      </p:sp>
      <p:sp>
        <p:nvSpPr>
          <p:cNvPr id="73" name="가로 글상자 72"/>
          <p:cNvSpPr txBox="1"/>
          <p:nvPr/>
        </p:nvSpPr>
        <p:spPr>
          <a:xfrm>
            <a:off x="4084268" y="2653874"/>
            <a:ext cx="1308654" cy="43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140593" y="3043418"/>
            <a:ext cx="742209" cy="822608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76" name="직사각형 75"/>
          <p:cNvSpPr/>
          <p:nvPr/>
        </p:nvSpPr>
        <p:spPr>
          <a:xfrm>
            <a:off x="8140593" y="3866026"/>
            <a:ext cx="742209" cy="822608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7857371" y="4859223"/>
            <a:ext cx="1308653" cy="450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 vecter</a:t>
            </a:r>
          </a:p>
        </p:txBody>
      </p:sp>
      <p:sp>
        <p:nvSpPr>
          <p:cNvPr id="78" name="가로 글상자 77"/>
          <p:cNvSpPr txBox="1"/>
          <p:nvPr/>
        </p:nvSpPr>
        <p:spPr>
          <a:xfrm>
            <a:off x="6147609" y="3680923"/>
            <a:ext cx="1992984" cy="395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inning_toplot</a:t>
            </a:r>
          </a:p>
        </p:txBody>
      </p:sp>
      <p:cxnSp>
        <p:nvCxnSpPr>
          <p:cNvPr id="79" name="꺾인 연결선 78"/>
          <p:cNvCxnSpPr/>
          <p:nvPr/>
        </p:nvCxnSpPr>
        <p:spPr>
          <a:xfrm>
            <a:off x="6147609" y="3881876"/>
            <a:ext cx="296195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82108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0" name="가로 글상자 79"/>
          <p:cNvSpPr txBox="1"/>
          <p:nvPr/>
        </p:nvSpPr>
        <p:spPr>
          <a:xfrm>
            <a:off x="8326145" y="3167121"/>
            <a:ext cx="371104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3500" b="1"/>
              <a:t>t</a:t>
            </a:r>
          </a:p>
        </p:txBody>
      </p:sp>
      <p:sp>
        <p:nvSpPr>
          <p:cNvPr id="81" name="가로 글상자 80"/>
          <p:cNvSpPr txBox="1"/>
          <p:nvPr/>
        </p:nvSpPr>
        <p:spPr>
          <a:xfrm>
            <a:off x="8326145" y="3999650"/>
            <a:ext cx="371104" cy="62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b</a:t>
            </a:r>
          </a:p>
        </p:txBody>
      </p:sp>
      <p:cxnSp>
        <p:nvCxnSpPr>
          <p:cNvPr id="82" name="꺾인 연결선 81"/>
          <p:cNvCxnSpPr/>
          <p:nvPr/>
        </p:nvCxnSpPr>
        <p:spPr>
          <a:xfrm>
            <a:off x="8882802" y="3864438"/>
            <a:ext cx="296195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82108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3" name="직사각형 82"/>
          <p:cNvSpPr/>
          <p:nvPr/>
        </p:nvSpPr>
        <p:spPr>
          <a:xfrm>
            <a:off x="10270463" y="3466964"/>
            <a:ext cx="1308652" cy="688486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4" name="가로 글상자 83"/>
          <p:cNvSpPr txBox="1"/>
          <p:nvPr/>
        </p:nvSpPr>
        <p:spPr>
          <a:xfrm>
            <a:off x="10270462" y="4326536"/>
            <a:ext cx="1308653" cy="450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 vecter</a:t>
            </a:r>
          </a:p>
        </p:txBody>
      </p:sp>
      <p:sp>
        <p:nvSpPr>
          <p:cNvPr id="85" name="가로 글상자 84"/>
          <p:cNvSpPr txBox="1"/>
          <p:nvPr/>
        </p:nvSpPr>
        <p:spPr>
          <a:xfrm>
            <a:off x="10270463" y="3587729"/>
            <a:ext cx="13086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match</a:t>
            </a:r>
          </a:p>
        </p:txBody>
      </p:sp>
      <p:sp>
        <p:nvSpPr>
          <p:cNvPr id="87" name="가로 글상자 86"/>
          <p:cNvSpPr txBox="1"/>
          <p:nvPr/>
        </p:nvSpPr>
        <p:spPr>
          <a:xfrm>
            <a:off x="8882802" y="3663826"/>
            <a:ext cx="1387661" cy="389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game_pk</a:t>
            </a:r>
          </a:p>
        </p:txBody>
      </p:sp>
      <p:cxnSp>
        <p:nvCxnSpPr>
          <p:cNvPr id="88" name="꺾인 연결선 87"/>
          <p:cNvCxnSpPr/>
          <p:nvPr/>
        </p:nvCxnSpPr>
        <p:spPr>
          <a:xfrm>
            <a:off x="2815307" y="3880287"/>
            <a:ext cx="296195" cy="1588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082108">
                <a:alpha val="100000"/>
              </a:srgbClr>
            </a:solidFill>
            <a:prstDash val="solid"/>
            <a:tailEnd type="arrow"/>
          </a:ln>
        </p:spPr>
      </p:cxnSp>
      <p:sp>
        <p:nvSpPr>
          <p:cNvPr id="89" name="TextBox 9"/>
          <p:cNvSpPr txBox="1"/>
          <p:nvPr/>
        </p:nvSpPr>
        <p:spPr>
          <a:xfrm>
            <a:off x="554566" y="1020803"/>
            <a:ext cx="686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b="0" i="0" u="none" strike="noStrike" kern="1200" cap="none" spc="0" normalizeH="0" baseline="0" dirty="0" err="1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Dataframe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 row level of single game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CAACDA-D93C-9250-A775-7B343F60ABE5}"/>
              </a:ext>
            </a:extLst>
          </p:cNvPr>
          <p:cNvGrpSpPr/>
          <p:nvPr/>
        </p:nvGrpSpPr>
        <p:grpSpPr>
          <a:xfrm>
            <a:off x="5515026" y="2627549"/>
            <a:ext cx="209716" cy="547188"/>
            <a:chOff x="9659937" y="4386735"/>
            <a:chExt cx="742209" cy="1936567"/>
          </a:xfrm>
        </p:grpSpPr>
        <p:sp>
          <p:nvSpPr>
            <p:cNvPr id="2" name="직사각형 74">
              <a:extLst>
                <a:ext uri="{FF2B5EF4-FFF2-40B4-BE49-F238E27FC236}">
                  <a16:creationId xmlns:a16="http://schemas.microsoft.com/office/drawing/2014/main" id="{894DD7D1-2B17-1B41-8C26-B6DFF754A411}"/>
                </a:ext>
              </a:extLst>
            </p:cNvPr>
            <p:cNvSpPr/>
            <p:nvPr/>
          </p:nvSpPr>
          <p:spPr>
            <a:xfrm>
              <a:off x="9659937" y="4386735"/>
              <a:ext cx="742209" cy="822608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1200"/>
            </a:p>
          </p:txBody>
        </p:sp>
        <p:sp>
          <p:nvSpPr>
            <p:cNvPr id="3" name="직사각형 75">
              <a:extLst>
                <a:ext uri="{FF2B5EF4-FFF2-40B4-BE49-F238E27FC236}">
                  <a16:creationId xmlns:a16="http://schemas.microsoft.com/office/drawing/2014/main" id="{4844D9E1-C599-9CBF-F373-1CA8F377EA88}"/>
                </a:ext>
              </a:extLst>
            </p:cNvPr>
            <p:cNvSpPr/>
            <p:nvPr/>
          </p:nvSpPr>
          <p:spPr>
            <a:xfrm>
              <a:off x="9659937" y="5209343"/>
              <a:ext cx="742209" cy="822608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4" name="가로 글상자 79">
              <a:extLst>
                <a:ext uri="{FF2B5EF4-FFF2-40B4-BE49-F238E27FC236}">
                  <a16:creationId xmlns:a16="http://schemas.microsoft.com/office/drawing/2014/main" id="{2A830197-C086-C9AD-A384-ED5134FF1539}"/>
                </a:ext>
              </a:extLst>
            </p:cNvPr>
            <p:cNvSpPr txBox="1"/>
            <p:nvPr/>
          </p:nvSpPr>
          <p:spPr>
            <a:xfrm>
              <a:off x="9845489" y="451043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/>
                <a:t>t</a:t>
              </a:r>
            </a:p>
          </p:txBody>
        </p:sp>
        <p:sp>
          <p:nvSpPr>
            <p:cNvPr id="5" name="가로 글상자 80">
              <a:extLst>
                <a:ext uri="{FF2B5EF4-FFF2-40B4-BE49-F238E27FC236}">
                  <a16:creationId xmlns:a16="http://schemas.microsoft.com/office/drawing/2014/main" id="{7A4D6694-748A-8CA2-A0C7-B4F07F6DAB97}"/>
                </a:ext>
              </a:extLst>
            </p:cNvPr>
            <p:cNvSpPr txBox="1"/>
            <p:nvPr/>
          </p:nvSpPr>
          <p:spPr>
            <a:xfrm>
              <a:off x="9845489" y="534296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F0BA2020-DAF9-C8FA-9089-EC412C3F2D49}"/>
              </a:ext>
            </a:extLst>
          </p:cNvPr>
          <p:cNvSpPr txBox="1"/>
          <p:nvPr/>
        </p:nvSpPr>
        <p:spPr>
          <a:xfrm>
            <a:off x="551488" y="1589712"/>
            <a:ext cx="686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하나의 </a:t>
            </a:r>
            <a:r>
              <a:rPr kumimoji="0" lang="en-US" altLang="ko-KR" b="0" i="0" u="none" strike="noStrike" kern="1200" cap="none" spc="0" normalizeH="0" baseline="0" dirty="0" err="1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df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kumimoji="0" lang="ko-KR" altLang="en-US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가 몇 개로 압축될 수 있는가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9910C7-DE96-63DC-3B70-44CEC1C655F1}"/>
              </a:ext>
            </a:extLst>
          </p:cNvPr>
          <p:cNvGrpSpPr/>
          <p:nvPr/>
        </p:nvGrpSpPr>
        <p:grpSpPr>
          <a:xfrm>
            <a:off x="5516460" y="3116428"/>
            <a:ext cx="209716" cy="547188"/>
            <a:chOff x="9659937" y="4386735"/>
            <a:chExt cx="742209" cy="1936567"/>
          </a:xfrm>
        </p:grpSpPr>
        <p:sp>
          <p:nvSpPr>
            <p:cNvPr id="11" name="직사각형 74">
              <a:extLst>
                <a:ext uri="{FF2B5EF4-FFF2-40B4-BE49-F238E27FC236}">
                  <a16:creationId xmlns:a16="http://schemas.microsoft.com/office/drawing/2014/main" id="{83061847-C5D1-98A3-3C10-54362BB23FAD}"/>
                </a:ext>
              </a:extLst>
            </p:cNvPr>
            <p:cNvSpPr/>
            <p:nvPr/>
          </p:nvSpPr>
          <p:spPr>
            <a:xfrm>
              <a:off x="9659937" y="4386735"/>
              <a:ext cx="742209" cy="822608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1200"/>
            </a:p>
          </p:txBody>
        </p:sp>
        <p:sp>
          <p:nvSpPr>
            <p:cNvPr id="12" name="직사각형 75">
              <a:extLst>
                <a:ext uri="{FF2B5EF4-FFF2-40B4-BE49-F238E27FC236}">
                  <a16:creationId xmlns:a16="http://schemas.microsoft.com/office/drawing/2014/main" id="{5FF5DBA1-2379-59C5-859D-6FE96C69D0A0}"/>
                </a:ext>
              </a:extLst>
            </p:cNvPr>
            <p:cNvSpPr/>
            <p:nvPr/>
          </p:nvSpPr>
          <p:spPr>
            <a:xfrm>
              <a:off x="9659937" y="5209343"/>
              <a:ext cx="742209" cy="822608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13" name="가로 글상자 79">
              <a:extLst>
                <a:ext uri="{FF2B5EF4-FFF2-40B4-BE49-F238E27FC236}">
                  <a16:creationId xmlns:a16="http://schemas.microsoft.com/office/drawing/2014/main" id="{A1C21C3D-EEE4-DBA1-C8E9-9B464C20C7BC}"/>
                </a:ext>
              </a:extLst>
            </p:cNvPr>
            <p:cNvSpPr txBox="1"/>
            <p:nvPr/>
          </p:nvSpPr>
          <p:spPr>
            <a:xfrm>
              <a:off x="9845489" y="451043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/>
                <a:t>t</a:t>
              </a:r>
            </a:p>
          </p:txBody>
        </p:sp>
        <p:sp>
          <p:nvSpPr>
            <p:cNvPr id="14" name="가로 글상자 80">
              <a:extLst>
                <a:ext uri="{FF2B5EF4-FFF2-40B4-BE49-F238E27FC236}">
                  <a16:creationId xmlns:a16="http://schemas.microsoft.com/office/drawing/2014/main" id="{3C4C7C83-1B38-EAE9-C9C6-3568B94130BF}"/>
                </a:ext>
              </a:extLst>
            </p:cNvPr>
            <p:cNvSpPr txBox="1"/>
            <p:nvPr/>
          </p:nvSpPr>
          <p:spPr>
            <a:xfrm>
              <a:off x="9845489" y="534296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A9CAC4-3C71-976B-E07F-D0C3241C362B}"/>
              </a:ext>
            </a:extLst>
          </p:cNvPr>
          <p:cNvGrpSpPr/>
          <p:nvPr/>
        </p:nvGrpSpPr>
        <p:grpSpPr>
          <a:xfrm>
            <a:off x="5515026" y="3573214"/>
            <a:ext cx="209716" cy="547188"/>
            <a:chOff x="9659937" y="4386735"/>
            <a:chExt cx="742209" cy="1936567"/>
          </a:xfrm>
        </p:grpSpPr>
        <p:sp>
          <p:nvSpPr>
            <p:cNvPr id="21" name="직사각형 74">
              <a:extLst>
                <a:ext uri="{FF2B5EF4-FFF2-40B4-BE49-F238E27FC236}">
                  <a16:creationId xmlns:a16="http://schemas.microsoft.com/office/drawing/2014/main" id="{7362562B-2666-5FCF-71FE-4933FC8FCB64}"/>
                </a:ext>
              </a:extLst>
            </p:cNvPr>
            <p:cNvSpPr/>
            <p:nvPr/>
          </p:nvSpPr>
          <p:spPr>
            <a:xfrm>
              <a:off x="9659937" y="4386735"/>
              <a:ext cx="742209" cy="822608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1200"/>
            </a:p>
          </p:txBody>
        </p:sp>
        <p:sp>
          <p:nvSpPr>
            <p:cNvPr id="22" name="직사각형 75">
              <a:extLst>
                <a:ext uri="{FF2B5EF4-FFF2-40B4-BE49-F238E27FC236}">
                  <a16:creationId xmlns:a16="http://schemas.microsoft.com/office/drawing/2014/main" id="{6EA50B66-B16A-9D80-513E-5DAACB85571D}"/>
                </a:ext>
              </a:extLst>
            </p:cNvPr>
            <p:cNvSpPr/>
            <p:nvPr/>
          </p:nvSpPr>
          <p:spPr>
            <a:xfrm>
              <a:off x="9659937" y="5209343"/>
              <a:ext cx="742209" cy="822608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3" name="가로 글상자 79">
              <a:extLst>
                <a:ext uri="{FF2B5EF4-FFF2-40B4-BE49-F238E27FC236}">
                  <a16:creationId xmlns:a16="http://schemas.microsoft.com/office/drawing/2014/main" id="{F4DE77F1-F119-99D3-2A46-48584B0E40AB}"/>
                </a:ext>
              </a:extLst>
            </p:cNvPr>
            <p:cNvSpPr txBox="1"/>
            <p:nvPr/>
          </p:nvSpPr>
          <p:spPr>
            <a:xfrm>
              <a:off x="9845489" y="451043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/>
                <a:t>t</a:t>
              </a:r>
            </a:p>
          </p:txBody>
        </p:sp>
        <p:sp>
          <p:nvSpPr>
            <p:cNvPr id="24" name="가로 글상자 80">
              <a:extLst>
                <a:ext uri="{FF2B5EF4-FFF2-40B4-BE49-F238E27FC236}">
                  <a16:creationId xmlns:a16="http://schemas.microsoft.com/office/drawing/2014/main" id="{B22551FE-5B5B-A910-FB3B-1170F86B73BF}"/>
                </a:ext>
              </a:extLst>
            </p:cNvPr>
            <p:cNvSpPr txBox="1"/>
            <p:nvPr/>
          </p:nvSpPr>
          <p:spPr>
            <a:xfrm>
              <a:off x="9845489" y="534296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CEBEA0F-2269-E636-00B3-B8B4A2B6B84B}"/>
              </a:ext>
            </a:extLst>
          </p:cNvPr>
          <p:cNvGrpSpPr/>
          <p:nvPr/>
        </p:nvGrpSpPr>
        <p:grpSpPr>
          <a:xfrm>
            <a:off x="5521047" y="4800993"/>
            <a:ext cx="209716" cy="547188"/>
            <a:chOff x="9659937" y="4386735"/>
            <a:chExt cx="742209" cy="1936567"/>
          </a:xfrm>
        </p:grpSpPr>
        <p:sp>
          <p:nvSpPr>
            <p:cNvPr id="26" name="직사각형 74">
              <a:extLst>
                <a:ext uri="{FF2B5EF4-FFF2-40B4-BE49-F238E27FC236}">
                  <a16:creationId xmlns:a16="http://schemas.microsoft.com/office/drawing/2014/main" id="{1751BE9C-7DB1-3A28-84C5-B62D1178A045}"/>
                </a:ext>
              </a:extLst>
            </p:cNvPr>
            <p:cNvSpPr/>
            <p:nvPr/>
          </p:nvSpPr>
          <p:spPr>
            <a:xfrm>
              <a:off x="9659937" y="4386735"/>
              <a:ext cx="742209" cy="822608"/>
            </a:xfrm>
            <a:prstGeom prst="rect">
              <a:avLst/>
            </a:prstGeom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 sz="1200"/>
            </a:p>
          </p:txBody>
        </p:sp>
        <p:sp>
          <p:nvSpPr>
            <p:cNvPr id="27" name="직사각형 75">
              <a:extLst>
                <a:ext uri="{FF2B5EF4-FFF2-40B4-BE49-F238E27FC236}">
                  <a16:creationId xmlns:a16="http://schemas.microsoft.com/office/drawing/2014/main" id="{9264AC64-FC3E-C11A-508D-81DCDBED7AFC}"/>
                </a:ext>
              </a:extLst>
            </p:cNvPr>
            <p:cNvSpPr/>
            <p:nvPr/>
          </p:nvSpPr>
          <p:spPr>
            <a:xfrm>
              <a:off x="9659937" y="5209343"/>
              <a:ext cx="742209" cy="822608"/>
            </a:xfrm>
            <a:prstGeom prst="rect">
              <a:avLst/>
            </a:prstGeom>
            <a:solidFill>
              <a:srgbClr val="FF843A">
                <a:alpha val="100000"/>
              </a:srgbClr>
            </a:solidFill>
            <a:ln w="19050" cap="flat" cmpd="sng" algn="ctr">
              <a:solidFill>
                <a:srgbClr val="7A3F1C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kumimoji="0" lang="en-US" altLang="ko-KR" sz="12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Calibri"/>
              </a:endParaRPr>
            </a:p>
          </p:txBody>
        </p:sp>
        <p:sp>
          <p:nvSpPr>
            <p:cNvPr id="28" name="가로 글상자 79">
              <a:extLst>
                <a:ext uri="{FF2B5EF4-FFF2-40B4-BE49-F238E27FC236}">
                  <a16:creationId xmlns:a16="http://schemas.microsoft.com/office/drawing/2014/main" id="{34C88233-ABF7-6D2B-55C8-05BF7A7C7D66}"/>
                </a:ext>
              </a:extLst>
            </p:cNvPr>
            <p:cNvSpPr txBox="1"/>
            <p:nvPr/>
          </p:nvSpPr>
          <p:spPr>
            <a:xfrm>
              <a:off x="9845489" y="451043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en-US" altLang="ko-KR" sz="1200" b="1"/>
                <a:t>t</a:t>
              </a:r>
            </a:p>
          </p:txBody>
        </p:sp>
        <p:sp>
          <p:nvSpPr>
            <p:cNvPr id="29" name="가로 글상자 80">
              <a:extLst>
                <a:ext uri="{FF2B5EF4-FFF2-40B4-BE49-F238E27FC236}">
                  <a16:creationId xmlns:a16="http://schemas.microsoft.com/office/drawing/2014/main" id="{BA65FF2E-47F9-715B-C9C8-4946F4F1F149}"/>
                </a:ext>
              </a:extLst>
            </p:cNvPr>
            <p:cNvSpPr txBox="1"/>
            <p:nvPr/>
          </p:nvSpPr>
          <p:spPr>
            <a:xfrm>
              <a:off x="9845489" y="5342968"/>
              <a:ext cx="371104" cy="980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ct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200" b="1" i="0" u="none" strike="noStrike" kern="1200" cap="none" spc="0" normalizeH="0" baseline="0" dirty="0">
                  <a:solidFill>
                    <a:srgbClr val="000000"/>
                  </a:solidFill>
                  <a:latin typeface="Calibri"/>
                  <a:ea typeface="맑은 고딕"/>
                  <a:cs typeface="Calibri"/>
                </a:rPr>
                <a:t>b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E1EFD-AFF2-929B-B2CD-41707F48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3B4269-416A-6C64-A6C3-5DC995BCF6C5}"/>
              </a:ext>
            </a:extLst>
          </p:cNvPr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 dirty="0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0. Intro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556DF09-B476-4A0E-A15E-C5A440C7A6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4E73471-FA69-D31A-1E7F-BF539F0A79DC}"/>
              </a:ext>
            </a:extLst>
          </p:cNvPr>
          <p:cNvSpPr txBox="1"/>
          <p:nvPr/>
        </p:nvSpPr>
        <p:spPr>
          <a:xfrm>
            <a:off x="481830" y="1055371"/>
            <a:ext cx="6862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 err="1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압축시 고려해야할 점</a:t>
            </a:r>
            <a:endParaRPr lang="en-US" altLang="ko-KR" dirty="0">
              <a:solidFill>
                <a:srgbClr val="000000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r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ow : top, bot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col : pitch, swing</a:t>
            </a: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  <a:latin typeface="Pretendard SemiBold"/>
              <a:ea typeface="Pretendard SemiBold"/>
              <a:cs typeface="Pretendard SemiBold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8EE9089-5F19-8775-5F81-1848F181D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645866"/>
              </p:ext>
            </p:extLst>
          </p:nvPr>
        </p:nvGraphicFramePr>
        <p:xfrm>
          <a:off x="2529609" y="2245371"/>
          <a:ext cx="6696363" cy="3687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121">
                  <a:extLst>
                    <a:ext uri="{9D8B030D-6E8A-4147-A177-3AD203B41FA5}">
                      <a16:colId xmlns:a16="http://schemas.microsoft.com/office/drawing/2014/main" val="3817186605"/>
                    </a:ext>
                  </a:extLst>
                </a:gridCol>
                <a:gridCol w="2232121">
                  <a:extLst>
                    <a:ext uri="{9D8B030D-6E8A-4147-A177-3AD203B41FA5}">
                      <a16:colId xmlns:a16="http://schemas.microsoft.com/office/drawing/2014/main" val="3766435464"/>
                    </a:ext>
                  </a:extLst>
                </a:gridCol>
                <a:gridCol w="2232121">
                  <a:extLst>
                    <a:ext uri="{9D8B030D-6E8A-4147-A177-3AD203B41FA5}">
                      <a16:colId xmlns:a16="http://schemas.microsoft.com/office/drawing/2014/main" val="89136709"/>
                    </a:ext>
                  </a:extLst>
                </a:gridCol>
              </a:tblGrid>
              <a:tr h="12411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pitch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585670"/>
                  </a:ext>
                </a:extLst>
              </a:tr>
              <a:tr h="1241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304077"/>
                  </a:ext>
                </a:extLst>
              </a:tr>
              <a:tr h="12055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81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89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B02C3-356C-EF97-465C-499141D6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C5DCCF-4E50-C372-FC2D-5C98C58123C0}"/>
              </a:ext>
            </a:extLst>
          </p:cNvPr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 dirty="0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0. Intro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FC8952A-EBA7-106C-9FB2-58CF894C3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A27FAC-8767-399F-176F-C854A9C61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4" y="2284264"/>
            <a:ext cx="7221681" cy="4267721"/>
          </a:xfrm>
          <a:prstGeom prst="rect">
            <a:avLst/>
          </a:prstGeom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08E2E068-2EB5-A06E-AF1E-49EDD22D18FD}"/>
              </a:ext>
            </a:extLst>
          </p:cNvPr>
          <p:cNvSpPr txBox="1"/>
          <p:nvPr/>
        </p:nvSpPr>
        <p:spPr>
          <a:xfrm>
            <a:off x="481830" y="1055371"/>
            <a:ext cx="68622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 err="1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df</a:t>
            </a: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압축시 고려해야할 점</a:t>
            </a:r>
            <a:endParaRPr lang="en-US" altLang="ko-KR" dirty="0">
              <a:solidFill>
                <a:srgbClr val="000000"/>
              </a:solidFill>
              <a:latin typeface="Pretendard SemiBold"/>
              <a:ea typeface="Pretendard SemiBold"/>
              <a:cs typeface="Pretendard SemiBold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r</a:t>
            </a:r>
            <a:r>
              <a:rPr kumimoji="0" lang="en-US" altLang="ko-KR" b="0" i="0" u="none" strike="noStrike" kern="1200" cap="none" spc="0" normalizeH="0" baseline="0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ow : top, bot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dirty="0">
                <a:solidFill>
                  <a:srgbClr val="000000"/>
                </a:solidFill>
                <a:latin typeface="Pretendard SemiBold"/>
                <a:ea typeface="Pretendard SemiBold"/>
                <a:cs typeface="Pretendard SemiBold"/>
              </a:rPr>
              <a:t>col : pitch, swing</a:t>
            </a:r>
            <a:endParaRPr kumimoji="0" lang="en-US" altLang="ko-KR" b="0" i="0" u="none" strike="noStrike" kern="1200" cap="none" spc="0" normalizeH="0" baseline="0" dirty="0">
              <a:solidFill>
                <a:srgbClr val="000000"/>
              </a:solidFill>
              <a:latin typeface="Pretendard SemiBold"/>
              <a:ea typeface="Pretendard SemiBold"/>
              <a:cs typeface="Pretendard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9092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1. Data Loader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848537" y="2594017"/>
            <a:ext cx="1568697" cy="166996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가로 글상자 12"/>
          <p:cNvSpPr txBox="1"/>
          <p:nvPr/>
        </p:nvSpPr>
        <p:spPr>
          <a:xfrm>
            <a:off x="1008194" y="2746812"/>
            <a:ext cx="1249383" cy="518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800" b="1"/>
              <a:t>train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0" y="3208899"/>
            <a:ext cx="848537" cy="4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2300"/>
              <a:t>700k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1184647" y="4263985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/>
              <a:t>119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1168387" y="3265171"/>
            <a:ext cx="89064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700" b="1"/>
              <a:t>2024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3265772" y="2609257"/>
            <a:ext cx="1568697" cy="1669968"/>
          </a:xfrm>
          <a:prstGeom prst="roundRect">
            <a:avLst>
              <a:gd name="adj" fmla="val 16667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3425429" y="2762052"/>
            <a:ext cx="1249383" cy="518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valid</a:t>
            </a:r>
          </a:p>
        </p:txBody>
      </p:sp>
      <p:sp>
        <p:nvSpPr>
          <p:cNvPr id="19" name="가로 글상자 18"/>
          <p:cNvSpPr txBox="1"/>
          <p:nvPr/>
        </p:nvSpPr>
        <p:spPr>
          <a:xfrm>
            <a:off x="2417235" y="3224139"/>
            <a:ext cx="848537" cy="4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122k</a:t>
            </a:r>
          </a:p>
        </p:txBody>
      </p:sp>
      <p:sp>
        <p:nvSpPr>
          <p:cNvPr id="20" name="가로 글상자 19"/>
          <p:cNvSpPr txBox="1"/>
          <p:nvPr/>
        </p:nvSpPr>
        <p:spPr>
          <a:xfrm>
            <a:off x="3601882" y="4279225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</a:t>
            </a:r>
          </a:p>
        </p:txBody>
      </p:sp>
      <p:sp>
        <p:nvSpPr>
          <p:cNvPr id="21" name="가로 글상자 20"/>
          <p:cNvSpPr txBox="1"/>
          <p:nvPr/>
        </p:nvSpPr>
        <p:spPr>
          <a:xfrm>
            <a:off x="3265771" y="3280411"/>
            <a:ext cx="1568698" cy="79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2503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3/29 - 4/29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683007" y="2594017"/>
            <a:ext cx="1568697" cy="1669968"/>
          </a:xfrm>
          <a:prstGeom prst="roundRect">
            <a:avLst>
              <a:gd name="adj" fmla="val 16667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5842664" y="2746811"/>
            <a:ext cx="1249383" cy="518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test</a:t>
            </a:r>
          </a:p>
        </p:txBody>
      </p:sp>
      <p:sp>
        <p:nvSpPr>
          <p:cNvPr id="24" name="가로 글상자 23"/>
          <p:cNvSpPr txBox="1"/>
          <p:nvPr/>
        </p:nvSpPr>
        <p:spPr>
          <a:xfrm>
            <a:off x="4834470" y="3208899"/>
            <a:ext cx="848537" cy="4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119k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6019117" y="4263985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937670" y="2605373"/>
            <a:ext cx="1568697" cy="1669968"/>
          </a:xfrm>
          <a:prstGeom prst="roundRect">
            <a:avLst>
              <a:gd name="adj" fmla="val 16667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8097328" y="2758168"/>
            <a:ext cx="1249383" cy="518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</a:t>
            </a:r>
          </a:p>
        </p:txBody>
      </p:sp>
      <p:sp>
        <p:nvSpPr>
          <p:cNvPr id="29" name="가로 글상자 28"/>
          <p:cNvSpPr txBox="1"/>
          <p:nvPr/>
        </p:nvSpPr>
        <p:spPr>
          <a:xfrm>
            <a:off x="7092047" y="3220255"/>
            <a:ext cx="845623" cy="443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97k</a:t>
            </a:r>
          </a:p>
        </p:txBody>
      </p:sp>
      <p:sp>
        <p:nvSpPr>
          <p:cNvPr id="30" name="가로 글상자 29"/>
          <p:cNvSpPr txBox="1"/>
          <p:nvPr/>
        </p:nvSpPr>
        <p:spPr>
          <a:xfrm>
            <a:off x="8273779" y="4275340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</a:t>
            </a:r>
          </a:p>
        </p:txBody>
      </p:sp>
      <p:sp>
        <p:nvSpPr>
          <p:cNvPr id="32" name="가로 글상자 31"/>
          <p:cNvSpPr txBox="1"/>
          <p:nvPr/>
        </p:nvSpPr>
        <p:spPr>
          <a:xfrm>
            <a:off x="5680093" y="3265171"/>
            <a:ext cx="1568698" cy="79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2504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4/29 - 5/29</a:t>
            </a:r>
          </a:p>
        </p:txBody>
      </p:sp>
      <p:sp>
        <p:nvSpPr>
          <p:cNvPr id="33" name="가로 글상자 32"/>
          <p:cNvSpPr txBox="1"/>
          <p:nvPr/>
        </p:nvSpPr>
        <p:spPr>
          <a:xfrm>
            <a:off x="7934756" y="3265171"/>
            <a:ext cx="1568698" cy="794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7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2506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6/01 - 6/25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0408864" y="1660053"/>
            <a:ext cx="1568698" cy="1001573"/>
          </a:xfrm>
          <a:prstGeom prst="roundRect">
            <a:avLst>
              <a:gd name="adj" fmla="val 16667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10568522" y="1864341"/>
            <a:ext cx="1249383" cy="51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fv_a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9560327" y="1864341"/>
            <a:ext cx="848537" cy="4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3.1k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0423461" y="4322872"/>
            <a:ext cx="1568698" cy="1001573"/>
          </a:xfrm>
          <a:prstGeom prst="roundRect">
            <a:avLst>
              <a:gd name="adj" fmla="val 16667"/>
            </a:avLst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10568522" y="4564024"/>
            <a:ext cx="1249383" cy="519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  <p:sp>
        <p:nvSpPr>
          <p:cNvPr id="41" name="가로 글상자 40"/>
          <p:cNvSpPr txBox="1"/>
          <p:nvPr/>
        </p:nvSpPr>
        <p:spPr>
          <a:xfrm>
            <a:off x="9574924" y="4527160"/>
            <a:ext cx="848537" cy="442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2.5k</a:t>
            </a:r>
          </a:p>
        </p:txBody>
      </p:sp>
      <p:cxnSp>
        <p:nvCxnSpPr>
          <p:cNvPr id="43" name="선 42"/>
          <p:cNvCxnSpPr/>
          <p:nvPr/>
        </p:nvCxnSpPr>
        <p:spPr>
          <a:xfrm flipV="1">
            <a:off x="9574923" y="2661627"/>
            <a:ext cx="833941" cy="767373"/>
          </a:xfrm>
          <a:prstGeom prst="line">
            <a:avLst/>
          </a:prstGeom>
          <a:ln w="38100">
            <a:solidFill>
              <a:srgbClr val="0821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선 43"/>
          <p:cNvCxnSpPr/>
          <p:nvPr/>
        </p:nvCxnSpPr>
        <p:spPr>
          <a:xfrm rot="16200000" flipH="1">
            <a:off x="9544959" y="3458965"/>
            <a:ext cx="893871" cy="833942"/>
          </a:xfrm>
          <a:prstGeom prst="line">
            <a:avLst/>
          </a:prstGeom>
          <a:noFill/>
          <a:ln w="38100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2" name="가로 글상자 29"/>
          <p:cNvSpPr txBox="1"/>
          <p:nvPr/>
        </p:nvSpPr>
        <p:spPr>
          <a:xfrm>
            <a:off x="10762485" y="2661627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</a:t>
            </a:r>
          </a:p>
        </p:txBody>
      </p:sp>
      <p:sp>
        <p:nvSpPr>
          <p:cNvPr id="3" name="가로 글상자 29"/>
          <p:cNvSpPr txBox="1"/>
          <p:nvPr/>
        </p:nvSpPr>
        <p:spPr>
          <a:xfrm>
            <a:off x="10747888" y="5324445"/>
            <a:ext cx="890649" cy="46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2. Pre-Processing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855133" y="1079477"/>
            <a:ext cx="2219114" cy="42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1) data_split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48299" y="1729299"/>
            <a:ext cx="4744687" cy="278766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51" name="가로 글상자 50"/>
          <p:cNvSpPr txBox="1"/>
          <p:nvPr/>
        </p:nvSpPr>
        <p:spPr>
          <a:xfrm>
            <a:off x="1349954" y="2207666"/>
            <a:ext cx="1321279" cy="168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x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meta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y</a:t>
            </a:r>
          </a:p>
        </p:txBody>
      </p:sp>
      <p:sp>
        <p:nvSpPr>
          <p:cNvPr id="52" name="가로 글상자 51"/>
          <p:cNvSpPr txBox="1"/>
          <p:nvPr/>
        </p:nvSpPr>
        <p:spPr>
          <a:xfrm>
            <a:off x="3448993" y="1938267"/>
            <a:ext cx="2069187" cy="2224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train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valid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test</a:t>
            </a:r>
          </a:p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5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fv_a, fv_b</a:t>
            </a:r>
          </a:p>
        </p:txBody>
      </p:sp>
      <p:cxnSp>
        <p:nvCxnSpPr>
          <p:cNvPr id="53" name="화살표 52"/>
          <p:cNvCxnSpPr/>
          <p:nvPr/>
        </p:nvCxnSpPr>
        <p:spPr>
          <a:xfrm>
            <a:off x="2761309" y="3047483"/>
            <a:ext cx="821432" cy="3219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가로 글상자 59"/>
          <p:cNvSpPr txBox="1"/>
          <p:nvPr/>
        </p:nvSpPr>
        <p:spPr>
          <a:xfrm>
            <a:off x="855132" y="5112403"/>
            <a:ext cx="2727610" cy="423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2) drop, fill, encoding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2. Pre-Processing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472000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 feature engineering</a:t>
            </a:r>
          </a:p>
        </p:txBody>
      </p:sp>
      <p:sp>
        <p:nvSpPr>
          <p:cNvPr id="12" name="가로 글상자 44"/>
          <p:cNvSpPr txBox="1"/>
          <p:nvPr/>
        </p:nvSpPr>
        <p:spPr>
          <a:xfrm>
            <a:off x="908111" y="1531738"/>
            <a:ext cx="3547320" cy="41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3-1) derived feature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87035" y="2095761"/>
            <a:ext cx="3568397" cy="1880259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51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7" name="세로 글상자 46"/>
          <p:cNvSpPr txBox="1"/>
          <p:nvPr/>
        </p:nvSpPr>
        <p:spPr>
          <a:xfrm>
            <a:off x="2544096" y="3287375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887035" y="2705943"/>
            <a:ext cx="3568397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49" name="가로 글상자 48"/>
          <p:cNvSpPr txBox="1"/>
          <p:nvPr/>
        </p:nvSpPr>
        <p:spPr>
          <a:xfrm>
            <a:off x="1056283" y="2809326"/>
            <a:ext cx="3526245" cy="45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spin_off   =   spin/speed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908112" y="2095761"/>
            <a:ext cx="3568397" cy="581432"/>
          </a:xfrm>
          <a:prstGeom prst="rect">
            <a:avLst/>
          </a:prstGeom>
          <a:ln>
            <a:headEnd w="med" len="med"/>
            <a:tailEnd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2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1056283" y="2161480"/>
            <a:ext cx="3526245" cy="449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 derived              raw </a:t>
            </a:r>
          </a:p>
        </p:txBody>
      </p:sp>
      <p:sp>
        <p:nvSpPr>
          <p:cNvPr id="52" name="가로 글상자 44"/>
          <p:cNvSpPr txBox="1"/>
          <p:nvPr/>
        </p:nvSpPr>
        <p:spPr>
          <a:xfrm>
            <a:off x="5477278" y="1531737"/>
            <a:ext cx="4607904" cy="418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3-2) time_operation(rolling, lag, diff)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5456202" y="2095761"/>
            <a:ext cx="5565525" cy="3832545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51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4" name="세로 글상자 53"/>
          <p:cNvSpPr txBox="1"/>
          <p:nvPr/>
        </p:nvSpPr>
        <p:spPr>
          <a:xfrm>
            <a:off x="7888620" y="5060512"/>
            <a:ext cx="548663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5456202" y="2705943"/>
            <a:ext cx="5565525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5625448" y="2770095"/>
            <a:ext cx="5499784" cy="45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0                            10                          10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5477280" y="2095761"/>
            <a:ext cx="5565525" cy="581432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843A">
                <a:alpha val="100000"/>
              </a:srgbClr>
            </a:solidFill>
            <a:prstDash val="solid"/>
            <a:headEnd w="med" len="med"/>
            <a:tailEnd w="med" len="me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8" name="가로 글상자 57"/>
          <p:cNvSpPr txBox="1"/>
          <p:nvPr/>
        </p:nvSpPr>
        <p:spPr>
          <a:xfrm>
            <a:off x="5625450" y="2230433"/>
            <a:ext cx="5499782" cy="444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t                derived_value             rolling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5456202" y="3287375"/>
            <a:ext cx="5565525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0" name="가로 글상자 59"/>
          <p:cNvSpPr txBox="1"/>
          <p:nvPr/>
        </p:nvSpPr>
        <p:spPr>
          <a:xfrm>
            <a:off x="5625448" y="3351526"/>
            <a:ext cx="5499786" cy="447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1                            12              (10+12)/2=11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456200" y="3804656"/>
            <a:ext cx="5565525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5625446" y="3868807"/>
            <a:ext cx="5499784" cy="45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2                             9                         10.33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5456200" y="4386087"/>
            <a:ext cx="5565525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5625446" y="4450238"/>
            <a:ext cx="5499786" cy="45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 3                            14                        11.25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2. Pre-Processing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 filtering - groupby (game_pk, inning_topbot)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196914" y="2150880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102686" y="3513747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700k</a:t>
            </a:r>
          </a:p>
        </p:txBody>
      </p:sp>
      <p:sp>
        <p:nvSpPr>
          <p:cNvPr id="78" name="가로 글상자 77"/>
          <p:cNvSpPr txBox="1"/>
          <p:nvPr/>
        </p:nvSpPr>
        <p:spPr>
          <a:xfrm>
            <a:off x="1646427" y="5398077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sp>
        <p:nvSpPr>
          <p:cNvPr id="80" name="세로 글상자 79"/>
          <p:cNvSpPr txBox="1"/>
          <p:nvPr/>
        </p:nvSpPr>
        <p:spPr>
          <a:xfrm>
            <a:off x="2067600" y="3079544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cxnSp>
        <p:nvCxnSpPr>
          <p:cNvPr id="81" name="구부러진 화살표 연결선 80"/>
          <p:cNvCxnSpPr>
            <a:stCxn id="77" idx="0"/>
          </p:cNvCxnSpPr>
          <p:nvPr/>
        </p:nvCxnSpPr>
        <p:spPr>
          <a:xfrm rot="5400000" flipH="1" flipV="1">
            <a:off x="180645" y="2497478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82" name="구부러진 화살표 연결선 81"/>
          <p:cNvCxnSpPr>
            <a:stCxn id="77" idx="2"/>
          </p:cNvCxnSpPr>
          <p:nvPr/>
        </p:nvCxnSpPr>
        <p:spPr>
          <a:xfrm rot="16200000" flipH="1">
            <a:off x="180644" y="4251885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84" name="직사각형 83"/>
          <p:cNvSpPr/>
          <p:nvPr/>
        </p:nvSpPr>
        <p:spPr>
          <a:xfrm>
            <a:off x="1196915" y="2150880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196915" y="2645703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196912" y="3709516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196915" y="4204340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8" name="세로 글상자 87"/>
          <p:cNvSpPr txBox="1"/>
          <p:nvPr/>
        </p:nvSpPr>
        <p:spPr>
          <a:xfrm>
            <a:off x="2067600" y="4675132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89" name="가로 글상자 88"/>
          <p:cNvSpPr txBox="1"/>
          <p:nvPr/>
        </p:nvSpPr>
        <p:spPr>
          <a:xfrm>
            <a:off x="1196912" y="1678711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/>
              <a:t>train</a:t>
            </a:r>
          </a:p>
        </p:txBody>
      </p:sp>
      <p:sp>
        <p:nvSpPr>
          <p:cNvPr id="92" name="자유형 91"/>
          <p:cNvSpPr/>
          <p:nvPr/>
        </p:nvSpPr>
        <p:spPr>
          <a:xfrm rot="21501290" flipH="1">
            <a:off x="2623737" y="5279201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93" name="자유형 92"/>
          <p:cNvSpPr/>
          <p:nvPr/>
        </p:nvSpPr>
        <p:spPr>
          <a:xfrm>
            <a:off x="1196915" y="5268152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4" name="가로 글상자 93"/>
          <p:cNvSpPr txBox="1"/>
          <p:nvPr/>
        </p:nvSpPr>
        <p:spPr>
          <a:xfrm>
            <a:off x="1196915" y="2150880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b="1"/>
              <a:t>A-B   top   f1...</a:t>
            </a:r>
          </a:p>
        </p:txBody>
      </p:sp>
      <p:sp>
        <p:nvSpPr>
          <p:cNvPr id="95" name="가로 글상자 94"/>
          <p:cNvSpPr txBox="1"/>
          <p:nvPr/>
        </p:nvSpPr>
        <p:spPr>
          <a:xfrm>
            <a:off x="1196915" y="2645703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top   f1...</a:t>
            </a:r>
          </a:p>
        </p:txBody>
      </p:sp>
      <p:sp>
        <p:nvSpPr>
          <p:cNvPr id="96" name="가로 글상자 95"/>
          <p:cNvSpPr txBox="1"/>
          <p:nvPr/>
        </p:nvSpPr>
        <p:spPr>
          <a:xfrm>
            <a:off x="1196915" y="3733548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bot   f1...</a:t>
            </a:r>
          </a:p>
        </p:txBody>
      </p:sp>
      <p:sp>
        <p:nvSpPr>
          <p:cNvPr id="97" name="가로 글상자 96"/>
          <p:cNvSpPr txBox="1"/>
          <p:nvPr/>
        </p:nvSpPr>
        <p:spPr>
          <a:xfrm>
            <a:off x="1196911" y="4228373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bot   f1...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5131341" y="2150882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99" name="가로 글상자 98"/>
          <p:cNvSpPr txBox="1"/>
          <p:nvPr/>
        </p:nvSpPr>
        <p:spPr>
          <a:xfrm>
            <a:off x="4037114" y="3513748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3.1k</a:t>
            </a:r>
          </a:p>
        </p:txBody>
      </p:sp>
      <p:sp>
        <p:nvSpPr>
          <p:cNvPr id="100" name="가로 글상자 99"/>
          <p:cNvSpPr txBox="1"/>
          <p:nvPr/>
        </p:nvSpPr>
        <p:spPr>
          <a:xfrm>
            <a:off x="5580854" y="5398079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sp>
        <p:nvSpPr>
          <p:cNvPr id="101" name="세로 글상자 100"/>
          <p:cNvSpPr txBox="1"/>
          <p:nvPr/>
        </p:nvSpPr>
        <p:spPr>
          <a:xfrm>
            <a:off x="6002027" y="3079544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cxnSp>
        <p:nvCxnSpPr>
          <p:cNvPr id="102" name="구부러진 화살표 연결선 101"/>
          <p:cNvCxnSpPr>
            <a:stCxn id="99" idx="0"/>
          </p:cNvCxnSpPr>
          <p:nvPr/>
        </p:nvCxnSpPr>
        <p:spPr>
          <a:xfrm rot="5400000" flipH="1" flipV="1">
            <a:off x="4115072" y="2497479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03" name="구부러진 화살표 연결선 102"/>
          <p:cNvCxnSpPr>
            <a:stCxn id="99" idx="2"/>
          </p:cNvCxnSpPr>
          <p:nvPr/>
        </p:nvCxnSpPr>
        <p:spPr>
          <a:xfrm rot="16200000" flipH="1">
            <a:off x="4115071" y="4251887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04" name="직사각형 103"/>
          <p:cNvSpPr/>
          <p:nvPr/>
        </p:nvSpPr>
        <p:spPr>
          <a:xfrm>
            <a:off x="5131342" y="2150881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131342" y="2645705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131339" y="3709518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31342" y="4204342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08" name="세로 글상자 107"/>
          <p:cNvSpPr txBox="1"/>
          <p:nvPr/>
        </p:nvSpPr>
        <p:spPr>
          <a:xfrm>
            <a:off x="6002027" y="4675132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09" name="가로 글상자 108"/>
          <p:cNvSpPr txBox="1"/>
          <p:nvPr/>
        </p:nvSpPr>
        <p:spPr>
          <a:xfrm>
            <a:off x="5131339" y="1678712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fv_a</a:t>
            </a:r>
          </a:p>
        </p:txBody>
      </p:sp>
      <p:sp>
        <p:nvSpPr>
          <p:cNvPr id="110" name="자유형 109"/>
          <p:cNvSpPr/>
          <p:nvPr/>
        </p:nvSpPr>
        <p:spPr>
          <a:xfrm rot="21501290" flipH="1">
            <a:off x="6558164" y="5279203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1" name="자유형 110"/>
          <p:cNvSpPr/>
          <p:nvPr/>
        </p:nvSpPr>
        <p:spPr>
          <a:xfrm>
            <a:off x="5131342" y="5268154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2" name="가로 글상자 111"/>
          <p:cNvSpPr txBox="1"/>
          <p:nvPr/>
        </p:nvSpPr>
        <p:spPr>
          <a:xfrm>
            <a:off x="5131342" y="2150881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top   f1...</a:t>
            </a:r>
          </a:p>
        </p:txBody>
      </p:sp>
      <p:sp>
        <p:nvSpPr>
          <p:cNvPr id="113" name="가로 글상자 112"/>
          <p:cNvSpPr txBox="1"/>
          <p:nvPr/>
        </p:nvSpPr>
        <p:spPr>
          <a:xfrm>
            <a:off x="5131342" y="2645705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top   f1...</a:t>
            </a:r>
          </a:p>
        </p:txBody>
      </p:sp>
      <p:sp>
        <p:nvSpPr>
          <p:cNvPr id="114" name="가로 글상자 113"/>
          <p:cNvSpPr txBox="1"/>
          <p:nvPr/>
        </p:nvSpPr>
        <p:spPr>
          <a:xfrm>
            <a:off x="5131342" y="3733550"/>
            <a:ext cx="220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A-C   bot   f1...</a:t>
            </a:r>
          </a:p>
        </p:txBody>
      </p:sp>
      <p:sp>
        <p:nvSpPr>
          <p:cNvPr id="115" name="가로 글상자 114"/>
          <p:cNvSpPr txBox="1"/>
          <p:nvPr/>
        </p:nvSpPr>
        <p:spPr>
          <a:xfrm>
            <a:off x="5131338" y="4228375"/>
            <a:ext cx="220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A-C   bot   f1...</a:t>
            </a:r>
          </a:p>
        </p:txBody>
      </p:sp>
      <p:sp>
        <p:nvSpPr>
          <p:cNvPr id="116" name="가로 글상자 115"/>
          <p:cNvSpPr txBox="1"/>
          <p:nvPr/>
        </p:nvSpPr>
        <p:spPr>
          <a:xfrm>
            <a:off x="855133" y="6079740"/>
            <a:ext cx="6563152" cy="423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 = 51 + game_pk + inning_topbot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860954" y="2150882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3" name="가로 글상자 98"/>
          <p:cNvSpPr txBox="1"/>
          <p:nvPr/>
        </p:nvSpPr>
        <p:spPr>
          <a:xfrm>
            <a:off x="7766727" y="3513748"/>
            <a:ext cx="849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.5k</a:t>
            </a:r>
          </a:p>
        </p:txBody>
      </p:sp>
      <p:sp>
        <p:nvSpPr>
          <p:cNvPr id="4" name="가로 글상자 99"/>
          <p:cNvSpPr txBox="1"/>
          <p:nvPr/>
        </p:nvSpPr>
        <p:spPr>
          <a:xfrm>
            <a:off x="9310467" y="5398079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sp>
        <p:nvSpPr>
          <p:cNvPr id="5" name="세로 글상자 100"/>
          <p:cNvSpPr txBox="1"/>
          <p:nvPr/>
        </p:nvSpPr>
        <p:spPr>
          <a:xfrm>
            <a:off x="9731641" y="3079544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60955" y="2150881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860955" y="2645705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860952" y="3709518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60955" y="4204342"/>
            <a:ext cx="2207683" cy="494823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세로 글상자 107"/>
          <p:cNvSpPr txBox="1"/>
          <p:nvPr/>
        </p:nvSpPr>
        <p:spPr>
          <a:xfrm>
            <a:off x="9731641" y="4675132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5" name="가로 글상자 108"/>
          <p:cNvSpPr txBox="1"/>
          <p:nvPr/>
        </p:nvSpPr>
        <p:spPr>
          <a:xfrm>
            <a:off x="8860952" y="1678712"/>
            <a:ext cx="1103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  <p:sp>
        <p:nvSpPr>
          <p:cNvPr id="16" name="자유형 109"/>
          <p:cNvSpPr/>
          <p:nvPr/>
        </p:nvSpPr>
        <p:spPr>
          <a:xfrm rot="21501290" flipH="1">
            <a:off x="10287777" y="5279203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자유형 110"/>
          <p:cNvSpPr/>
          <p:nvPr/>
        </p:nvSpPr>
        <p:spPr>
          <a:xfrm>
            <a:off x="8860955" y="5268154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8" name="가로 글상자 111"/>
          <p:cNvSpPr txBox="1"/>
          <p:nvPr/>
        </p:nvSpPr>
        <p:spPr>
          <a:xfrm>
            <a:off x="8860955" y="2150881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top   f1...</a:t>
            </a:r>
          </a:p>
        </p:txBody>
      </p:sp>
      <p:sp>
        <p:nvSpPr>
          <p:cNvPr id="19" name="가로 글상자 112"/>
          <p:cNvSpPr txBox="1"/>
          <p:nvPr/>
        </p:nvSpPr>
        <p:spPr>
          <a:xfrm>
            <a:off x="8860955" y="2645705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top   f1...</a:t>
            </a:r>
          </a:p>
        </p:txBody>
      </p:sp>
      <p:sp>
        <p:nvSpPr>
          <p:cNvPr id="20" name="가로 글상자 113"/>
          <p:cNvSpPr txBox="1"/>
          <p:nvPr/>
        </p:nvSpPr>
        <p:spPr>
          <a:xfrm>
            <a:off x="8860955" y="3733550"/>
            <a:ext cx="220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-B   bot   f1...</a:t>
            </a:r>
          </a:p>
        </p:txBody>
      </p:sp>
      <p:sp>
        <p:nvSpPr>
          <p:cNvPr id="21" name="가로 글상자 114"/>
          <p:cNvSpPr txBox="1"/>
          <p:nvPr/>
        </p:nvSpPr>
        <p:spPr>
          <a:xfrm>
            <a:off x="8860951" y="4228375"/>
            <a:ext cx="2207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-B   bot   f1...</a:t>
            </a:r>
          </a:p>
        </p:txBody>
      </p:sp>
      <p:cxnSp>
        <p:nvCxnSpPr>
          <p:cNvPr id="22" name="구부러진 화살표 연결선 101"/>
          <p:cNvCxnSpPr/>
          <p:nvPr/>
        </p:nvCxnSpPr>
        <p:spPr>
          <a:xfrm rot="5400000" flipH="1" flipV="1">
            <a:off x="7820953" y="2506049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23" name="구부러진 화살표 연결선 102"/>
          <p:cNvCxnSpPr/>
          <p:nvPr/>
        </p:nvCxnSpPr>
        <p:spPr>
          <a:xfrm rot="16200000" flipH="1">
            <a:off x="7820952" y="4260457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4000" y="229658"/>
            <a:ext cx="4834467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67">
                <a:solidFill>
                  <a:srgbClr val="C13844"/>
                </a:solidFill>
                <a:latin typeface="Pretendard SemiBold"/>
                <a:ea typeface="Pretendard SemiBold"/>
                <a:cs typeface="Pretendard SemiBold"/>
              </a:rPr>
              <a:t>2. Pre-Processing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000" y="195590"/>
            <a:ext cx="601133" cy="6773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554566" y="991658"/>
            <a:ext cx="6563152" cy="416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</a:t>
            </a: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 filtering - apply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217234" y="2171558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123006" y="3534425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4828</a:t>
            </a:r>
          </a:p>
        </p:txBody>
      </p:sp>
      <p:sp>
        <p:nvSpPr>
          <p:cNvPr id="78" name="가로 글상자 77"/>
          <p:cNvSpPr txBox="1"/>
          <p:nvPr/>
        </p:nvSpPr>
        <p:spPr>
          <a:xfrm>
            <a:off x="1666747" y="5418755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cxnSp>
        <p:nvCxnSpPr>
          <p:cNvPr id="81" name="구부러진 화살표 연결선 80"/>
          <p:cNvCxnSpPr>
            <a:stCxn id="77" idx="0"/>
          </p:cNvCxnSpPr>
          <p:nvPr/>
        </p:nvCxnSpPr>
        <p:spPr>
          <a:xfrm rot="5400000" flipH="1" flipV="1">
            <a:off x="200965" y="2518156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82" name="구부러진 화살표 연결선 81"/>
          <p:cNvCxnSpPr>
            <a:stCxn id="77" idx="2"/>
          </p:cNvCxnSpPr>
          <p:nvPr/>
        </p:nvCxnSpPr>
        <p:spPr>
          <a:xfrm rot="16200000" flipH="1">
            <a:off x="200964" y="4272563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87" name="직사각형 86"/>
          <p:cNvSpPr/>
          <p:nvPr/>
        </p:nvSpPr>
        <p:spPr>
          <a:xfrm>
            <a:off x="1217231" y="3944604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88" name="세로 글상자 87"/>
          <p:cNvSpPr txBox="1"/>
          <p:nvPr/>
        </p:nvSpPr>
        <p:spPr>
          <a:xfrm>
            <a:off x="2120614" y="4526036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92" name="자유형 91"/>
          <p:cNvSpPr/>
          <p:nvPr/>
        </p:nvSpPr>
        <p:spPr>
          <a:xfrm rot="21501290" flipH="1">
            <a:off x="2644057" y="5299879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93" name="자유형 92"/>
          <p:cNvSpPr/>
          <p:nvPr/>
        </p:nvSpPr>
        <p:spPr>
          <a:xfrm>
            <a:off x="1217235" y="5288830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217231" y="3363172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1217231" y="2171558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217235" y="2781740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2" name="가로 글상자 121"/>
          <p:cNvSpPr txBox="1"/>
          <p:nvPr/>
        </p:nvSpPr>
        <p:spPr>
          <a:xfrm>
            <a:off x="1259388" y="2220254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top</a:t>
            </a:r>
          </a:p>
        </p:txBody>
      </p:sp>
      <p:sp>
        <p:nvSpPr>
          <p:cNvPr id="123" name="가로 글상자 122"/>
          <p:cNvSpPr txBox="1"/>
          <p:nvPr/>
        </p:nvSpPr>
        <p:spPr>
          <a:xfrm>
            <a:off x="1259388" y="2849076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bot</a:t>
            </a:r>
          </a:p>
        </p:txBody>
      </p:sp>
      <p:sp>
        <p:nvSpPr>
          <p:cNvPr id="124" name="가로 글상자 123"/>
          <p:cNvSpPr txBox="1"/>
          <p:nvPr/>
        </p:nvSpPr>
        <p:spPr>
          <a:xfrm>
            <a:off x="1259388" y="3429000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C-D     top</a:t>
            </a:r>
          </a:p>
        </p:txBody>
      </p:sp>
      <p:sp>
        <p:nvSpPr>
          <p:cNvPr id="125" name="가로 글상자 124"/>
          <p:cNvSpPr txBox="1"/>
          <p:nvPr/>
        </p:nvSpPr>
        <p:spPr>
          <a:xfrm>
            <a:off x="1259388" y="3993299"/>
            <a:ext cx="2207683" cy="452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C-D     bot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4948333" y="2152918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27" name="가로 글상자 126"/>
          <p:cNvSpPr txBox="1"/>
          <p:nvPr/>
        </p:nvSpPr>
        <p:spPr>
          <a:xfrm>
            <a:off x="3854106" y="3515784"/>
            <a:ext cx="849113" cy="391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22</a:t>
            </a:r>
          </a:p>
        </p:txBody>
      </p:sp>
      <p:sp>
        <p:nvSpPr>
          <p:cNvPr id="128" name="가로 글상자 127"/>
          <p:cNvSpPr txBox="1"/>
          <p:nvPr/>
        </p:nvSpPr>
        <p:spPr>
          <a:xfrm>
            <a:off x="5397846" y="5400114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cxnSp>
        <p:nvCxnSpPr>
          <p:cNvPr id="129" name="구부러진 화살표 연결선 128"/>
          <p:cNvCxnSpPr>
            <a:stCxn id="127" idx="0"/>
          </p:cNvCxnSpPr>
          <p:nvPr/>
        </p:nvCxnSpPr>
        <p:spPr>
          <a:xfrm rot="5400000" flipH="1" flipV="1">
            <a:off x="3932064" y="2499515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130" name="구부러진 화살표 연결선 129"/>
          <p:cNvCxnSpPr>
            <a:stCxn id="127" idx="2"/>
          </p:cNvCxnSpPr>
          <p:nvPr/>
        </p:nvCxnSpPr>
        <p:spPr>
          <a:xfrm rot="16200000" flipH="1">
            <a:off x="3932063" y="4253922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31" name="직사각형 130"/>
          <p:cNvSpPr/>
          <p:nvPr/>
        </p:nvSpPr>
        <p:spPr>
          <a:xfrm>
            <a:off x="4948330" y="3925963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2" name="세로 글상자 131"/>
          <p:cNvSpPr txBox="1"/>
          <p:nvPr/>
        </p:nvSpPr>
        <p:spPr>
          <a:xfrm>
            <a:off x="5924807" y="4526036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33" name="자유형 132"/>
          <p:cNvSpPr/>
          <p:nvPr/>
        </p:nvSpPr>
        <p:spPr>
          <a:xfrm rot="21501290" flipH="1">
            <a:off x="6375156" y="5281239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4" name="자유형 133"/>
          <p:cNvSpPr/>
          <p:nvPr/>
        </p:nvSpPr>
        <p:spPr>
          <a:xfrm>
            <a:off x="4948334" y="5270190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5" name="직사각형 134"/>
          <p:cNvSpPr/>
          <p:nvPr/>
        </p:nvSpPr>
        <p:spPr>
          <a:xfrm>
            <a:off x="4948330" y="3344531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6" name="직사각형 135"/>
          <p:cNvSpPr/>
          <p:nvPr/>
        </p:nvSpPr>
        <p:spPr>
          <a:xfrm>
            <a:off x="4948330" y="2152918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7" name="직사각형 136"/>
          <p:cNvSpPr/>
          <p:nvPr/>
        </p:nvSpPr>
        <p:spPr>
          <a:xfrm>
            <a:off x="4948334" y="2763099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8" name="가로 글상자 137"/>
          <p:cNvSpPr txBox="1"/>
          <p:nvPr/>
        </p:nvSpPr>
        <p:spPr>
          <a:xfrm>
            <a:off x="4990487" y="2220254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top</a:t>
            </a:r>
          </a:p>
        </p:txBody>
      </p:sp>
      <p:sp>
        <p:nvSpPr>
          <p:cNvPr id="139" name="가로 글상자 138"/>
          <p:cNvSpPr txBox="1"/>
          <p:nvPr/>
        </p:nvSpPr>
        <p:spPr>
          <a:xfrm>
            <a:off x="4992158" y="2849076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bot</a:t>
            </a:r>
          </a:p>
        </p:txBody>
      </p:sp>
      <p:sp>
        <p:nvSpPr>
          <p:cNvPr id="140" name="가로 글상자 139"/>
          <p:cNvSpPr txBox="1"/>
          <p:nvPr/>
        </p:nvSpPr>
        <p:spPr>
          <a:xfrm>
            <a:off x="4992158" y="3429000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A-C     top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4992158" y="3993299"/>
            <a:ext cx="2207683" cy="452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A-C     bot</a:t>
            </a:r>
          </a:p>
        </p:txBody>
      </p:sp>
      <p:sp>
        <p:nvSpPr>
          <p:cNvPr id="2" name="가로 글상자 88"/>
          <p:cNvSpPr txBox="1"/>
          <p:nvPr/>
        </p:nvSpPr>
        <p:spPr>
          <a:xfrm>
            <a:off x="1217232" y="1699389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 b="1"/>
              <a:t>train</a:t>
            </a:r>
          </a:p>
        </p:txBody>
      </p:sp>
      <p:sp>
        <p:nvSpPr>
          <p:cNvPr id="3" name="가로 글상자 108"/>
          <p:cNvSpPr txBox="1"/>
          <p:nvPr/>
        </p:nvSpPr>
        <p:spPr>
          <a:xfrm>
            <a:off x="5372887" y="1680748"/>
            <a:ext cx="1103841" cy="423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fv_a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679431" y="2152918"/>
            <a:ext cx="2207683" cy="3117272"/>
          </a:xfrm>
          <a:prstGeom prst="rect">
            <a:avLst/>
          </a:prstGeom>
          <a:gradFill rotWithShape="1">
            <a:gsLst>
              <a:gs pos="0">
                <a:srgbClr val="FFAC7F">
                  <a:alpha val="100000"/>
                </a:srgbClr>
              </a:gs>
              <a:gs pos="35000">
                <a:srgbClr val="FFC3A5">
                  <a:alpha val="100000"/>
                </a:srgbClr>
              </a:gs>
              <a:gs pos="100000">
                <a:srgbClr val="FFE7D9">
                  <a:alpha val="100000"/>
                </a:srgbClr>
              </a:gs>
            </a:gsLst>
            <a:lin ang="16200000" scaled="1"/>
          </a:gradFill>
          <a:ln w="12700" cap="flat" cmpd="sng" algn="ctr">
            <a:solidFill>
              <a:srgbClr val="FF8335">
                <a:alpha val="100000"/>
              </a:srgbClr>
            </a:solidFill>
            <a:prstDash val="solid"/>
          </a:ln>
          <a:effectLst>
            <a:outerShdw blurRad="38100" dist="25400" dir="5400000" rotWithShape="0">
              <a:srgbClr val="000000">
                <a:alpha val="74900"/>
              </a:srgbClr>
            </a:outerShdw>
          </a:effectLst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5" name="가로 글상자 127"/>
          <p:cNvSpPr txBox="1"/>
          <p:nvPr/>
        </p:nvSpPr>
        <p:spPr>
          <a:xfrm>
            <a:off x="9128944" y="5400114"/>
            <a:ext cx="1308653" cy="44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53</a:t>
            </a:r>
          </a:p>
        </p:txBody>
      </p:sp>
      <p:cxnSp>
        <p:nvCxnSpPr>
          <p:cNvPr id="6" name="구부러진 화살표 연결선 128"/>
          <p:cNvCxnSpPr/>
          <p:nvPr/>
        </p:nvCxnSpPr>
        <p:spPr>
          <a:xfrm rot="5400000" flipH="1" flipV="1">
            <a:off x="7663162" y="2499515"/>
            <a:ext cx="1362866" cy="669670"/>
          </a:xfrm>
          <a:prstGeom prst="curvedConnector3">
            <a:avLst>
              <a:gd name="adj1" fmla="val 98126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cxnSp>
        <p:nvCxnSpPr>
          <p:cNvPr id="9" name="구부러진 화살표 연결선 129"/>
          <p:cNvCxnSpPr/>
          <p:nvPr/>
        </p:nvCxnSpPr>
        <p:spPr>
          <a:xfrm rot="16200000" flipH="1">
            <a:off x="7663161" y="4253922"/>
            <a:ext cx="1362867" cy="669669"/>
          </a:xfrm>
          <a:prstGeom prst="curvedConnector3">
            <a:avLst>
              <a:gd name="adj1" fmla="val 95054"/>
            </a:avLst>
          </a:prstGeom>
          <a:noFill/>
          <a:ln w="28575" cap="flat" cmpd="sng" algn="ctr">
            <a:solidFill>
              <a:srgbClr val="082108">
                <a:alpha val="100000"/>
              </a:srgbClr>
            </a:solidFill>
            <a:prstDash val="solid"/>
          </a:ln>
        </p:spPr>
      </p:cxnSp>
      <p:sp>
        <p:nvSpPr>
          <p:cNvPr id="10" name="직사각형 9"/>
          <p:cNvSpPr/>
          <p:nvPr/>
        </p:nvSpPr>
        <p:spPr>
          <a:xfrm>
            <a:off x="8679428" y="3925963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1" name="세로 글상자 131"/>
          <p:cNvSpPr txBox="1"/>
          <p:nvPr/>
        </p:nvSpPr>
        <p:spPr>
          <a:xfrm>
            <a:off x="9655906" y="4526036"/>
            <a:ext cx="550619" cy="698912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3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....</a:t>
            </a:r>
          </a:p>
        </p:txBody>
      </p:sp>
      <p:sp>
        <p:nvSpPr>
          <p:cNvPr id="12" name="자유형 132"/>
          <p:cNvSpPr/>
          <p:nvPr/>
        </p:nvSpPr>
        <p:spPr>
          <a:xfrm rot="21501290" flipH="1">
            <a:off x="10106254" y="5281239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3" name="자유형 133"/>
          <p:cNvSpPr/>
          <p:nvPr/>
        </p:nvSpPr>
        <p:spPr>
          <a:xfrm>
            <a:off x="8679432" y="5270190"/>
            <a:ext cx="775342" cy="395499"/>
          </a:xfrm>
          <a:custGeom>
            <a:avLst/>
            <a:gdLst>
              <a:gd name="connsiteX0" fmla="*/ 779479 w 775342"/>
              <a:gd name="connsiteY0" fmla="*/ 387953 h 395499"/>
              <a:gd name="connsiteX1" fmla="*/ 445486 w 775342"/>
              <a:gd name="connsiteY1" fmla="*/ 387953 h 395499"/>
              <a:gd name="connsiteX2" fmla="*/ 136232 w 775342"/>
              <a:gd name="connsiteY2" fmla="*/ 288991 h 395499"/>
              <a:gd name="connsiteX3" fmla="*/ 49641 w 775342"/>
              <a:gd name="connsiteY3" fmla="*/ 202401 h 395499"/>
              <a:gd name="connsiteX4" fmla="*/ 24901 w 775342"/>
              <a:gd name="connsiteY4" fmla="*/ 53959 h 395499"/>
              <a:gd name="connsiteX5" fmla="*/ 161 w 775342"/>
              <a:gd name="connsiteY5" fmla="*/ 4479 h 395499"/>
              <a:gd name="connsiteX6" fmla="*/ 12531 w 775342"/>
              <a:gd name="connsiteY6" fmla="*/ 16849 h 39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5342" h="395499">
                <a:moveTo>
                  <a:pt x="779479" y="387953"/>
                </a:moveTo>
                <a:cubicBezTo>
                  <a:pt x="723814" y="387953"/>
                  <a:pt x="552694" y="404447"/>
                  <a:pt x="445486" y="387953"/>
                </a:cubicBezTo>
                <a:cubicBezTo>
                  <a:pt x="338278" y="371459"/>
                  <a:pt x="202206" y="319917"/>
                  <a:pt x="136232" y="288991"/>
                </a:cubicBezTo>
                <a:cubicBezTo>
                  <a:pt x="70258" y="258066"/>
                  <a:pt x="68197" y="241573"/>
                  <a:pt x="49641" y="202401"/>
                </a:cubicBezTo>
                <a:cubicBezTo>
                  <a:pt x="31086" y="163229"/>
                  <a:pt x="33148" y="86946"/>
                  <a:pt x="24901" y="53959"/>
                </a:cubicBezTo>
                <a:cubicBezTo>
                  <a:pt x="16654" y="20972"/>
                  <a:pt x="2223" y="10664"/>
                  <a:pt x="161" y="4479"/>
                </a:cubicBezTo>
                <a:cubicBezTo>
                  <a:pt x="-1900" y="-1706"/>
                  <a:pt x="10469" y="14787"/>
                  <a:pt x="12531" y="16849"/>
                </a:cubicBezTo>
              </a:path>
            </a:pathLst>
          </a:custGeom>
          <a:noFill/>
          <a:ln w="28575" cap="flat" cmpd="sng" algn="ctr">
            <a:solidFill>
              <a:srgbClr val="000000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679428" y="3344531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79428" y="2152918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679432" y="2763099"/>
            <a:ext cx="2207683" cy="581432"/>
          </a:xfrm>
          <a:prstGeom prst="rect">
            <a:avLst/>
          </a:prstGeom>
          <a:solidFill>
            <a:srgbClr val="FF843A">
              <a:alpha val="100000"/>
            </a:srgbClr>
          </a:solidFill>
          <a:ln w="19050" cap="flat" cmpd="sng" algn="ctr">
            <a:solidFill>
              <a:srgbClr val="7A3F1C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Calibri"/>
            </a:endParaRPr>
          </a:p>
        </p:txBody>
      </p:sp>
      <p:sp>
        <p:nvSpPr>
          <p:cNvPr id="17" name="가로 글상자 137"/>
          <p:cNvSpPr txBox="1"/>
          <p:nvPr/>
        </p:nvSpPr>
        <p:spPr>
          <a:xfrm>
            <a:off x="8721585" y="2220254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top</a:t>
            </a:r>
          </a:p>
        </p:txBody>
      </p:sp>
      <p:sp>
        <p:nvSpPr>
          <p:cNvPr id="18" name="가로 글상자 138"/>
          <p:cNvSpPr txBox="1"/>
          <p:nvPr/>
        </p:nvSpPr>
        <p:spPr>
          <a:xfrm>
            <a:off x="8721585" y="2849076"/>
            <a:ext cx="2207683" cy="44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A-B     bot</a:t>
            </a:r>
          </a:p>
        </p:txBody>
      </p:sp>
      <p:sp>
        <p:nvSpPr>
          <p:cNvPr id="19" name="가로 글상자 139"/>
          <p:cNvSpPr txBox="1"/>
          <p:nvPr/>
        </p:nvSpPr>
        <p:spPr>
          <a:xfrm>
            <a:off x="8721585" y="3429000"/>
            <a:ext cx="2207683" cy="4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-B     top</a:t>
            </a:r>
          </a:p>
        </p:txBody>
      </p:sp>
      <p:sp>
        <p:nvSpPr>
          <p:cNvPr id="20" name="가로 글상자 140"/>
          <p:cNvSpPr txBox="1"/>
          <p:nvPr/>
        </p:nvSpPr>
        <p:spPr>
          <a:xfrm>
            <a:off x="8721585" y="3978394"/>
            <a:ext cx="2207683" cy="448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C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-B     bot</a:t>
            </a:r>
          </a:p>
        </p:txBody>
      </p:sp>
      <p:sp>
        <p:nvSpPr>
          <p:cNvPr id="21" name="가로 글상자 108"/>
          <p:cNvSpPr txBox="1"/>
          <p:nvPr/>
        </p:nvSpPr>
        <p:spPr>
          <a:xfrm>
            <a:off x="9103985" y="1680748"/>
            <a:ext cx="11038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1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fv_b</a:t>
            </a:r>
          </a:p>
        </p:txBody>
      </p:sp>
      <p:sp>
        <p:nvSpPr>
          <p:cNvPr id="22" name="가로 글상자 126"/>
          <p:cNvSpPr txBox="1"/>
          <p:nvPr/>
        </p:nvSpPr>
        <p:spPr>
          <a:xfrm>
            <a:off x="7585203" y="3511824"/>
            <a:ext cx="849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000" b="1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18</a:t>
            </a:r>
            <a:endParaRPr kumimoji="0" lang="en-US" altLang="ko-KR" sz="2000" b="1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707</Words>
  <Application>Microsoft Office PowerPoint</Application>
  <PresentationFormat>Widescreen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휴먼모음T</vt:lpstr>
      <vt:lpstr>Pretendard SemiBold</vt:lpstr>
      <vt:lpstr>Arial</vt:lpstr>
      <vt:lpstr>Calibri</vt:lpstr>
      <vt:lpstr>한컴오피스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김우현(2019316005)</cp:lastModifiedBy>
  <cp:revision>69</cp:revision>
  <dcterms:created xsi:type="dcterms:W3CDTF">2025-07-01T13:47:55Z</dcterms:created>
  <dcterms:modified xsi:type="dcterms:W3CDTF">2025-07-23T04:43:46Z</dcterms:modified>
  <cp:version>1100.0100.01</cp:version>
</cp:coreProperties>
</file>