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74dc53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74dc53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74dc532a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74dc532a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74dc532a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74dc532a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758b5bf5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758b5bf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774b0e3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774b0e3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74dc532a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74dc532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" name="Google Shape;12;p2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5" name="Google Shape;15;p2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at)">
  <p:cSld name="BLANK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373" name="Google Shape;373;p11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mster)">
  <p:cSld name="BLANK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12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405" name="Google Shape;405;p12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2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sh)">
  <p:cSld name="BLANK_1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3"/>
          <p:cNvGrpSpPr/>
          <p:nvPr/>
        </p:nvGrpSpPr>
        <p:grpSpPr>
          <a:xfrm>
            <a:off x="7401334" y="3761110"/>
            <a:ext cx="1453993" cy="1092425"/>
            <a:chOff x="3708400" y="3798888"/>
            <a:chExt cx="1844700" cy="1385975"/>
          </a:xfrm>
        </p:grpSpPr>
        <p:sp>
          <p:nvSpPr>
            <p:cNvPr id="442" name="Google Shape;442;p13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4" name="Google Shape;48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9" name="Google Shape;49;p3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50" name="Google Shape;50;p3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1" name="Google Shape;51;p3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2" name="Google Shape;52;p3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7553734" y="3075310"/>
            <a:ext cx="1453993" cy="1092425"/>
            <a:chOff x="3708400" y="3798888"/>
            <a:chExt cx="1844700" cy="1385975"/>
          </a:xfrm>
        </p:grpSpPr>
        <p:sp>
          <p:nvSpPr>
            <p:cNvPr id="85" name="Google Shape;85;p4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5" name="Google Shape;125;p4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128" name="Google Shape;128;p4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b="1" sz="7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6" name="Google Shape;136;p5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7" name="Google Shape;137;p5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6" name="Google Shape;176;p6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7" name="Google Shape;177;p6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9" name="Google Shape;209;p6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14" name="Google Shape;214;p7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8" name="Google Shape;218;p7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19" name="Google Shape;219;p7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20" name="Google Shape;220;p7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51" name="Google Shape;251;p8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253" name="Google Shape;253;p8"/>
          <p:cNvGrpSpPr/>
          <p:nvPr/>
        </p:nvGrpSpPr>
        <p:grpSpPr>
          <a:xfrm>
            <a:off x="7553734" y="3456310"/>
            <a:ext cx="1453993" cy="1092425"/>
            <a:chOff x="3708400" y="3798888"/>
            <a:chExt cx="1844700" cy="1385975"/>
          </a:xfrm>
        </p:grpSpPr>
        <p:sp>
          <p:nvSpPr>
            <p:cNvPr id="254" name="Google Shape;254;p8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97" name="Google Shape;297;p9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8" name="Google Shape;298;p9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9" name="Google Shape;299;p9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300" name="Google Shape;300;p9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301" name="Google Shape;301;p9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og)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39" name="Google Shape;339;p10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idact Gothic"/>
              <a:buChar char="●"/>
              <a:defRPr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○"/>
              <a:defRPr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■"/>
              <a:defRPr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Final Presentation: 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Adopt</a:t>
            </a:r>
            <a:endParaRPr/>
          </a:p>
        </p:txBody>
      </p:sp>
      <p:sp>
        <p:nvSpPr>
          <p:cNvPr id="491" name="Google Shape;491;p15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/>
              <a:t>Group 5 </a:t>
            </a:r>
            <a:r>
              <a:rPr lang="en" sz="2400" u="sng"/>
              <a:t>Members:</a:t>
            </a:r>
            <a:endParaRPr sz="24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Lesley H</a:t>
            </a:r>
            <a:r>
              <a:rPr lang="en"/>
              <a:t>ernandez</a:t>
            </a:r>
            <a:r>
              <a:rPr lang="en"/>
              <a:t>, Marcus Bryant, Matt Clark, Sean Hicks , Nick Hartnett </a:t>
            </a:r>
            <a:endParaRPr/>
          </a:p>
        </p:txBody>
      </p:sp>
      <p:pic>
        <p:nvPicPr>
          <p:cNvPr id="492" name="Google Shape;4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550"/>
            <a:ext cx="1938575" cy="19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800" y="0"/>
            <a:ext cx="2182200" cy="21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99" name="Google Shape;499;p16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❖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AGILE Methodology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Varela Round"/>
              <a:buChar char="➢"/>
            </a:pPr>
            <a:r>
              <a:rPr lang="en" sz="14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Collaborative effort to discover and implement changes</a:t>
            </a:r>
            <a:endParaRPr sz="14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Varela Round"/>
              <a:buChar char="➢"/>
            </a:pPr>
            <a:r>
              <a:rPr lang="en" sz="14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Code Focused</a:t>
            </a:r>
            <a:endParaRPr sz="14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❖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Group Meeting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Varela Round"/>
              <a:buChar char="➢"/>
            </a:pPr>
            <a:r>
              <a:rPr lang="en" sz="14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Weekly meetings on top of class time to discuss progress, hurdles, and plan for the next week</a:t>
            </a:r>
            <a:endParaRPr sz="27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505" name="Google Shape;505;p17"/>
          <p:cNvSpPr txBox="1"/>
          <p:nvPr>
            <p:ph idx="4294967295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❖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WordPress</a:t>
            </a:r>
            <a:endParaRPr sz="15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➢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Utilizing WordPress.org, not WordPress.com</a:t>
            </a:r>
            <a:endParaRPr sz="15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➢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Plugins are a majority of features with customization on our end</a:t>
            </a:r>
            <a:endParaRPr sz="15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❖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MySQL</a:t>
            </a:r>
            <a:endParaRPr sz="15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➢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Holds data to display onto WP using plugins</a:t>
            </a:r>
            <a:endParaRPr sz="15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❖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Revisr</a:t>
            </a:r>
            <a:endParaRPr sz="15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Varela Round"/>
              <a:buChar char="➢"/>
            </a:pPr>
            <a:r>
              <a:rPr lang="en" sz="15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Version Control</a:t>
            </a:r>
            <a:endParaRPr sz="1500">
              <a:solidFill>
                <a:srgbClr val="222222"/>
              </a:solidFill>
              <a:highlight>
                <a:srgbClr val="222222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511" name="Google Shape;511;p18"/>
          <p:cNvSpPr txBox="1"/>
          <p:nvPr>
            <p:ph idx="4294967295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❖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MySQL database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Open source relational database management system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Comes installed with wordpress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❖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phpMyAdmin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Open source admin tool for MySQL (and MariaDB)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Easy to add new tables and data through GUI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517" name="Google Shape;517;p19"/>
          <p:cNvSpPr txBox="1"/>
          <p:nvPr>
            <p:ph idx="4294967295" type="body"/>
          </p:nvPr>
        </p:nvSpPr>
        <p:spPr>
          <a:xfrm>
            <a:off x="582200" y="1040900"/>
            <a:ext cx="6525300" cy="173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❖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NameCheap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Third-party WordPress hosting service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Shared linux hosting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DNS available at low rate alongside hosting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arela Round"/>
              <a:buChar char="➢"/>
            </a:pPr>
            <a:r>
              <a:rPr lang="en" sz="16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Great Help-Desk/Staff to assist with issues/concerns</a:t>
            </a:r>
            <a:endParaRPr sz="16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"/>
          <p:cNvSpPr txBox="1"/>
          <p:nvPr>
            <p:ph idx="4294967295"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Requirements for Site</a:t>
            </a:r>
            <a:endParaRPr/>
          </a:p>
        </p:txBody>
      </p:sp>
      <p:sp>
        <p:nvSpPr>
          <p:cNvPr id="523" name="Google Shape;523;p20"/>
          <p:cNvSpPr txBox="1"/>
          <p:nvPr>
            <p:ph idx="4294967295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Varela Round"/>
              <a:buChar char="❖"/>
            </a:pPr>
            <a:r>
              <a:rPr lang="en" sz="19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Homepage</a:t>
            </a:r>
            <a:endParaRPr sz="19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Varela Round"/>
              <a:buChar char="❖"/>
            </a:pPr>
            <a:r>
              <a:rPr lang="en" sz="19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Pet Search page</a:t>
            </a:r>
            <a:endParaRPr sz="19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Varela Round"/>
              <a:buChar char="❖"/>
            </a:pPr>
            <a:r>
              <a:rPr lang="en" sz="19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Donation page</a:t>
            </a:r>
            <a:endParaRPr sz="19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Varela Round"/>
              <a:buChar char="❖"/>
            </a:pPr>
            <a:r>
              <a:rPr lang="en" sz="19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Location finder page</a:t>
            </a:r>
            <a:endParaRPr sz="19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Varela Round"/>
              <a:buChar char="❖"/>
            </a:pPr>
            <a:r>
              <a:rPr lang="en" sz="19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Authenticated user login capabilities</a:t>
            </a:r>
            <a:endParaRPr sz="19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Varela Round"/>
              <a:buChar char="❖"/>
            </a:pPr>
            <a:r>
              <a:rPr lang="en" sz="1900">
                <a:solidFill>
                  <a:srgbClr val="222222"/>
                </a:solidFill>
                <a:latin typeface="Varela Round"/>
                <a:ea typeface="Varela Round"/>
                <a:cs typeface="Varela Round"/>
                <a:sym typeface="Varela Round"/>
              </a:rPr>
              <a:t>Contact information page</a:t>
            </a:r>
            <a:endParaRPr sz="1900">
              <a:solidFill>
                <a:srgbClr val="22222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the Live Demo!</a:t>
            </a:r>
            <a:endParaRPr/>
          </a:p>
        </p:txBody>
      </p:sp>
      <p:pic>
        <p:nvPicPr>
          <p:cNvPr id="529" name="Google Shape;5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0"/>
            <a:ext cx="2041526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1"/>
          <p:cNvSpPr txBox="1"/>
          <p:nvPr/>
        </p:nvSpPr>
        <p:spPr>
          <a:xfrm>
            <a:off x="2531550" y="3104175"/>
            <a:ext cx="55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See for yourself at: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https://easyadopt.xyz/</a:t>
            </a:r>
            <a:endParaRPr b="1"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3E4A63"/>
      </a:dk1>
      <a:lt1>
        <a:srgbClr val="FFFFFF"/>
      </a:lt1>
      <a:dk2>
        <a:srgbClr val="ACBCD3"/>
      </a:dk2>
      <a:lt2>
        <a:srgbClr val="EEEEEE"/>
      </a:lt2>
      <a:accent1>
        <a:srgbClr val="F4D7B7"/>
      </a:accent1>
      <a:accent2>
        <a:srgbClr val="E6C393"/>
      </a:accent2>
      <a:accent3>
        <a:srgbClr val="B1CDF4"/>
      </a:accent3>
      <a:accent4>
        <a:srgbClr val="6D9EEB"/>
      </a:accent4>
      <a:accent5>
        <a:srgbClr val="F8BAB6"/>
      </a:accent5>
      <a:accent6>
        <a:srgbClr val="B6D7A8"/>
      </a:accent6>
      <a:hlink>
        <a:srgbClr val="3E4A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