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5"/>
  </p:sldMasterIdLst>
  <p:notesMasterIdLst>
    <p:notesMasterId r:id="rId8"/>
  </p:notesMasterIdLst>
  <p:sldIdLst>
    <p:sldId id="261" r:id="rId6"/>
    <p:sldId id="262" r:id="rId7"/>
  </p:sldIdLst>
  <p:sldSz cx="29260800" cy="21945600"/>
  <p:notesSz cx="6858000" cy="9144000"/>
  <p:defaultTextStyle>
    <a:defPPr>
      <a:defRPr lang="en-US"/>
    </a:defPPr>
    <a:lvl1pPr marL="0" algn="l" defTabSz="2457907" rtl="0" eaLnBrk="1" latinLnBrk="0" hangingPunct="1">
      <a:defRPr sz="4838" kern="1200">
        <a:solidFill>
          <a:schemeClr val="tx1"/>
        </a:solidFill>
        <a:latin typeface="+mn-lt"/>
        <a:ea typeface="+mn-ea"/>
        <a:cs typeface="+mn-cs"/>
      </a:defRPr>
    </a:lvl1pPr>
    <a:lvl2pPr marL="1228954" algn="l" defTabSz="2457907" rtl="0" eaLnBrk="1" latinLnBrk="0" hangingPunct="1">
      <a:defRPr sz="4838" kern="1200">
        <a:solidFill>
          <a:schemeClr val="tx1"/>
        </a:solidFill>
        <a:latin typeface="+mn-lt"/>
        <a:ea typeface="+mn-ea"/>
        <a:cs typeface="+mn-cs"/>
      </a:defRPr>
    </a:lvl2pPr>
    <a:lvl3pPr marL="2457907" algn="l" defTabSz="2457907" rtl="0" eaLnBrk="1" latinLnBrk="0" hangingPunct="1">
      <a:defRPr sz="4838" kern="1200">
        <a:solidFill>
          <a:schemeClr val="tx1"/>
        </a:solidFill>
        <a:latin typeface="+mn-lt"/>
        <a:ea typeface="+mn-ea"/>
        <a:cs typeface="+mn-cs"/>
      </a:defRPr>
    </a:lvl3pPr>
    <a:lvl4pPr marL="3686861" algn="l" defTabSz="2457907" rtl="0" eaLnBrk="1" latinLnBrk="0" hangingPunct="1">
      <a:defRPr sz="4838" kern="1200">
        <a:solidFill>
          <a:schemeClr val="tx1"/>
        </a:solidFill>
        <a:latin typeface="+mn-lt"/>
        <a:ea typeface="+mn-ea"/>
        <a:cs typeface="+mn-cs"/>
      </a:defRPr>
    </a:lvl4pPr>
    <a:lvl5pPr marL="4915814" algn="l" defTabSz="2457907" rtl="0" eaLnBrk="1" latinLnBrk="0" hangingPunct="1">
      <a:defRPr sz="4838" kern="1200">
        <a:solidFill>
          <a:schemeClr val="tx1"/>
        </a:solidFill>
        <a:latin typeface="+mn-lt"/>
        <a:ea typeface="+mn-ea"/>
        <a:cs typeface="+mn-cs"/>
      </a:defRPr>
    </a:lvl5pPr>
    <a:lvl6pPr marL="6144768" algn="l" defTabSz="2457907" rtl="0" eaLnBrk="1" latinLnBrk="0" hangingPunct="1">
      <a:defRPr sz="4838" kern="1200">
        <a:solidFill>
          <a:schemeClr val="tx1"/>
        </a:solidFill>
        <a:latin typeface="+mn-lt"/>
        <a:ea typeface="+mn-ea"/>
        <a:cs typeface="+mn-cs"/>
      </a:defRPr>
    </a:lvl6pPr>
    <a:lvl7pPr marL="7373722" algn="l" defTabSz="2457907" rtl="0" eaLnBrk="1" latinLnBrk="0" hangingPunct="1">
      <a:defRPr sz="4838" kern="1200">
        <a:solidFill>
          <a:schemeClr val="tx1"/>
        </a:solidFill>
        <a:latin typeface="+mn-lt"/>
        <a:ea typeface="+mn-ea"/>
        <a:cs typeface="+mn-cs"/>
      </a:defRPr>
    </a:lvl7pPr>
    <a:lvl8pPr marL="8602675" algn="l" defTabSz="2457907" rtl="0" eaLnBrk="1" latinLnBrk="0" hangingPunct="1">
      <a:defRPr sz="4838" kern="1200">
        <a:solidFill>
          <a:schemeClr val="tx1"/>
        </a:solidFill>
        <a:latin typeface="+mn-lt"/>
        <a:ea typeface="+mn-ea"/>
        <a:cs typeface="+mn-cs"/>
      </a:defRPr>
    </a:lvl8pPr>
    <a:lvl9pPr marL="9831629" algn="l" defTabSz="2457907" rtl="0" eaLnBrk="1" latinLnBrk="0" hangingPunct="1">
      <a:defRPr sz="483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92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9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0" autoAdjust="0"/>
    <p:restoredTop sz="94453"/>
  </p:normalViewPr>
  <p:slideViewPr>
    <p:cSldViewPr snapToGrid="0" snapToObjects="1" showGuides="1">
      <p:cViewPr>
        <p:scale>
          <a:sx n="33" d="100"/>
          <a:sy n="33" d="100"/>
        </p:scale>
        <p:origin x="1016" y="208"/>
      </p:cViewPr>
      <p:guideLst>
        <p:guide orient="horz" pos="6912"/>
        <p:guide pos="9216"/>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0"/>
    </p:cViewPr>
  </p:sorterViewPr>
  <p:notesViewPr>
    <p:cSldViewPr snapToGrid="0" snapToObjects="1" showGuides="1">
      <p:cViewPr varScale="1">
        <p:scale>
          <a:sx n="117" d="100"/>
          <a:sy n="117" d="100"/>
        </p:scale>
        <p:origin x="28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9A375-B218-184B-B243-CB7E0F1616A7}" type="datetimeFigureOut">
              <a:rPr lang="en-US" smtClean="0"/>
              <a:t>7/18/2022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5F0F0-3408-9F4A-9B24-898CD7F5D4E4}" type="slidenum">
              <a:rPr lang="en-US" smtClean="0"/>
              <a:t>‹#›</a:t>
            </a:fld>
            <a:endParaRPr lang="en-US"/>
          </a:p>
        </p:txBody>
      </p:sp>
    </p:spTree>
    <p:extLst>
      <p:ext uri="{BB962C8B-B14F-4D97-AF65-F5344CB8AC3E}">
        <p14:creationId xmlns:p14="http://schemas.microsoft.com/office/powerpoint/2010/main" val="1727006133"/>
      </p:ext>
    </p:extLst>
  </p:cSld>
  <p:clrMap bg1="lt1" tx1="dk1" bg2="lt2" tx2="dk2" accent1="accent1" accent2="accent2" accent3="accent3" accent4="accent4" accent5="accent5" accent6="accent6" hlink="hlink" folHlink="folHlink"/>
  <p:notesStyle>
    <a:lvl1pPr marL="0" algn="l" defTabSz="2457907" rtl="0" eaLnBrk="1" latinLnBrk="0" hangingPunct="1">
      <a:defRPr sz="3226" kern="1200">
        <a:solidFill>
          <a:schemeClr val="tx1"/>
        </a:solidFill>
        <a:latin typeface="+mn-lt"/>
        <a:ea typeface="+mn-ea"/>
        <a:cs typeface="+mn-cs"/>
      </a:defRPr>
    </a:lvl1pPr>
    <a:lvl2pPr marL="1228954" algn="l" defTabSz="2457907" rtl="0" eaLnBrk="1" latinLnBrk="0" hangingPunct="1">
      <a:defRPr sz="3226" kern="1200">
        <a:solidFill>
          <a:schemeClr val="tx1"/>
        </a:solidFill>
        <a:latin typeface="+mn-lt"/>
        <a:ea typeface="+mn-ea"/>
        <a:cs typeface="+mn-cs"/>
      </a:defRPr>
    </a:lvl2pPr>
    <a:lvl3pPr marL="2457907" algn="l" defTabSz="2457907" rtl="0" eaLnBrk="1" latinLnBrk="0" hangingPunct="1">
      <a:defRPr sz="3226" kern="1200">
        <a:solidFill>
          <a:schemeClr val="tx1"/>
        </a:solidFill>
        <a:latin typeface="+mn-lt"/>
        <a:ea typeface="+mn-ea"/>
        <a:cs typeface="+mn-cs"/>
      </a:defRPr>
    </a:lvl3pPr>
    <a:lvl4pPr marL="3686861" algn="l" defTabSz="2457907" rtl="0" eaLnBrk="1" latinLnBrk="0" hangingPunct="1">
      <a:defRPr sz="3226" kern="1200">
        <a:solidFill>
          <a:schemeClr val="tx1"/>
        </a:solidFill>
        <a:latin typeface="+mn-lt"/>
        <a:ea typeface="+mn-ea"/>
        <a:cs typeface="+mn-cs"/>
      </a:defRPr>
    </a:lvl4pPr>
    <a:lvl5pPr marL="4915814" algn="l" defTabSz="2457907" rtl="0" eaLnBrk="1" latinLnBrk="0" hangingPunct="1">
      <a:defRPr sz="3226" kern="1200">
        <a:solidFill>
          <a:schemeClr val="tx1"/>
        </a:solidFill>
        <a:latin typeface="+mn-lt"/>
        <a:ea typeface="+mn-ea"/>
        <a:cs typeface="+mn-cs"/>
      </a:defRPr>
    </a:lvl5pPr>
    <a:lvl6pPr marL="6144768" algn="l" defTabSz="2457907" rtl="0" eaLnBrk="1" latinLnBrk="0" hangingPunct="1">
      <a:defRPr sz="3226" kern="1200">
        <a:solidFill>
          <a:schemeClr val="tx1"/>
        </a:solidFill>
        <a:latin typeface="+mn-lt"/>
        <a:ea typeface="+mn-ea"/>
        <a:cs typeface="+mn-cs"/>
      </a:defRPr>
    </a:lvl6pPr>
    <a:lvl7pPr marL="7373722" algn="l" defTabSz="2457907" rtl="0" eaLnBrk="1" latinLnBrk="0" hangingPunct="1">
      <a:defRPr sz="3226" kern="1200">
        <a:solidFill>
          <a:schemeClr val="tx1"/>
        </a:solidFill>
        <a:latin typeface="+mn-lt"/>
        <a:ea typeface="+mn-ea"/>
        <a:cs typeface="+mn-cs"/>
      </a:defRPr>
    </a:lvl7pPr>
    <a:lvl8pPr marL="8602675" algn="l" defTabSz="2457907" rtl="0" eaLnBrk="1" latinLnBrk="0" hangingPunct="1">
      <a:defRPr sz="3226" kern="1200">
        <a:solidFill>
          <a:schemeClr val="tx1"/>
        </a:solidFill>
        <a:latin typeface="+mn-lt"/>
        <a:ea typeface="+mn-ea"/>
        <a:cs typeface="+mn-cs"/>
      </a:defRPr>
    </a:lvl8pPr>
    <a:lvl9pPr marL="9831629" algn="l" defTabSz="2457907" rtl="0" eaLnBrk="1" latinLnBrk="0" hangingPunct="1">
      <a:defRPr sz="32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ur-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40435" y="579120"/>
            <a:ext cx="15779931" cy="1719942"/>
          </a:xfrm>
          <a:prstGeom prst="rect">
            <a:avLst/>
          </a:prstGeom>
        </p:spPr>
        <p:txBody>
          <a:bodyPr>
            <a:normAutofit/>
          </a:bodyPr>
          <a:lstStyle>
            <a:lvl1pPr>
              <a:defRPr sz="4800"/>
            </a:lvl1pPr>
          </a:lstStyle>
          <a:p>
            <a:r>
              <a:rPr lang="en-US" dirty="0"/>
              <a:t>Click to add title</a:t>
            </a:r>
          </a:p>
        </p:txBody>
      </p:sp>
      <p:sp>
        <p:nvSpPr>
          <p:cNvPr id="9" name="Text Placeholder 12"/>
          <p:cNvSpPr>
            <a:spLocks noGrp="1"/>
          </p:cNvSpPr>
          <p:nvPr>
            <p:ph type="body" sz="quarter" idx="14" hasCustomPrompt="1"/>
          </p:nvPr>
        </p:nvSpPr>
        <p:spPr>
          <a:xfrm>
            <a:off x="614365" y="19751040"/>
            <a:ext cx="27929966" cy="1332411"/>
          </a:xfrm>
          <a:solidFill>
            <a:schemeClr val="accent2"/>
          </a:solidFill>
          <a:ln w="19050">
            <a:noFill/>
          </a:ln>
        </p:spPr>
        <p:txBody>
          <a:bodyPr anchor="ctr">
            <a:noAutofit/>
          </a:bodyPr>
          <a:lstStyle>
            <a:lvl1pPr marL="0" indent="0" algn="ctr">
              <a:buNone/>
              <a:defRPr sz="3840" b="1" baseline="0">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7" name="Date Placeholder 6"/>
          <p:cNvSpPr>
            <a:spLocks noGrp="1"/>
          </p:cNvSpPr>
          <p:nvPr>
            <p:ph type="dt" sz="half" idx="15"/>
          </p:nvPr>
        </p:nvSpPr>
        <p:spPr/>
        <p:txBody>
          <a:bodyPr/>
          <a:lstStyle/>
          <a:p>
            <a:fld id="{63EA870B-9BCB-4CA4-9ED7-117A02AE3BB9}" type="datetime3">
              <a:rPr lang="en-US" smtClean="0"/>
              <a:t>18 July 2022</a:t>
            </a:fld>
            <a:endParaRPr lang="en-US" dirty="0"/>
          </a:p>
        </p:txBody>
      </p:sp>
      <p:sp>
        <p:nvSpPr>
          <p:cNvPr id="8" name="Footer Placeholder 7"/>
          <p:cNvSpPr>
            <a:spLocks noGrp="1"/>
          </p:cNvSpPr>
          <p:nvPr>
            <p:ph type="ftr" sz="quarter" idx="16"/>
          </p:nvPr>
        </p:nvSpPr>
        <p:spPr/>
        <p:txBody>
          <a:bodyPr/>
          <a:lstStyle/>
          <a:p>
            <a:endParaRPr lang="en-US" dirty="0"/>
          </a:p>
        </p:txBody>
      </p:sp>
      <p:sp>
        <p:nvSpPr>
          <p:cNvPr id="5"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
        <p:nvSpPr>
          <p:cNvPr id="10" name="Text Placeholder 9"/>
          <p:cNvSpPr>
            <a:spLocks noGrp="1"/>
          </p:cNvSpPr>
          <p:nvPr>
            <p:ph type="body" sz="quarter" idx="1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13"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15" name="Content Placeholder 2"/>
          <p:cNvSpPr>
            <a:spLocks noGrp="1"/>
          </p:cNvSpPr>
          <p:nvPr>
            <p:ph idx="21" hasCustomPrompt="1"/>
          </p:nvPr>
        </p:nvSpPr>
        <p:spPr>
          <a:xfrm>
            <a:off x="762206" y="4310742"/>
            <a:ext cx="6633345" cy="15104010"/>
          </a:xfrm>
        </p:spPr>
        <p:txBody>
          <a:bodyPr anchor="t" anchorCtr="0">
            <a:normAutofit/>
          </a:bodyPr>
          <a:lstStyle>
            <a:lvl1pPr defTabSz="768096">
              <a:defRPr sz="3600"/>
            </a:lvl1pPr>
            <a:lvl2pPr marL="895350" indent="-342900" defTabSz="768096">
              <a:tabLst/>
              <a:defRPr sz="2880"/>
            </a:lvl2pPr>
            <a:lvl3pPr marL="1276350" indent="-438150" defTabSz="768096">
              <a:tabLst/>
              <a:defRPr sz="2880"/>
            </a:lvl3pPr>
          </a:lstStyle>
          <a:p>
            <a:pPr lvl="0"/>
            <a:r>
              <a:rPr lang="en-US" dirty="0"/>
              <a:t>Click to add text</a:t>
            </a:r>
          </a:p>
          <a:p>
            <a:pPr lvl="1"/>
            <a:r>
              <a:rPr lang="en-US" dirty="0"/>
              <a:t>Second level</a:t>
            </a:r>
          </a:p>
          <a:p>
            <a:pPr lvl="2"/>
            <a:r>
              <a:rPr lang="en-US" dirty="0"/>
              <a:t>Third level</a:t>
            </a:r>
          </a:p>
        </p:txBody>
      </p:sp>
      <p:sp>
        <p:nvSpPr>
          <p:cNvPr id="17" name="Content Placeholder 2"/>
          <p:cNvSpPr>
            <a:spLocks noGrp="1"/>
          </p:cNvSpPr>
          <p:nvPr>
            <p:ph idx="22" hasCustomPrompt="1"/>
          </p:nvPr>
        </p:nvSpPr>
        <p:spPr>
          <a:xfrm>
            <a:off x="7806782"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
        <p:nvSpPr>
          <p:cNvPr id="18" name="Content Placeholder 2"/>
          <p:cNvSpPr>
            <a:spLocks noGrp="1"/>
          </p:cNvSpPr>
          <p:nvPr>
            <p:ph idx="23" hasCustomPrompt="1"/>
          </p:nvPr>
        </p:nvSpPr>
        <p:spPr>
          <a:xfrm>
            <a:off x="14851359"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
        <p:nvSpPr>
          <p:cNvPr id="19" name="Content Placeholder 2"/>
          <p:cNvSpPr>
            <a:spLocks noGrp="1"/>
          </p:cNvSpPr>
          <p:nvPr>
            <p:ph idx="24" hasCustomPrompt="1"/>
          </p:nvPr>
        </p:nvSpPr>
        <p:spPr>
          <a:xfrm>
            <a:off x="21895936"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Dark">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9260800" cy="21945600"/>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24" y="8245"/>
            <a:ext cx="6949440" cy="2864146"/>
          </a:xfrm>
          <a:prstGeom prst="rect">
            <a:avLst/>
          </a:prstGeom>
        </p:spPr>
      </p:pic>
      <p:sp>
        <p:nvSpPr>
          <p:cNvPr id="2" name="Date Placeholder 1"/>
          <p:cNvSpPr>
            <a:spLocks noGrp="1"/>
          </p:cNvSpPr>
          <p:nvPr>
            <p:ph type="dt" sz="half" idx="10"/>
          </p:nvPr>
        </p:nvSpPr>
        <p:spPr/>
        <p:txBody>
          <a:bodyPr/>
          <a:lstStyle/>
          <a:p>
            <a:fld id="{E66522BC-7B67-456A-B5FF-FC35F7CDA3A1}" type="datetime3">
              <a:rPr lang="en-US" smtClean="0"/>
              <a:t>18 July 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11" name="Rectangle 10"/>
          <p:cNvSpPr/>
          <p:nvPr userDrawn="1"/>
        </p:nvSpPr>
        <p:spPr>
          <a:xfrm>
            <a:off x="0" y="13947648"/>
            <a:ext cx="29260800" cy="7997952"/>
          </a:xfrm>
          <a:prstGeom prst="rect">
            <a:avLst/>
          </a:prstGeom>
          <a:gradFill>
            <a:gsLst>
              <a:gs pos="0">
                <a:schemeClr val="accent1">
                  <a:lumMod val="50000"/>
                  <a:alpha val="0"/>
                </a:schemeClr>
              </a:gs>
              <a:gs pos="100000">
                <a:schemeClr val="accent1">
                  <a:lumMod val="50000"/>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40"/>
          </a:p>
        </p:txBody>
      </p:sp>
      <p:sp>
        <p:nvSpPr>
          <p:cNvPr id="7" name="Title 1"/>
          <p:cNvSpPr>
            <a:spLocks noGrp="1"/>
          </p:cNvSpPr>
          <p:nvPr>
            <p:ph type="title" hasCustomPrompt="1"/>
          </p:nvPr>
        </p:nvSpPr>
        <p:spPr>
          <a:xfrm>
            <a:off x="6897189" y="596538"/>
            <a:ext cx="15335794" cy="1702525"/>
          </a:xfrm>
          <a:prstGeom prst="rect">
            <a:avLst/>
          </a:prstGeom>
        </p:spPr>
        <p:txBody>
          <a:bodyPr>
            <a:normAutofit/>
          </a:bodyPr>
          <a:lstStyle>
            <a:lvl1pPr>
              <a:defRPr sz="4800">
                <a:solidFill>
                  <a:schemeClr val="bg1"/>
                </a:solidFill>
              </a:defRPr>
            </a:lvl1pPr>
          </a:lstStyle>
          <a:p>
            <a:r>
              <a:rPr lang="en-US" dirty="0"/>
              <a:t>Click to add title</a:t>
            </a:r>
          </a:p>
        </p:txBody>
      </p:sp>
      <p:sp>
        <p:nvSpPr>
          <p:cNvPr id="10" name="Text Placeholder 12"/>
          <p:cNvSpPr>
            <a:spLocks noGrp="1"/>
          </p:cNvSpPr>
          <p:nvPr>
            <p:ph type="body" sz="quarter" idx="14" hasCustomPrompt="1"/>
          </p:nvPr>
        </p:nvSpPr>
        <p:spPr>
          <a:xfrm>
            <a:off x="731520" y="19751040"/>
            <a:ext cx="27812811" cy="1332411"/>
          </a:xfrm>
          <a:solidFill>
            <a:schemeClr val="accent2"/>
          </a:solidFill>
          <a:ln w="19050">
            <a:noFill/>
          </a:ln>
        </p:spPr>
        <p:txBody>
          <a:bodyPr anchor="ctr">
            <a:noAutofit/>
          </a:bodyPr>
          <a:lstStyle>
            <a:lvl1pPr marL="0" indent="0" algn="ctr">
              <a:buNone/>
              <a:defRPr sz="3840" b="1" baseline="0">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13"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bg1"/>
                </a:solidFill>
              </a:defRPr>
            </a:lvl1pPr>
          </a:lstStyle>
          <a:p>
            <a:r>
              <a:rPr lang="en-US" dirty="0"/>
              <a:t>Click to insert additional </a:t>
            </a:r>
            <a:br>
              <a:rPr lang="en-US" dirty="0"/>
            </a:br>
            <a:r>
              <a:rPr lang="en-US" dirty="0"/>
              <a:t>partner logo(s)</a:t>
            </a:r>
          </a:p>
        </p:txBody>
      </p:sp>
      <p:sp>
        <p:nvSpPr>
          <p:cNvPr id="14" name="Text Placeholder 9"/>
          <p:cNvSpPr>
            <a:spLocks noGrp="1"/>
          </p:cNvSpPr>
          <p:nvPr>
            <p:ph type="body" sz="quarter" idx="18" hasCustomPrompt="1"/>
          </p:nvPr>
        </p:nvSpPr>
        <p:spPr>
          <a:xfrm>
            <a:off x="788330" y="2499361"/>
            <a:ext cx="27756190" cy="896983"/>
          </a:xfrm>
        </p:spPr>
        <p:txBody>
          <a:bodyPr>
            <a:noAutofit/>
          </a:bodyPr>
          <a:lstStyle>
            <a:lvl1pPr marL="0" indent="0" algn="ctr">
              <a:buNone/>
              <a:defRPr sz="2640" b="1" baseline="0">
                <a:solidFill>
                  <a:schemeClr val="bg1">
                    <a:lumMod val="8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15"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bg1">
                    <a:lumMod val="85000"/>
                  </a:schemeClr>
                </a:solidFill>
              </a:defRPr>
            </a:lvl1pPr>
          </a:lstStyle>
          <a:p>
            <a:pPr lvl="0"/>
            <a:r>
              <a:rPr lang="en-US" dirty="0"/>
              <a:t>Click to add authors’ institutions</a:t>
            </a:r>
          </a:p>
        </p:txBody>
      </p:sp>
      <p:sp>
        <p:nvSpPr>
          <p:cNvPr id="20" name="Rectangle 19"/>
          <p:cNvSpPr/>
          <p:nvPr userDrawn="1"/>
        </p:nvSpPr>
        <p:spPr>
          <a:xfrm>
            <a:off x="-8708" y="21336001"/>
            <a:ext cx="29260800" cy="599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sz="17280"/>
          </a:p>
        </p:txBody>
      </p:sp>
      <p:sp>
        <p:nvSpPr>
          <p:cNvPr id="21" name="Date Placeholder 3"/>
          <p:cNvSpPr txBox="1">
            <a:spLocks/>
          </p:cNvSpPr>
          <p:nvPr userDrawn="1"/>
        </p:nvSpPr>
        <p:spPr>
          <a:xfrm>
            <a:off x="24159586" y="21411031"/>
            <a:ext cx="4376038" cy="453835"/>
          </a:xfrm>
          <a:prstGeom prst="rect">
            <a:avLst/>
          </a:prstGeom>
        </p:spPr>
        <p:txBody>
          <a:bodyPr vert="horz" lIns="54864" tIns="0" rIns="54864" bIns="0" rtlCol="0" anchor="ctr"/>
          <a:lstStyle>
            <a:defPPr>
              <a:defRPr lang="en-US"/>
            </a:defPPr>
            <a:lvl1pPr marL="0" algn="r" defTabSz="3657600" rtl="0" eaLnBrk="1" latinLnBrk="0" hangingPunct="1">
              <a:defRPr sz="3200" kern="1200">
                <a:solidFill>
                  <a:schemeClr val="bg1">
                    <a:lumMod val="50000"/>
                  </a:schemeClr>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a:lstStyle>
          <a:p>
            <a:fld id="{109C8480-8E7F-4E2B-9C3D-F71E3163980E}" type="datetime3">
              <a:rPr lang="en-US" sz="1920" smtClean="0"/>
              <a:pPr/>
              <a:t>18 July 2022</a:t>
            </a:fld>
            <a:endParaRPr lang="en-US" sz="1920" dirty="0"/>
          </a:p>
        </p:txBody>
      </p:sp>
      <p:sp>
        <p:nvSpPr>
          <p:cNvPr id="18" name="Content Placeholder 2"/>
          <p:cNvSpPr>
            <a:spLocks noGrp="1"/>
          </p:cNvSpPr>
          <p:nvPr>
            <p:ph idx="21" hasCustomPrompt="1"/>
          </p:nvPr>
        </p:nvSpPr>
        <p:spPr>
          <a:xfrm>
            <a:off x="762206"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19" name="Content Placeholder 2"/>
          <p:cNvSpPr>
            <a:spLocks noGrp="1"/>
          </p:cNvSpPr>
          <p:nvPr>
            <p:ph idx="22" hasCustomPrompt="1"/>
          </p:nvPr>
        </p:nvSpPr>
        <p:spPr>
          <a:xfrm>
            <a:off x="7806782"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27" name="Content Placeholder 2"/>
          <p:cNvSpPr>
            <a:spLocks noGrp="1"/>
          </p:cNvSpPr>
          <p:nvPr>
            <p:ph idx="23" hasCustomPrompt="1"/>
          </p:nvPr>
        </p:nvSpPr>
        <p:spPr>
          <a:xfrm>
            <a:off x="14851359"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28" name="Content Placeholder 2"/>
          <p:cNvSpPr>
            <a:spLocks noGrp="1"/>
          </p:cNvSpPr>
          <p:nvPr>
            <p:ph idx="24" hasCustomPrompt="1"/>
          </p:nvPr>
        </p:nvSpPr>
        <p:spPr>
          <a:xfrm>
            <a:off x="21895936"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Feature">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731520" y="12630914"/>
            <a:ext cx="8747763" cy="6705461"/>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16" name="Text Placeholder 9"/>
          <p:cNvSpPr>
            <a:spLocks noGrp="1"/>
          </p:cNvSpPr>
          <p:nvPr>
            <p:ph type="body" sz="quarter" idx="16" hasCustomPrompt="1"/>
          </p:nvPr>
        </p:nvSpPr>
        <p:spPr>
          <a:xfrm>
            <a:off x="731392" y="11655552"/>
            <a:ext cx="8747884"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sp>
        <p:nvSpPr>
          <p:cNvPr id="22" name="Content Placeholder 2"/>
          <p:cNvSpPr>
            <a:spLocks noGrp="1"/>
          </p:cNvSpPr>
          <p:nvPr>
            <p:ph idx="17" hasCustomPrompt="1"/>
          </p:nvPr>
        </p:nvSpPr>
        <p:spPr>
          <a:xfrm>
            <a:off x="10276264" y="12630914"/>
            <a:ext cx="8690246" cy="6705461"/>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23" name="Text Placeholder 9"/>
          <p:cNvSpPr>
            <a:spLocks noGrp="1"/>
          </p:cNvSpPr>
          <p:nvPr>
            <p:ph type="body" sz="quarter" idx="18" hasCustomPrompt="1"/>
          </p:nvPr>
        </p:nvSpPr>
        <p:spPr>
          <a:xfrm>
            <a:off x="10276144" y="11655552"/>
            <a:ext cx="8690366"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sp>
        <p:nvSpPr>
          <p:cNvPr id="24" name="Content Placeholder 2"/>
          <p:cNvSpPr>
            <a:spLocks noGrp="1"/>
          </p:cNvSpPr>
          <p:nvPr>
            <p:ph idx="19" hasCustomPrompt="1"/>
          </p:nvPr>
        </p:nvSpPr>
        <p:spPr>
          <a:xfrm>
            <a:off x="19781524" y="12630914"/>
            <a:ext cx="8708051" cy="6705462"/>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25" name="Text Placeholder 9"/>
          <p:cNvSpPr>
            <a:spLocks noGrp="1"/>
          </p:cNvSpPr>
          <p:nvPr>
            <p:ph type="body" sz="quarter" idx="20" hasCustomPrompt="1"/>
          </p:nvPr>
        </p:nvSpPr>
        <p:spPr>
          <a:xfrm>
            <a:off x="19781410" y="11655552"/>
            <a:ext cx="8747870"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cxnSp>
        <p:nvCxnSpPr>
          <p:cNvPr id="26" name="Straight Connector 25"/>
          <p:cNvCxnSpPr/>
          <p:nvPr/>
        </p:nvCxnSpPr>
        <p:spPr>
          <a:xfrm>
            <a:off x="19385280" y="3962401"/>
            <a:ext cx="0" cy="15318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21" hasCustomPrompt="1"/>
          </p:nvPr>
        </p:nvSpPr>
        <p:spPr>
          <a:xfrm>
            <a:off x="744993"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7" name="Date Placeholder 6"/>
          <p:cNvSpPr>
            <a:spLocks noGrp="1"/>
          </p:cNvSpPr>
          <p:nvPr>
            <p:ph type="dt" sz="half" idx="24"/>
          </p:nvPr>
        </p:nvSpPr>
        <p:spPr/>
        <p:txBody>
          <a:bodyPr/>
          <a:lstStyle/>
          <a:p>
            <a:fld id="{86CA9B90-2156-4E48-A9D7-D7E95425C9A2}" type="datetime3">
              <a:rPr lang="en-US" smtClean="0"/>
              <a:t>18 July 2022</a:t>
            </a:fld>
            <a:endParaRPr lang="en-US" dirty="0"/>
          </a:p>
        </p:txBody>
      </p:sp>
      <p:sp>
        <p:nvSpPr>
          <p:cNvPr id="8" name="Footer Placeholder 7"/>
          <p:cNvSpPr>
            <a:spLocks noGrp="1"/>
          </p:cNvSpPr>
          <p:nvPr>
            <p:ph type="ftr" sz="quarter" idx="25"/>
          </p:nvPr>
        </p:nvSpPr>
        <p:spPr/>
        <p:txBody>
          <a:bodyPr/>
          <a:lstStyle/>
          <a:p>
            <a:endParaRPr lang="en-US" dirty="0"/>
          </a:p>
        </p:txBody>
      </p:sp>
      <p:sp>
        <p:nvSpPr>
          <p:cNvPr id="17" name="Text Placeholder 12"/>
          <p:cNvSpPr>
            <a:spLocks noGrp="1"/>
          </p:cNvSpPr>
          <p:nvPr>
            <p:ph type="body" sz="quarter" idx="14" hasCustomPrompt="1"/>
          </p:nvPr>
        </p:nvSpPr>
        <p:spPr>
          <a:xfrm>
            <a:off x="751373" y="19751041"/>
            <a:ext cx="27758054" cy="1254034"/>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2" name="Title 1"/>
          <p:cNvSpPr>
            <a:spLocks noGrp="1"/>
          </p:cNvSpPr>
          <p:nvPr>
            <p:ph type="title" hasCustomPrompt="1"/>
          </p:nvPr>
        </p:nvSpPr>
        <p:spPr>
          <a:xfrm>
            <a:off x="7680960" y="579120"/>
            <a:ext cx="13898880" cy="1932438"/>
          </a:xfrm>
          <a:prstGeom prst="rect">
            <a:avLst/>
          </a:prstGeom>
        </p:spPr>
        <p:txBody>
          <a:bodyPr/>
          <a:lstStyle>
            <a:lvl1pPr>
              <a:defRPr baseline="0"/>
            </a:lvl1pPr>
          </a:lstStyle>
          <a:p>
            <a:r>
              <a:rPr lang="en-US" dirty="0"/>
              <a:t>Click to add title</a:t>
            </a:r>
          </a:p>
        </p:txBody>
      </p:sp>
      <p:sp>
        <p:nvSpPr>
          <p:cNvPr id="18" name="Picture Placeholder 8"/>
          <p:cNvSpPr>
            <a:spLocks noGrp="1"/>
          </p:cNvSpPr>
          <p:nvPr>
            <p:ph type="pic" sz="quarter" idx="26" hasCustomPrompt="1"/>
          </p:nvPr>
        </p:nvSpPr>
        <p:spPr>
          <a:xfrm>
            <a:off x="10276264"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19" name="Picture Placeholder 8"/>
          <p:cNvSpPr>
            <a:spLocks noGrp="1"/>
          </p:cNvSpPr>
          <p:nvPr>
            <p:ph type="pic" sz="quarter" idx="27" hasCustomPrompt="1"/>
          </p:nvPr>
        </p:nvSpPr>
        <p:spPr>
          <a:xfrm>
            <a:off x="19801262"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20" name="Text Placeholder 9"/>
          <p:cNvSpPr>
            <a:spLocks noGrp="1"/>
          </p:cNvSpPr>
          <p:nvPr>
            <p:ph type="body" sz="quarter" idx="2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1" name="Text Placeholder 12"/>
          <p:cNvSpPr>
            <a:spLocks noGrp="1"/>
          </p:cNvSpPr>
          <p:nvPr>
            <p:ph type="body" sz="quarter" idx="2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29" name="Picture Placeholder 4"/>
          <p:cNvSpPr>
            <a:spLocks noGrp="1"/>
          </p:cNvSpPr>
          <p:nvPr>
            <p:ph type="pic" sz="quarter" idx="30"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cxnSp>
        <p:nvCxnSpPr>
          <p:cNvPr id="27" name="Straight Connector 26"/>
          <p:cNvCxnSpPr/>
          <p:nvPr userDrawn="1"/>
        </p:nvCxnSpPr>
        <p:spPr>
          <a:xfrm>
            <a:off x="9849394" y="3962401"/>
            <a:ext cx="0" cy="15318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orient="horz" pos="2496" userDrawn="1">
          <p15:clr>
            <a:srgbClr val="FBAE40"/>
          </p15:clr>
        </p15:guide>
        <p15:guide id="2" orient="horz" pos="73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ur_Dynamic_Pics_Light">
    <p:spTree>
      <p:nvGrpSpPr>
        <p:cNvPr id="1" name=""/>
        <p:cNvGrpSpPr/>
        <p:nvPr/>
      </p:nvGrpSpPr>
      <p:grpSpPr>
        <a:xfrm>
          <a:off x="0" y="0"/>
          <a:ext cx="0" cy="0"/>
          <a:chOff x="0" y="0"/>
          <a:chExt cx="0" cy="0"/>
        </a:xfrm>
      </p:grpSpPr>
      <p:sp>
        <p:nvSpPr>
          <p:cNvPr id="4" name="Date Placeholder 3"/>
          <p:cNvSpPr>
            <a:spLocks noGrp="1"/>
          </p:cNvSpPr>
          <p:nvPr>
            <p:ph type="dt" sz="half" idx="18"/>
          </p:nvPr>
        </p:nvSpPr>
        <p:spPr/>
        <p:txBody>
          <a:bodyPr/>
          <a:lstStyle/>
          <a:p>
            <a:fld id="{CD9B0F87-B76C-48FE-90B6-8D7A3AB913C8}" type="datetime3">
              <a:rPr lang="en-US" smtClean="0"/>
              <a:t>18 July 2022</a:t>
            </a:fld>
            <a:endParaRPr lang="en-US" dirty="0"/>
          </a:p>
        </p:txBody>
      </p:sp>
      <p:sp>
        <p:nvSpPr>
          <p:cNvPr id="5" name="Footer Placeholder 4"/>
          <p:cNvSpPr>
            <a:spLocks noGrp="1"/>
          </p:cNvSpPr>
          <p:nvPr>
            <p:ph type="ftr" sz="quarter" idx="19"/>
          </p:nvPr>
        </p:nvSpPr>
        <p:spPr/>
        <p:txBody>
          <a:bodyPr/>
          <a:lstStyle/>
          <a:p>
            <a:endParaRPr lang="en-US" dirty="0"/>
          </a:p>
        </p:txBody>
      </p:sp>
      <p:pic>
        <p:nvPicPr>
          <p:cNvPr id="17" name="Picture 16"/>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23164" y="2135"/>
            <a:ext cx="29214473" cy="21941331"/>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32616"/>
            <a:ext cx="7061926" cy="4619457"/>
          </a:xfrm>
          <a:prstGeom prst="rect">
            <a:avLst/>
          </a:prstGeom>
        </p:spPr>
      </p:pic>
      <p:cxnSp>
        <p:nvCxnSpPr>
          <p:cNvPr id="14" name="Straight Connector 13"/>
          <p:cNvCxnSpPr/>
          <p:nvPr userDrawn="1"/>
        </p:nvCxnSpPr>
        <p:spPr>
          <a:xfrm>
            <a:off x="6688183" y="8961120"/>
            <a:ext cx="0" cy="1234440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7"/>
          <p:cNvSpPr>
            <a:spLocks noGrp="1"/>
          </p:cNvSpPr>
          <p:nvPr>
            <p:ph type="pic" sz="quarter" idx="15" hasCustomPrompt="1"/>
          </p:nvPr>
        </p:nvSpPr>
        <p:spPr>
          <a:xfrm>
            <a:off x="-25587" y="5"/>
            <a:ext cx="9764973"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16" name="Picture Placeholder 7"/>
          <p:cNvSpPr>
            <a:spLocks noGrp="1"/>
          </p:cNvSpPr>
          <p:nvPr>
            <p:ph type="pic" sz="quarter" idx="16" hasCustomPrompt="1"/>
          </p:nvPr>
        </p:nvSpPr>
        <p:spPr>
          <a:xfrm>
            <a:off x="9739384" y="5"/>
            <a:ext cx="9756439"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19" name="Picture Placeholder 7"/>
          <p:cNvSpPr>
            <a:spLocks noGrp="1"/>
          </p:cNvSpPr>
          <p:nvPr>
            <p:ph type="pic" sz="quarter" idx="17" hasCustomPrompt="1"/>
          </p:nvPr>
        </p:nvSpPr>
        <p:spPr>
          <a:xfrm>
            <a:off x="19495824" y="5"/>
            <a:ext cx="9764979"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20" name="Title 1"/>
          <p:cNvSpPr>
            <a:spLocks noGrp="1"/>
          </p:cNvSpPr>
          <p:nvPr>
            <p:ph type="ctrTitle" hasCustomPrompt="1"/>
          </p:nvPr>
        </p:nvSpPr>
        <p:spPr>
          <a:xfrm>
            <a:off x="6688183" y="8882750"/>
            <a:ext cx="21841097" cy="1332406"/>
          </a:xfrm>
          <a:prstGeom prst="rect">
            <a:avLst/>
          </a:prstGeom>
        </p:spPr>
        <p:txBody>
          <a:bodyPr anchor="t">
            <a:normAutofit/>
          </a:bodyPr>
          <a:lstStyle>
            <a:lvl1pPr algn="l">
              <a:defRPr sz="5760">
                <a:solidFill>
                  <a:schemeClr val="accent1"/>
                </a:solidFill>
              </a:defRPr>
            </a:lvl1pPr>
          </a:lstStyle>
          <a:p>
            <a:r>
              <a:rPr lang="en-US" dirty="0"/>
              <a:t>Click to add title</a:t>
            </a:r>
          </a:p>
        </p:txBody>
      </p:sp>
      <p:sp>
        <p:nvSpPr>
          <p:cNvPr id="21" name="Subtitle 2"/>
          <p:cNvSpPr>
            <a:spLocks noGrp="1"/>
          </p:cNvSpPr>
          <p:nvPr>
            <p:ph type="subTitle" idx="1" hasCustomPrompt="1"/>
          </p:nvPr>
        </p:nvSpPr>
        <p:spPr>
          <a:xfrm>
            <a:off x="6688183" y="10389333"/>
            <a:ext cx="21841097" cy="883918"/>
          </a:xfrm>
        </p:spPr>
        <p:txBody>
          <a:bodyPr lIns="0" tIns="0" rIns="0" bIns="0">
            <a:normAutofit/>
          </a:bodyPr>
          <a:lstStyle>
            <a:lvl1pPr marL="0" indent="0" algn="l">
              <a:buNone/>
              <a:defRPr sz="3600" b="0">
                <a:solidFill>
                  <a:schemeClr val="accent2">
                    <a:lumMod val="75000"/>
                  </a:schemeClr>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dirty="0"/>
              <a:t>Click to add subtitle</a:t>
            </a:r>
          </a:p>
        </p:txBody>
      </p:sp>
      <p:sp>
        <p:nvSpPr>
          <p:cNvPr id="22" name="Text Placeholder 11"/>
          <p:cNvSpPr>
            <a:spLocks noGrp="1"/>
          </p:cNvSpPr>
          <p:nvPr>
            <p:ph type="body" sz="quarter" idx="13" hasCustomPrompt="1"/>
          </p:nvPr>
        </p:nvSpPr>
        <p:spPr>
          <a:xfrm>
            <a:off x="6688183" y="11460487"/>
            <a:ext cx="21841097" cy="1497870"/>
          </a:xfrm>
        </p:spPr>
        <p:txBody>
          <a:bodyPr lIns="0" tIns="0" rIns="0" bIns="0">
            <a:normAutofit/>
          </a:bodyPr>
          <a:lstStyle>
            <a:lvl1pPr marL="0" indent="0">
              <a:spcBef>
                <a:spcPts val="0"/>
              </a:spcBef>
              <a:buNone/>
              <a:defRPr sz="2880" baseline="0">
                <a:solidFill>
                  <a:schemeClr val="bg1">
                    <a:lumMod val="50000"/>
                  </a:schemeClr>
                </a:solidFill>
              </a:defRPr>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authors’ names and institutions</a:t>
            </a:r>
          </a:p>
        </p:txBody>
      </p:sp>
      <p:sp>
        <p:nvSpPr>
          <p:cNvPr id="23" name="Content Placeholder 8"/>
          <p:cNvSpPr>
            <a:spLocks noGrp="1"/>
          </p:cNvSpPr>
          <p:nvPr>
            <p:ph sz="quarter" idx="21" hasCustomPrompt="1"/>
          </p:nvPr>
        </p:nvSpPr>
        <p:spPr>
          <a:xfrm>
            <a:off x="6688183" y="13115110"/>
            <a:ext cx="21841460" cy="7837714"/>
          </a:xfrm>
        </p:spPr>
        <p:txBody>
          <a:bodyPr numCol="3" spcCol="274320">
            <a:normAutofit/>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2400" baseline="0">
                <a:solidFill>
                  <a:schemeClr val="tx1"/>
                </a:solidFill>
              </a:defRPr>
            </a:lvl1pPr>
            <a:lvl2pPr marL="1074420" indent="0">
              <a:buNone/>
              <a:defRPr sz="2160">
                <a:solidFill>
                  <a:schemeClr val="bg1"/>
                </a:solidFill>
              </a:defRPr>
            </a:lvl2pPr>
            <a:lvl3pPr marL="2213611" indent="0">
              <a:buNone/>
              <a:defRPr sz="2160">
                <a:solidFill>
                  <a:schemeClr val="bg1"/>
                </a:solidFill>
              </a:defRPr>
            </a:lvl3pPr>
            <a:lvl4pPr marL="3310889" indent="0">
              <a:buNone/>
              <a:defRPr sz="2160">
                <a:solidFill>
                  <a:schemeClr val="bg1"/>
                </a:solidFill>
              </a:defRPr>
            </a:lvl4pPr>
            <a:lvl5pPr marL="4404360" indent="0">
              <a:buNone/>
              <a:defRPr sz="2160">
                <a:solidFill>
                  <a:schemeClr val="bg1"/>
                </a:solidFill>
              </a:defRPr>
            </a:lvl5pPr>
          </a:lstStyle>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 Click to add content. This area is divided into three columns. Click to add content. This area is divided into three column</a:t>
            </a:r>
          </a:p>
          <a:p>
            <a:pPr marL="0" marR="0" lvl="0" indent="0" algn="l" defTabSz="2194560" rtl="0" eaLnBrk="1" fontAlgn="auto" latinLnBrk="0" hangingPunct="1">
              <a:lnSpc>
                <a:spcPct val="100000"/>
              </a:lnSpc>
              <a:spcBef>
                <a:spcPts val="2400"/>
              </a:spcBef>
              <a:spcAft>
                <a:spcPts val="0"/>
              </a:spcAft>
              <a:buClrTx/>
              <a:buSzTx/>
              <a:buFont typeface="Arial"/>
              <a:buNone/>
              <a:tabLst/>
              <a:defRPr/>
            </a:pPr>
            <a:endParaRPr lang="en-US" dirty="0"/>
          </a:p>
        </p:txBody>
      </p:sp>
      <p:cxnSp>
        <p:nvCxnSpPr>
          <p:cNvPr id="24" name="Straight Connector 23"/>
          <p:cNvCxnSpPr/>
          <p:nvPr userDrawn="1"/>
        </p:nvCxnSpPr>
        <p:spPr>
          <a:xfrm>
            <a:off x="6422539" y="8882744"/>
            <a:ext cx="0" cy="12422777"/>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4"/>
          <p:cNvSpPr>
            <a:spLocks noGrp="1"/>
          </p:cNvSpPr>
          <p:nvPr>
            <p:ph type="pic" sz="quarter" idx="30" hasCustomPrompt="1"/>
          </p:nvPr>
        </p:nvSpPr>
        <p:spPr>
          <a:xfrm>
            <a:off x="731521" y="9052561"/>
            <a:ext cx="5277394" cy="7380514"/>
          </a:xfrm>
        </p:spPr>
        <p:txBody>
          <a:bodyPr>
            <a:normAutofit/>
          </a:bodyPr>
          <a:lstStyle>
            <a:lvl1pPr marL="0" indent="0" algn="ctr">
              <a:buNone/>
              <a:defRPr sz="2400" baseline="0">
                <a:solidFill>
                  <a:schemeClr val="tx2"/>
                </a:solidFill>
              </a:defRPr>
            </a:lvl1pPr>
          </a:lstStyle>
          <a:p>
            <a:r>
              <a:rPr lang="en-US" dirty="0"/>
              <a:t>Click to insert additional </a:t>
            </a:r>
            <a:br>
              <a:rPr lang="en-US" dirty="0"/>
            </a:br>
            <a:r>
              <a:rPr lang="en-US" dirty="0"/>
              <a:t>partner logo(s) if needed.</a:t>
            </a:r>
          </a:p>
          <a:p>
            <a:r>
              <a:rPr lang="en-US" dirty="0"/>
              <a:t>Distribute vertically in this space.</a:t>
            </a:r>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_Dynamic_Pics_Dark">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8"/>
          </p:nvPr>
        </p:nvSpPr>
        <p:spPr/>
        <p:txBody>
          <a:bodyPr/>
          <a:lstStyle/>
          <a:p>
            <a:fld id="{9BEFE673-235A-40DE-B396-5466A295403B}" type="datetime3">
              <a:rPr lang="en-US" smtClean="0"/>
              <a:t>18 July 2022</a:t>
            </a:fld>
            <a:endParaRPr lang="en-US" dirty="0"/>
          </a:p>
        </p:txBody>
      </p:sp>
      <p:sp>
        <p:nvSpPr>
          <p:cNvPr id="5" name="Footer Placeholder 4"/>
          <p:cNvSpPr>
            <a:spLocks noGrp="1"/>
          </p:cNvSpPr>
          <p:nvPr>
            <p:ph type="ftr" sz="quarter" idx="19"/>
          </p:nvPr>
        </p:nvSpPr>
        <p:spPr/>
        <p:txBody>
          <a:bodyPr/>
          <a:lstStyle/>
          <a:p>
            <a:endParaRPr lang="en-US" dirty="0"/>
          </a:p>
        </p:txBody>
      </p:sp>
      <p:sp>
        <p:nvSpPr>
          <p:cNvPr id="6" name="Slide Number Placeholder 5"/>
          <p:cNvSpPr>
            <a:spLocks noGrp="1"/>
          </p:cNvSpPr>
          <p:nvPr>
            <p:ph type="sldNum" sz="quarter" idx="20"/>
          </p:nvPr>
        </p:nvSpPr>
        <p:spPr>
          <a:xfrm>
            <a:off x="27467805" y="20801538"/>
            <a:ext cx="914400" cy="1142614"/>
          </a:xfrm>
          <a:prstGeom prst="rect">
            <a:avLst/>
          </a:prstGeom>
        </p:spPr>
        <p:txBody>
          <a:bodyPr/>
          <a:lstStyle/>
          <a:p>
            <a:fld id="{4EBCDCBD-78E1-0D41-A999-31B5EBF8E02C}" type="slidenum">
              <a:rPr lang="en-US" smtClean="0"/>
              <a:pPr/>
              <a:t>‹#›</a:t>
            </a:fld>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 y="0"/>
            <a:ext cx="29260800" cy="21943466"/>
          </a:xfrm>
          <a:prstGeom prst="rect">
            <a:avLst/>
          </a:prstGeom>
        </p:spPr>
      </p:pic>
      <p:sp>
        <p:nvSpPr>
          <p:cNvPr id="14" name="Rectangle 13"/>
          <p:cNvSpPr/>
          <p:nvPr/>
        </p:nvSpPr>
        <p:spPr>
          <a:xfrm>
            <a:off x="8531" y="13947648"/>
            <a:ext cx="29260800" cy="7997952"/>
          </a:xfrm>
          <a:prstGeom prst="rect">
            <a:avLst/>
          </a:prstGeom>
          <a:gradFill>
            <a:gsLst>
              <a:gs pos="0">
                <a:schemeClr val="accent1">
                  <a:lumMod val="50000"/>
                  <a:alpha val="0"/>
                </a:schemeClr>
              </a:gs>
              <a:gs pos="100000">
                <a:schemeClr val="accent1">
                  <a:lumMod val="50000"/>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40"/>
          </a:p>
        </p:txBody>
      </p:sp>
      <p:sp>
        <p:nvSpPr>
          <p:cNvPr id="2" name="Title 1"/>
          <p:cNvSpPr>
            <a:spLocks noGrp="1"/>
          </p:cNvSpPr>
          <p:nvPr>
            <p:ph type="ctrTitle" hasCustomPrompt="1"/>
          </p:nvPr>
        </p:nvSpPr>
        <p:spPr>
          <a:xfrm>
            <a:off x="6531429" y="8882750"/>
            <a:ext cx="21997851" cy="1332406"/>
          </a:xfrm>
          <a:prstGeom prst="rect">
            <a:avLst/>
          </a:prstGeom>
        </p:spPr>
        <p:txBody>
          <a:bodyPr anchor="t">
            <a:normAutofit/>
          </a:bodyPr>
          <a:lstStyle>
            <a:lvl1pPr algn="l">
              <a:defRPr sz="576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6557555" y="10389333"/>
            <a:ext cx="20417247" cy="883918"/>
          </a:xfrm>
        </p:spPr>
        <p:txBody>
          <a:bodyPr lIns="0" tIns="0" rIns="0" bIns="0">
            <a:normAutofit/>
          </a:bodyPr>
          <a:lstStyle>
            <a:lvl1pPr marL="0" indent="0" algn="l">
              <a:buNone/>
              <a:defRPr sz="3600" b="0">
                <a:solidFill>
                  <a:schemeClr val="accent2">
                    <a:lumMod val="60000"/>
                    <a:lumOff val="40000"/>
                  </a:schemeClr>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dirty="0"/>
              <a:t>Click to add subtitle</a:t>
            </a:r>
          </a:p>
        </p:txBody>
      </p:sp>
      <p:sp>
        <p:nvSpPr>
          <p:cNvPr id="12" name="Text Placeholder 11"/>
          <p:cNvSpPr>
            <a:spLocks noGrp="1"/>
          </p:cNvSpPr>
          <p:nvPr>
            <p:ph type="body" sz="quarter" idx="13" hasCustomPrompt="1"/>
          </p:nvPr>
        </p:nvSpPr>
        <p:spPr>
          <a:xfrm>
            <a:off x="6609806" y="11460487"/>
            <a:ext cx="20364993" cy="1497870"/>
          </a:xfrm>
        </p:spPr>
        <p:txBody>
          <a:bodyPr lIns="0" tIns="0" rIns="0" bIns="0">
            <a:normAutofit/>
          </a:bodyPr>
          <a:lstStyle>
            <a:lvl1pPr marL="0" indent="0">
              <a:spcBef>
                <a:spcPts val="0"/>
              </a:spcBef>
              <a:buNone/>
              <a:defRPr sz="2880" baseline="0">
                <a:solidFill>
                  <a:schemeClr val="tx2">
                    <a:lumMod val="20000"/>
                    <a:lumOff val="80000"/>
                  </a:schemeClr>
                </a:solidFill>
              </a:defRPr>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authors’ names and institutions</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52" y="16328571"/>
            <a:ext cx="6504749" cy="4254987"/>
          </a:xfrm>
          <a:prstGeom prst="rect">
            <a:avLst/>
          </a:prstGeom>
        </p:spPr>
      </p:pic>
      <p:cxnSp>
        <p:nvCxnSpPr>
          <p:cNvPr id="13" name="Straight Connector 12"/>
          <p:cNvCxnSpPr/>
          <p:nvPr userDrawn="1"/>
        </p:nvCxnSpPr>
        <p:spPr>
          <a:xfrm>
            <a:off x="6265785" y="8882744"/>
            <a:ext cx="0" cy="10868297"/>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7"/>
          <p:cNvSpPr>
            <a:spLocks noGrp="1"/>
          </p:cNvSpPr>
          <p:nvPr>
            <p:ph type="pic" sz="quarter" idx="15" hasCustomPrompt="1"/>
          </p:nvPr>
        </p:nvSpPr>
        <p:spPr>
          <a:xfrm>
            <a:off x="-8529" y="6"/>
            <a:ext cx="9747914" cy="8307972"/>
          </a:xfrm>
          <a:solidFill>
            <a:schemeClr val="tx2"/>
          </a:solidFill>
          <a:ln>
            <a:noFill/>
          </a:ln>
        </p:spPr>
        <p:txBody>
          <a:bodyPr anchor="ctr">
            <a:normAutofit/>
          </a:bodyPr>
          <a:lstStyle>
            <a:lvl1pPr marL="0" indent="0" algn="ctr">
              <a:buNone/>
              <a:defRPr sz="3360" baseline="0">
                <a:solidFill>
                  <a:schemeClr val="tx2">
                    <a:lumMod val="60000"/>
                    <a:lumOff val="40000"/>
                  </a:schemeClr>
                </a:solidFill>
              </a:defRPr>
            </a:lvl1pPr>
          </a:lstStyle>
          <a:p>
            <a:r>
              <a:rPr lang="en-US" dirty="0"/>
              <a:t>Click to add image</a:t>
            </a:r>
          </a:p>
        </p:txBody>
      </p:sp>
      <p:sp>
        <p:nvSpPr>
          <p:cNvPr id="19" name="Picture Placeholder 7"/>
          <p:cNvSpPr>
            <a:spLocks noGrp="1"/>
          </p:cNvSpPr>
          <p:nvPr>
            <p:ph type="pic" sz="quarter" idx="16" hasCustomPrompt="1"/>
          </p:nvPr>
        </p:nvSpPr>
        <p:spPr>
          <a:xfrm>
            <a:off x="9739387" y="6"/>
            <a:ext cx="9756439" cy="8307972"/>
          </a:xfrm>
          <a:solidFill>
            <a:schemeClr val="tx2"/>
          </a:solidFill>
          <a:ln>
            <a:noFill/>
          </a:ln>
        </p:spPr>
        <p:txBody>
          <a:bodyPr anchor="ctr">
            <a:normAutofit/>
          </a:bodyPr>
          <a:lstStyle>
            <a:lvl1pPr marL="0" marR="0" indent="0" algn="ctr" defTabSz="1645920" rtl="0" eaLnBrk="1" fontAlgn="auto" latinLnBrk="0" hangingPunct="1">
              <a:lnSpc>
                <a:spcPct val="90000"/>
              </a:lnSpc>
              <a:spcBef>
                <a:spcPts val="2400"/>
              </a:spcBef>
              <a:spcAft>
                <a:spcPts val="0"/>
              </a:spcAft>
              <a:buClrTx/>
              <a:buSzTx/>
              <a:buFont typeface="Arial"/>
              <a:buNone/>
              <a:tabLst/>
              <a:defRPr sz="3360" baseline="0">
                <a:solidFill>
                  <a:schemeClr val="tx2">
                    <a:lumMod val="60000"/>
                    <a:lumOff val="40000"/>
                  </a:schemeClr>
                </a:solidFill>
              </a:defRPr>
            </a:lvl1pPr>
          </a:lstStyle>
          <a:p>
            <a:r>
              <a:rPr lang="en-US" dirty="0"/>
              <a:t>Click to add image</a:t>
            </a:r>
          </a:p>
        </p:txBody>
      </p:sp>
      <p:sp>
        <p:nvSpPr>
          <p:cNvPr id="20" name="Picture Placeholder 7"/>
          <p:cNvSpPr>
            <a:spLocks noGrp="1"/>
          </p:cNvSpPr>
          <p:nvPr>
            <p:ph type="pic" sz="quarter" idx="17" hasCustomPrompt="1"/>
          </p:nvPr>
        </p:nvSpPr>
        <p:spPr>
          <a:xfrm>
            <a:off x="19495826" y="6"/>
            <a:ext cx="9764976" cy="8307972"/>
          </a:xfrm>
          <a:solidFill>
            <a:schemeClr val="tx2"/>
          </a:solidFill>
          <a:ln>
            <a:noFill/>
          </a:ln>
        </p:spPr>
        <p:txBody>
          <a:bodyPr anchor="ctr">
            <a:normAutofit/>
          </a:bodyPr>
          <a:lstStyle>
            <a:lvl1pPr marL="0" indent="0" algn="ctr">
              <a:buNone/>
              <a:defRPr sz="3360" baseline="0">
                <a:solidFill>
                  <a:schemeClr val="tx2">
                    <a:lumMod val="60000"/>
                    <a:lumOff val="40000"/>
                  </a:schemeClr>
                </a:solidFill>
              </a:defRPr>
            </a:lvl1pPr>
          </a:lstStyle>
          <a:p>
            <a:r>
              <a:rPr lang="en-US" dirty="0"/>
              <a:t>Click to add image</a:t>
            </a:r>
          </a:p>
        </p:txBody>
      </p:sp>
      <p:sp>
        <p:nvSpPr>
          <p:cNvPr id="9" name="Content Placeholder 8"/>
          <p:cNvSpPr>
            <a:spLocks noGrp="1"/>
          </p:cNvSpPr>
          <p:nvPr>
            <p:ph sz="quarter" idx="21" hasCustomPrompt="1"/>
          </p:nvPr>
        </p:nvSpPr>
        <p:spPr>
          <a:xfrm>
            <a:off x="6687821" y="13115110"/>
            <a:ext cx="21841460" cy="7654834"/>
          </a:xfrm>
        </p:spPr>
        <p:txBody>
          <a:bodyPr numCol="3" spcCol="274320">
            <a:normAutofit/>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2640" baseline="0">
                <a:solidFill>
                  <a:schemeClr val="bg1"/>
                </a:solidFill>
              </a:defRPr>
            </a:lvl1pPr>
            <a:lvl2pPr marL="1074420" indent="0">
              <a:buNone/>
              <a:defRPr sz="2160">
                <a:solidFill>
                  <a:schemeClr val="bg1"/>
                </a:solidFill>
              </a:defRPr>
            </a:lvl2pPr>
            <a:lvl3pPr marL="2213611" indent="0">
              <a:buNone/>
              <a:defRPr sz="2160">
                <a:solidFill>
                  <a:schemeClr val="bg1"/>
                </a:solidFill>
              </a:defRPr>
            </a:lvl3pPr>
            <a:lvl4pPr marL="3310889" indent="0">
              <a:buNone/>
              <a:defRPr sz="2160">
                <a:solidFill>
                  <a:schemeClr val="bg1"/>
                </a:solidFill>
              </a:defRPr>
            </a:lvl4pPr>
            <a:lvl5pPr marL="4404360" indent="0">
              <a:buNone/>
              <a:defRPr sz="2160">
                <a:solidFill>
                  <a:schemeClr val="bg1"/>
                </a:solidFill>
              </a:defRPr>
            </a:lvl5pPr>
          </a:lstStyle>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a:t>
            </a:r>
            <a:r>
              <a:rPr lang="en-US" dirty="0" err="1"/>
              <a:t>colum</a:t>
            </a:r>
            <a:endParaRPr lang="en-US" dirty="0"/>
          </a:p>
        </p:txBody>
      </p:sp>
      <p:sp>
        <p:nvSpPr>
          <p:cNvPr id="21" name="Picture Placeholder 4"/>
          <p:cNvSpPr>
            <a:spLocks noGrp="1"/>
          </p:cNvSpPr>
          <p:nvPr>
            <p:ph type="pic" sz="quarter" idx="30" hasCustomPrompt="1"/>
          </p:nvPr>
        </p:nvSpPr>
        <p:spPr>
          <a:xfrm>
            <a:off x="731521" y="9052561"/>
            <a:ext cx="5094514" cy="7380514"/>
          </a:xfrm>
        </p:spPr>
        <p:txBody>
          <a:bodyPr>
            <a:normAutofit/>
          </a:bodyPr>
          <a:lstStyle>
            <a:lvl1pPr marL="0" indent="0" algn="ctr">
              <a:buNone/>
              <a:defRPr sz="2400" baseline="0">
                <a:solidFill>
                  <a:schemeClr val="accent1">
                    <a:lumMod val="20000"/>
                    <a:lumOff val="80000"/>
                  </a:schemeClr>
                </a:solidFill>
              </a:defRPr>
            </a:lvl1pPr>
          </a:lstStyle>
          <a:p>
            <a:r>
              <a:rPr lang="en-US" dirty="0"/>
              <a:t>Click to insert additional </a:t>
            </a:r>
            <a:br>
              <a:rPr lang="en-US" dirty="0"/>
            </a:br>
            <a:r>
              <a:rPr lang="en-US" dirty="0"/>
              <a:t>partner logo(s) if needed.</a:t>
            </a:r>
          </a:p>
          <a:p>
            <a:r>
              <a:rPr lang="en-US" dirty="0"/>
              <a:t>Distribute in this space vertically.</a:t>
            </a:r>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Column Feature, Subtitle">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731520"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16" name="Text Placeholder 9"/>
          <p:cNvSpPr>
            <a:spLocks noGrp="1"/>
          </p:cNvSpPr>
          <p:nvPr>
            <p:ph type="body" sz="quarter" idx="16" hasCustomPrompt="1"/>
          </p:nvPr>
        </p:nvSpPr>
        <p:spPr>
          <a:xfrm>
            <a:off x="731520"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9" name="Picture Placeholder 8"/>
          <p:cNvSpPr>
            <a:spLocks noGrp="1"/>
          </p:cNvSpPr>
          <p:nvPr>
            <p:ph type="pic" sz="quarter" idx="21" hasCustomPrompt="1"/>
          </p:nvPr>
        </p:nvSpPr>
        <p:spPr>
          <a:xfrm>
            <a:off x="731521"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7" name="Date Placeholder 6"/>
          <p:cNvSpPr>
            <a:spLocks noGrp="1"/>
          </p:cNvSpPr>
          <p:nvPr>
            <p:ph type="dt" sz="half" idx="24"/>
          </p:nvPr>
        </p:nvSpPr>
        <p:spPr/>
        <p:txBody>
          <a:bodyPr/>
          <a:lstStyle/>
          <a:p>
            <a:fld id="{64F059EA-B329-482F-A706-9290981F6EB6}" type="datetime3">
              <a:rPr lang="en-US" smtClean="0"/>
              <a:t>18 July 2022</a:t>
            </a:fld>
            <a:endParaRPr lang="en-US" dirty="0"/>
          </a:p>
        </p:txBody>
      </p:sp>
      <p:sp>
        <p:nvSpPr>
          <p:cNvPr id="8" name="Footer Placeholder 7"/>
          <p:cNvSpPr>
            <a:spLocks noGrp="1"/>
          </p:cNvSpPr>
          <p:nvPr>
            <p:ph type="ftr" sz="quarter" idx="25"/>
          </p:nvPr>
        </p:nvSpPr>
        <p:spPr/>
        <p:txBody>
          <a:bodyPr/>
          <a:lstStyle/>
          <a:p>
            <a:endParaRPr lang="en-US" dirty="0"/>
          </a:p>
        </p:txBody>
      </p:sp>
      <p:sp>
        <p:nvSpPr>
          <p:cNvPr id="19" name="Title 1"/>
          <p:cNvSpPr>
            <a:spLocks noGrp="1"/>
          </p:cNvSpPr>
          <p:nvPr>
            <p:ph type="title" hasCustomPrompt="1"/>
          </p:nvPr>
        </p:nvSpPr>
        <p:spPr>
          <a:xfrm>
            <a:off x="7680960" y="611939"/>
            <a:ext cx="13898880" cy="1887421"/>
          </a:xfrm>
          <a:prstGeom prst="rect">
            <a:avLst/>
          </a:prstGeom>
        </p:spPr>
        <p:txBody>
          <a:bodyPr>
            <a:noAutofit/>
          </a:bodyPr>
          <a:lstStyle>
            <a:lvl1pPr>
              <a:defRPr sz="4800"/>
            </a:lvl1pPr>
          </a:lstStyle>
          <a:p>
            <a:r>
              <a:rPr lang="en-US" dirty="0"/>
              <a:t>Click to add title </a:t>
            </a:r>
          </a:p>
        </p:txBody>
      </p:sp>
      <p:sp>
        <p:nvSpPr>
          <p:cNvPr id="21" name="Text Placeholder 12"/>
          <p:cNvSpPr>
            <a:spLocks noGrp="1"/>
          </p:cNvSpPr>
          <p:nvPr>
            <p:ph type="body" sz="quarter" idx="14" hasCustomPrompt="1"/>
          </p:nvPr>
        </p:nvSpPr>
        <p:spPr>
          <a:xfrm>
            <a:off x="731520" y="19751040"/>
            <a:ext cx="27797760" cy="1554480"/>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a:t>
            </a:r>
          </a:p>
        </p:txBody>
      </p:sp>
      <p:sp>
        <p:nvSpPr>
          <p:cNvPr id="26" name="Text Placeholder 9"/>
          <p:cNvSpPr>
            <a:spLocks noGrp="1"/>
          </p:cNvSpPr>
          <p:nvPr>
            <p:ph type="body" sz="quarter" idx="30"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9" name="Text Placeholder 12"/>
          <p:cNvSpPr>
            <a:spLocks noGrp="1"/>
          </p:cNvSpPr>
          <p:nvPr>
            <p:ph type="body" sz="quarter" idx="31"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37" name="Content Placeholder 2"/>
          <p:cNvSpPr>
            <a:spLocks noGrp="1"/>
          </p:cNvSpPr>
          <p:nvPr>
            <p:ph idx="32" hasCustomPrompt="1"/>
          </p:nvPr>
        </p:nvSpPr>
        <p:spPr>
          <a:xfrm>
            <a:off x="7750629"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38" name="Text Placeholder 9"/>
          <p:cNvSpPr>
            <a:spLocks noGrp="1"/>
          </p:cNvSpPr>
          <p:nvPr>
            <p:ph type="body" sz="quarter" idx="33" hasCustomPrompt="1"/>
          </p:nvPr>
        </p:nvSpPr>
        <p:spPr>
          <a:xfrm>
            <a:off x="7750629"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39" name="Picture Placeholder 8"/>
          <p:cNvSpPr>
            <a:spLocks noGrp="1"/>
          </p:cNvSpPr>
          <p:nvPr>
            <p:ph type="pic" sz="quarter" idx="34" hasCustomPrompt="1"/>
          </p:nvPr>
        </p:nvSpPr>
        <p:spPr>
          <a:xfrm>
            <a:off x="7750630"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0" name="Content Placeholder 2"/>
          <p:cNvSpPr>
            <a:spLocks noGrp="1"/>
          </p:cNvSpPr>
          <p:nvPr>
            <p:ph idx="35" hasCustomPrompt="1"/>
          </p:nvPr>
        </p:nvSpPr>
        <p:spPr>
          <a:xfrm>
            <a:off x="14769737"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41" name="Text Placeholder 9"/>
          <p:cNvSpPr>
            <a:spLocks noGrp="1"/>
          </p:cNvSpPr>
          <p:nvPr>
            <p:ph type="body" sz="quarter" idx="36" hasCustomPrompt="1"/>
          </p:nvPr>
        </p:nvSpPr>
        <p:spPr>
          <a:xfrm>
            <a:off x="14769737"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42" name="Picture Placeholder 8"/>
          <p:cNvSpPr>
            <a:spLocks noGrp="1"/>
          </p:cNvSpPr>
          <p:nvPr>
            <p:ph type="pic" sz="quarter" idx="37" hasCustomPrompt="1"/>
          </p:nvPr>
        </p:nvSpPr>
        <p:spPr>
          <a:xfrm>
            <a:off x="14769738"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3" name="Content Placeholder 2"/>
          <p:cNvSpPr>
            <a:spLocks noGrp="1"/>
          </p:cNvSpPr>
          <p:nvPr>
            <p:ph idx="38" hasCustomPrompt="1"/>
          </p:nvPr>
        </p:nvSpPr>
        <p:spPr>
          <a:xfrm>
            <a:off x="21788846"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44" name="Text Placeholder 9"/>
          <p:cNvSpPr>
            <a:spLocks noGrp="1"/>
          </p:cNvSpPr>
          <p:nvPr>
            <p:ph type="body" sz="quarter" idx="39" hasCustomPrompt="1"/>
          </p:nvPr>
        </p:nvSpPr>
        <p:spPr>
          <a:xfrm>
            <a:off x="21788846"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45" name="Picture Placeholder 8"/>
          <p:cNvSpPr>
            <a:spLocks noGrp="1"/>
          </p:cNvSpPr>
          <p:nvPr>
            <p:ph type="pic" sz="quarter" idx="40" hasCustomPrompt="1"/>
          </p:nvPr>
        </p:nvSpPr>
        <p:spPr>
          <a:xfrm>
            <a:off x="21788847"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6"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Tree>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Gallery, Subtitle">
    <p:spTree>
      <p:nvGrpSpPr>
        <p:cNvPr id="1" name=""/>
        <p:cNvGrpSpPr/>
        <p:nvPr/>
      </p:nvGrpSpPr>
      <p:grpSpPr>
        <a:xfrm>
          <a:off x="0" y="0"/>
          <a:ext cx="0" cy="0"/>
          <a:chOff x="0" y="0"/>
          <a:chExt cx="0" cy="0"/>
        </a:xfrm>
      </p:grpSpPr>
      <p:sp>
        <p:nvSpPr>
          <p:cNvPr id="16" name="Text Placeholder 9"/>
          <p:cNvSpPr>
            <a:spLocks noGrp="1"/>
          </p:cNvSpPr>
          <p:nvPr>
            <p:ph type="body" sz="quarter" idx="16" hasCustomPrompt="1"/>
          </p:nvPr>
        </p:nvSpPr>
        <p:spPr>
          <a:xfrm>
            <a:off x="1058092"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9" name="Picture Placeholder 8"/>
          <p:cNvSpPr>
            <a:spLocks noGrp="1"/>
          </p:cNvSpPr>
          <p:nvPr>
            <p:ph type="pic" sz="quarter" idx="21" hasCustomPrompt="1"/>
          </p:nvPr>
        </p:nvSpPr>
        <p:spPr>
          <a:xfrm>
            <a:off x="104740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2" name="Date Placeholder 1"/>
          <p:cNvSpPr>
            <a:spLocks noGrp="1"/>
          </p:cNvSpPr>
          <p:nvPr>
            <p:ph type="dt" sz="half" idx="36"/>
          </p:nvPr>
        </p:nvSpPr>
        <p:spPr/>
        <p:txBody>
          <a:bodyPr/>
          <a:lstStyle/>
          <a:p>
            <a:fld id="{78C3BCFE-252D-4623-8067-05D4C8C0F5C9}" type="datetime3">
              <a:rPr lang="en-US" smtClean="0"/>
              <a:t>18 July 2022</a:t>
            </a:fld>
            <a:endParaRPr lang="en-US" dirty="0"/>
          </a:p>
        </p:txBody>
      </p:sp>
      <p:sp>
        <p:nvSpPr>
          <p:cNvPr id="3" name="Footer Placeholder 2"/>
          <p:cNvSpPr>
            <a:spLocks noGrp="1"/>
          </p:cNvSpPr>
          <p:nvPr>
            <p:ph type="ftr" sz="quarter" idx="37"/>
          </p:nvPr>
        </p:nvSpPr>
        <p:spPr/>
        <p:txBody>
          <a:bodyPr/>
          <a:lstStyle/>
          <a:p>
            <a:endParaRPr lang="en-US" dirty="0"/>
          </a:p>
        </p:txBody>
      </p:sp>
      <p:sp>
        <p:nvSpPr>
          <p:cNvPr id="24" name="Title 1"/>
          <p:cNvSpPr>
            <a:spLocks noGrp="1"/>
          </p:cNvSpPr>
          <p:nvPr>
            <p:ph type="title" hasCustomPrompt="1"/>
          </p:nvPr>
        </p:nvSpPr>
        <p:spPr>
          <a:xfrm>
            <a:off x="6740435" y="579120"/>
            <a:ext cx="15779931" cy="1719942"/>
          </a:xfrm>
          <a:prstGeom prst="rect">
            <a:avLst/>
          </a:prstGeom>
        </p:spPr>
        <p:txBody>
          <a:bodyPr>
            <a:normAutofit/>
          </a:bodyPr>
          <a:lstStyle>
            <a:lvl1pPr>
              <a:defRPr sz="4800"/>
            </a:lvl1pPr>
          </a:lstStyle>
          <a:p>
            <a:r>
              <a:rPr lang="en-US" dirty="0"/>
              <a:t>Click to add title</a:t>
            </a:r>
          </a:p>
        </p:txBody>
      </p:sp>
      <p:sp>
        <p:nvSpPr>
          <p:cNvPr id="25" name="Text Placeholder 9"/>
          <p:cNvSpPr>
            <a:spLocks noGrp="1"/>
          </p:cNvSpPr>
          <p:nvPr>
            <p:ph type="body" sz="quarter" idx="1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6"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 institutions</a:t>
            </a:r>
          </a:p>
        </p:txBody>
      </p:sp>
      <p:sp>
        <p:nvSpPr>
          <p:cNvPr id="27"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
        <p:nvSpPr>
          <p:cNvPr id="28" name="Picture Placeholder 8"/>
          <p:cNvSpPr>
            <a:spLocks noGrp="1"/>
          </p:cNvSpPr>
          <p:nvPr>
            <p:ph type="pic" sz="quarter" idx="38" hasCustomPrompt="1"/>
          </p:nvPr>
        </p:nvSpPr>
        <p:spPr>
          <a:xfrm>
            <a:off x="799684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0" name="Picture Placeholder 8"/>
          <p:cNvSpPr>
            <a:spLocks noGrp="1"/>
          </p:cNvSpPr>
          <p:nvPr>
            <p:ph type="pic" sz="quarter" idx="39" hasCustomPrompt="1"/>
          </p:nvPr>
        </p:nvSpPr>
        <p:spPr>
          <a:xfrm>
            <a:off x="1494628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1" name="Picture Placeholder 8"/>
          <p:cNvSpPr>
            <a:spLocks noGrp="1"/>
          </p:cNvSpPr>
          <p:nvPr>
            <p:ph type="pic" sz="quarter" idx="40" hasCustomPrompt="1"/>
          </p:nvPr>
        </p:nvSpPr>
        <p:spPr>
          <a:xfrm>
            <a:off x="2189572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2" name="Text Placeholder 9"/>
          <p:cNvSpPr>
            <a:spLocks noGrp="1"/>
          </p:cNvSpPr>
          <p:nvPr>
            <p:ph type="body" sz="quarter" idx="41" hasCustomPrompt="1"/>
          </p:nvPr>
        </p:nvSpPr>
        <p:spPr>
          <a:xfrm>
            <a:off x="7995921"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3" name="Text Placeholder 9"/>
          <p:cNvSpPr>
            <a:spLocks noGrp="1"/>
          </p:cNvSpPr>
          <p:nvPr>
            <p:ph type="body" sz="quarter" idx="42" hasCustomPrompt="1"/>
          </p:nvPr>
        </p:nvSpPr>
        <p:spPr>
          <a:xfrm>
            <a:off x="14933750"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4" name="Text Placeholder 9"/>
          <p:cNvSpPr>
            <a:spLocks noGrp="1"/>
          </p:cNvSpPr>
          <p:nvPr>
            <p:ph type="body" sz="quarter" idx="43" hasCustomPrompt="1"/>
          </p:nvPr>
        </p:nvSpPr>
        <p:spPr>
          <a:xfrm>
            <a:off x="21871578"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5" name="Text Placeholder 9"/>
          <p:cNvSpPr>
            <a:spLocks noGrp="1"/>
          </p:cNvSpPr>
          <p:nvPr>
            <p:ph type="body" sz="quarter" idx="44" hasCustomPrompt="1"/>
          </p:nvPr>
        </p:nvSpPr>
        <p:spPr>
          <a:xfrm>
            <a:off x="1058092"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6" name="Picture Placeholder 8"/>
          <p:cNvSpPr>
            <a:spLocks noGrp="1"/>
          </p:cNvSpPr>
          <p:nvPr>
            <p:ph type="pic" sz="quarter" idx="45" hasCustomPrompt="1"/>
          </p:nvPr>
        </p:nvSpPr>
        <p:spPr>
          <a:xfrm>
            <a:off x="104740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7" name="Picture Placeholder 8"/>
          <p:cNvSpPr>
            <a:spLocks noGrp="1"/>
          </p:cNvSpPr>
          <p:nvPr>
            <p:ph type="pic" sz="quarter" idx="46" hasCustomPrompt="1"/>
          </p:nvPr>
        </p:nvSpPr>
        <p:spPr>
          <a:xfrm>
            <a:off x="799684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8" name="Picture Placeholder 8"/>
          <p:cNvSpPr>
            <a:spLocks noGrp="1"/>
          </p:cNvSpPr>
          <p:nvPr>
            <p:ph type="pic" sz="quarter" idx="47" hasCustomPrompt="1"/>
          </p:nvPr>
        </p:nvSpPr>
        <p:spPr>
          <a:xfrm>
            <a:off x="1494628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9" name="Picture Placeholder 8"/>
          <p:cNvSpPr>
            <a:spLocks noGrp="1"/>
          </p:cNvSpPr>
          <p:nvPr>
            <p:ph type="pic" sz="quarter" idx="48" hasCustomPrompt="1"/>
          </p:nvPr>
        </p:nvSpPr>
        <p:spPr>
          <a:xfrm>
            <a:off x="2189572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50" name="Text Placeholder 9"/>
          <p:cNvSpPr>
            <a:spLocks noGrp="1"/>
          </p:cNvSpPr>
          <p:nvPr>
            <p:ph type="body" sz="quarter" idx="49" hasCustomPrompt="1"/>
          </p:nvPr>
        </p:nvSpPr>
        <p:spPr>
          <a:xfrm>
            <a:off x="7995921"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1" name="Text Placeholder 9"/>
          <p:cNvSpPr>
            <a:spLocks noGrp="1"/>
          </p:cNvSpPr>
          <p:nvPr>
            <p:ph type="body" sz="quarter" idx="50" hasCustomPrompt="1"/>
          </p:nvPr>
        </p:nvSpPr>
        <p:spPr>
          <a:xfrm>
            <a:off x="14933750"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2" name="Text Placeholder 9"/>
          <p:cNvSpPr>
            <a:spLocks noGrp="1"/>
          </p:cNvSpPr>
          <p:nvPr>
            <p:ph type="body" sz="quarter" idx="51" hasCustomPrompt="1"/>
          </p:nvPr>
        </p:nvSpPr>
        <p:spPr>
          <a:xfrm>
            <a:off x="21871578"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3" name="Text Placeholder 12"/>
          <p:cNvSpPr>
            <a:spLocks noGrp="1"/>
          </p:cNvSpPr>
          <p:nvPr>
            <p:ph type="body" sz="quarter" idx="14" hasCustomPrompt="1"/>
          </p:nvPr>
        </p:nvSpPr>
        <p:spPr>
          <a:xfrm>
            <a:off x="731520" y="19751040"/>
            <a:ext cx="27812811" cy="1332411"/>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callout text</a:t>
            </a:r>
          </a:p>
        </p:txBody>
      </p:sp>
    </p:spTree>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Chart with Titl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7680960" y="579120"/>
            <a:ext cx="20848320" cy="1920240"/>
          </a:xfrm>
          <a:prstGeom prst="rect">
            <a:avLst/>
          </a:prstGeom>
        </p:spPr>
        <p:txBody>
          <a:bodyPr>
            <a:normAutofit/>
          </a:bodyPr>
          <a:lstStyle>
            <a:lvl1pPr algn="l">
              <a:defRPr sz="5280"/>
            </a:lvl1pPr>
          </a:lstStyle>
          <a:p>
            <a:r>
              <a:rPr lang="en-US" dirty="0"/>
              <a:t>Click to add title</a:t>
            </a:r>
          </a:p>
        </p:txBody>
      </p:sp>
      <p:cxnSp>
        <p:nvCxnSpPr>
          <p:cNvPr id="6" name="Straight Connector 5"/>
          <p:cNvCxnSpPr/>
          <p:nvPr userDrawn="1"/>
        </p:nvCxnSpPr>
        <p:spPr>
          <a:xfrm>
            <a:off x="0" y="2830144"/>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0" y="2840386"/>
            <a:ext cx="29260800" cy="17959734"/>
            <a:chOff x="-1626782" y="887620"/>
            <a:chExt cx="12192000" cy="5612417"/>
          </a:xfrm>
        </p:grpSpPr>
        <p:cxnSp>
          <p:nvCxnSpPr>
            <p:cNvPr id="9" name="Straight Connector 8"/>
            <p:cNvCxnSpPr/>
            <p:nvPr userDrawn="1"/>
          </p:nvCxnSpPr>
          <p:spPr>
            <a:xfrm>
              <a:off x="4469218" y="887620"/>
              <a:ext cx="0" cy="5612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6782" y="3695999"/>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14"/>
          <p:cNvSpPr>
            <a:spLocks noGrp="1"/>
          </p:cNvSpPr>
          <p:nvPr>
            <p:ph type="body" sz="quarter" idx="22" hasCustomPrompt="1"/>
          </p:nvPr>
        </p:nvSpPr>
        <p:spPr>
          <a:xfrm>
            <a:off x="1097285" y="5028200"/>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6"/>
          <p:cNvSpPr>
            <a:spLocks noGrp="1"/>
          </p:cNvSpPr>
          <p:nvPr>
            <p:ph type="body" sz="quarter" idx="23" hasCustomPrompt="1"/>
          </p:nvPr>
        </p:nvSpPr>
        <p:spPr>
          <a:xfrm>
            <a:off x="1097280" y="3696744"/>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16" name="Text Placeholder 14"/>
          <p:cNvSpPr>
            <a:spLocks noGrp="1"/>
          </p:cNvSpPr>
          <p:nvPr>
            <p:ph type="body" sz="quarter" idx="32" hasCustomPrompt="1"/>
          </p:nvPr>
        </p:nvSpPr>
        <p:spPr>
          <a:xfrm>
            <a:off x="1097285" y="14002539"/>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p:ph type="body" sz="quarter" idx="33" hasCustomPrompt="1"/>
          </p:nvPr>
        </p:nvSpPr>
        <p:spPr>
          <a:xfrm>
            <a:off x="1097280" y="12671083"/>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0" name="Text Placeholder 14"/>
          <p:cNvSpPr>
            <a:spLocks noGrp="1"/>
          </p:cNvSpPr>
          <p:nvPr>
            <p:ph type="body" sz="quarter" idx="35" hasCustomPrompt="1"/>
          </p:nvPr>
        </p:nvSpPr>
        <p:spPr>
          <a:xfrm>
            <a:off x="15727685" y="14002539"/>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6"/>
          <p:cNvSpPr>
            <a:spLocks noGrp="1"/>
          </p:cNvSpPr>
          <p:nvPr>
            <p:ph type="body" sz="quarter" idx="36" hasCustomPrompt="1"/>
          </p:nvPr>
        </p:nvSpPr>
        <p:spPr>
          <a:xfrm>
            <a:off x="15727680" y="12671083"/>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4" name="Text Placeholder 14"/>
          <p:cNvSpPr>
            <a:spLocks noGrp="1"/>
          </p:cNvSpPr>
          <p:nvPr>
            <p:ph type="body" sz="quarter" idx="38" hasCustomPrompt="1"/>
          </p:nvPr>
        </p:nvSpPr>
        <p:spPr>
          <a:xfrm>
            <a:off x="15727685" y="5028200"/>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6"/>
          <p:cNvSpPr>
            <a:spLocks noGrp="1"/>
          </p:cNvSpPr>
          <p:nvPr>
            <p:ph type="body" sz="quarter" idx="39" hasCustomPrompt="1"/>
          </p:nvPr>
        </p:nvSpPr>
        <p:spPr>
          <a:xfrm>
            <a:off x="15727680" y="3696744"/>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7" name="Date Placeholder 6"/>
          <p:cNvSpPr>
            <a:spLocks noGrp="1"/>
          </p:cNvSpPr>
          <p:nvPr>
            <p:ph type="dt" sz="half" idx="40"/>
          </p:nvPr>
        </p:nvSpPr>
        <p:spPr/>
        <p:txBody>
          <a:bodyPr/>
          <a:lstStyle/>
          <a:p>
            <a:fld id="{F1801673-7A7B-4BD8-BFC5-513A1B2F8C7F}" type="datetime3">
              <a:rPr lang="en-US" smtClean="0"/>
              <a:t>18 July 2022</a:t>
            </a:fld>
            <a:endParaRPr lang="en-US" dirty="0"/>
          </a:p>
        </p:txBody>
      </p:sp>
      <p:sp>
        <p:nvSpPr>
          <p:cNvPr id="8" name="Footer Placeholder 7"/>
          <p:cNvSpPr>
            <a:spLocks noGrp="1"/>
          </p:cNvSpPr>
          <p:nvPr>
            <p:ph type="ftr" sz="quarter" idx="41"/>
          </p:nvPr>
        </p:nvSpPr>
        <p:spPr/>
        <p:txBody>
          <a:bodyPr/>
          <a:lstStyle/>
          <a:p>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ad Chart 2 without title">
    <p:spTree>
      <p:nvGrpSpPr>
        <p:cNvPr id="1" name=""/>
        <p:cNvGrpSpPr/>
        <p:nvPr/>
      </p:nvGrpSpPr>
      <p:grpSpPr>
        <a:xfrm>
          <a:off x="0" y="0"/>
          <a:ext cx="0" cy="0"/>
          <a:chOff x="0" y="0"/>
          <a:chExt cx="0" cy="0"/>
        </a:xfrm>
      </p:grpSpPr>
      <p:cxnSp>
        <p:nvCxnSpPr>
          <p:cNvPr id="6" name="Straight Connector 5"/>
          <p:cNvCxnSpPr/>
          <p:nvPr/>
        </p:nvCxnSpPr>
        <p:spPr>
          <a:xfrm>
            <a:off x="14630400" y="0"/>
            <a:ext cx="0" cy="208228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0953278"/>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userDrawn="1">
            <p:ph type="body" sz="quarter" idx="18" hasCustomPrompt="1"/>
          </p:nvPr>
        </p:nvSpPr>
        <p:spPr>
          <a:xfrm>
            <a:off x="1097287" y="4527505"/>
            <a:ext cx="12435833"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userDrawn="1">
            <p:ph type="body" sz="quarter" idx="19" hasCustomPrompt="1"/>
          </p:nvPr>
        </p:nvSpPr>
        <p:spPr>
          <a:xfrm>
            <a:off x="1097280" y="3196049"/>
            <a:ext cx="12435840" cy="726602"/>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18" name="Text Placeholder 14"/>
          <p:cNvSpPr>
            <a:spLocks noGrp="1"/>
          </p:cNvSpPr>
          <p:nvPr userDrawn="1">
            <p:ph type="body" sz="quarter" idx="20" hasCustomPrompt="1"/>
          </p:nvPr>
        </p:nvSpPr>
        <p:spPr>
          <a:xfrm>
            <a:off x="15727685" y="4527505"/>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6"/>
          <p:cNvSpPr>
            <a:spLocks noGrp="1"/>
          </p:cNvSpPr>
          <p:nvPr userDrawn="1">
            <p:ph type="body" sz="quarter" idx="21" hasCustomPrompt="1"/>
          </p:nvPr>
        </p:nvSpPr>
        <p:spPr>
          <a:xfrm>
            <a:off x="15727680" y="3196049"/>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0" name="Text Placeholder 14"/>
          <p:cNvSpPr>
            <a:spLocks noGrp="1"/>
          </p:cNvSpPr>
          <p:nvPr userDrawn="1">
            <p:ph type="body" sz="quarter" idx="22" hasCustomPrompt="1"/>
          </p:nvPr>
        </p:nvSpPr>
        <p:spPr>
          <a:xfrm>
            <a:off x="1097287" y="13575731"/>
            <a:ext cx="12435833"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6"/>
          <p:cNvSpPr>
            <a:spLocks noGrp="1"/>
          </p:cNvSpPr>
          <p:nvPr userDrawn="1">
            <p:ph type="body" sz="quarter" idx="23" hasCustomPrompt="1"/>
          </p:nvPr>
        </p:nvSpPr>
        <p:spPr>
          <a:xfrm>
            <a:off x="1097280" y="12244277"/>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2" name="Text Placeholder 14"/>
          <p:cNvSpPr>
            <a:spLocks noGrp="1"/>
          </p:cNvSpPr>
          <p:nvPr userDrawn="1">
            <p:ph type="body" sz="quarter" idx="24" hasCustomPrompt="1"/>
          </p:nvPr>
        </p:nvSpPr>
        <p:spPr>
          <a:xfrm>
            <a:off x="15727685" y="13575731"/>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6"/>
          <p:cNvSpPr>
            <a:spLocks noGrp="1"/>
          </p:cNvSpPr>
          <p:nvPr userDrawn="1">
            <p:ph type="body" sz="quarter" idx="25" hasCustomPrompt="1"/>
          </p:nvPr>
        </p:nvSpPr>
        <p:spPr>
          <a:xfrm>
            <a:off x="15727680" y="12244275"/>
            <a:ext cx="12435840" cy="730486"/>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5" name="Date Placeholder 4"/>
          <p:cNvSpPr>
            <a:spLocks noGrp="1"/>
          </p:cNvSpPr>
          <p:nvPr>
            <p:ph type="dt" sz="half" idx="26"/>
          </p:nvPr>
        </p:nvSpPr>
        <p:spPr/>
        <p:txBody>
          <a:bodyPr/>
          <a:lstStyle/>
          <a:p>
            <a:fld id="{ED297274-B388-4128-A42A-6F570EDB502D}" type="datetime3">
              <a:rPr lang="en-US" smtClean="0"/>
              <a:t>18 July 2022</a:t>
            </a:fld>
            <a:endParaRPr lang="en-US" dirty="0"/>
          </a:p>
        </p:txBody>
      </p:sp>
      <p:sp>
        <p:nvSpPr>
          <p:cNvPr id="7" name="Footer Placeholder 6"/>
          <p:cNvSpPr>
            <a:spLocks noGrp="1"/>
          </p:cNvSpPr>
          <p:nvPr>
            <p:ph type="ftr" sz="quarter" idx="27"/>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userDrawn="1"/>
        </p:nvSpPr>
        <p:spPr>
          <a:xfrm>
            <a:off x="0" y="21344709"/>
            <a:ext cx="29260800" cy="599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sz="17280"/>
          </a:p>
        </p:txBody>
      </p:sp>
      <p:cxnSp>
        <p:nvCxnSpPr>
          <p:cNvPr id="17" name="Straight Connector 16"/>
          <p:cNvCxnSpPr/>
          <p:nvPr userDrawn="1"/>
        </p:nvCxnSpPr>
        <p:spPr>
          <a:xfrm>
            <a:off x="0" y="21325494"/>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731520" y="3779525"/>
            <a:ext cx="27828240" cy="15971517"/>
          </a:xfrm>
          <a:prstGeom prst="rect">
            <a:avLst/>
          </a:prstGeom>
        </p:spPr>
        <p:txBody>
          <a:bodyPr vert="horz" lIns="0" tIns="0" rIns="0" bIns="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4168294" y="21419739"/>
            <a:ext cx="4376038" cy="453835"/>
          </a:xfrm>
          <a:prstGeom prst="rect">
            <a:avLst/>
          </a:prstGeom>
        </p:spPr>
        <p:txBody>
          <a:bodyPr vert="horz" lIns="91440" tIns="0" rIns="91440" bIns="0" rtlCol="0" anchor="ctr"/>
          <a:lstStyle>
            <a:lvl1pPr algn="r">
              <a:defRPr sz="1920">
                <a:solidFill>
                  <a:schemeClr val="bg1">
                    <a:lumMod val="50000"/>
                  </a:schemeClr>
                </a:solidFill>
              </a:defRPr>
            </a:lvl1pPr>
          </a:lstStyle>
          <a:p>
            <a:fld id="{109C8480-8E7F-4E2B-9C3D-F71E3163980E}" type="datetime3">
              <a:rPr lang="en-US" smtClean="0"/>
              <a:pPr/>
              <a:t>18 July 2022</a:t>
            </a:fld>
            <a:endParaRPr lang="en-US" dirty="0"/>
          </a:p>
        </p:txBody>
      </p:sp>
      <p:sp>
        <p:nvSpPr>
          <p:cNvPr id="5" name="Footer Placeholder 4"/>
          <p:cNvSpPr>
            <a:spLocks noGrp="1"/>
          </p:cNvSpPr>
          <p:nvPr>
            <p:ph type="ftr" sz="quarter" idx="3"/>
          </p:nvPr>
        </p:nvSpPr>
        <p:spPr>
          <a:xfrm>
            <a:off x="771118" y="21419739"/>
            <a:ext cx="10355530" cy="453835"/>
          </a:xfrm>
          <a:prstGeom prst="rect">
            <a:avLst/>
          </a:prstGeom>
        </p:spPr>
        <p:txBody>
          <a:bodyPr vert="horz" lIns="91440" tIns="0" rIns="91440" bIns="0" rtlCol="0" anchor="ctr"/>
          <a:lstStyle>
            <a:lvl1pPr algn="l">
              <a:defRPr sz="1920">
                <a:solidFill>
                  <a:schemeClr val="bg1">
                    <a:lumMod val="50000"/>
                  </a:schemeClr>
                </a:solidFill>
              </a:defRPr>
            </a:lvl1pPr>
          </a:lstStyle>
          <a:p>
            <a:endParaRPr lang="en-US" dirty="0"/>
          </a:p>
        </p:txBody>
      </p:sp>
      <p:sp>
        <p:nvSpPr>
          <p:cNvPr id="7" name="Title Placeholder 6"/>
          <p:cNvSpPr>
            <a:spLocks noGrp="1"/>
          </p:cNvSpPr>
          <p:nvPr>
            <p:ph type="title"/>
          </p:nvPr>
        </p:nvSpPr>
        <p:spPr>
          <a:xfrm>
            <a:off x="6766561" y="579121"/>
            <a:ext cx="15753806" cy="1928953"/>
          </a:xfrm>
          <a:prstGeom prst="rect">
            <a:avLst/>
          </a:prstGeom>
        </p:spPr>
        <p:txBody>
          <a:bodyPr vert="horz" lIns="0" tIns="0" rIns="0" bIns="0" rtlCol="0" anchor="t">
            <a:normAutofit/>
          </a:bodyPr>
          <a:lstStyle/>
          <a:p>
            <a:r>
              <a:rPr lang="en-US" dirty="0"/>
              <a:t>Click to add title</a:t>
            </a:r>
          </a:p>
        </p:txBody>
      </p:sp>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2251" y="104504"/>
            <a:ext cx="6528403" cy="2690620"/>
          </a:xfrm>
          <a:prstGeom prst="rect">
            <a:avLst/>
          </a:prstGeom>
        </p:spPr>
      </p:pic>
    </p:spTree>
    <p:extLst>
      <p:ext uri="{BB962C8B-B14F-4D97-AF65-F5344CB8AC3E}">
        <p14:creationId xmlns:p14="http://schemas.microsoft.com/office/powerpoint/2010/main" val="786717368"/>
      </p:ext>
    </p:extLst>
  </p:cSld>
  <p:clrMap bg1="lt1" tx1="dk1" bg2="lt2" tx2="dk2" accent1="accent1" accent2="accent2" accent3="accent3" accent4="accent4" accent5="accent5" accent6="accent6" hlink="hlink" folHlink="folHlink"/>
  <p:sldLayoutIdLst>
    <p:sldLayoutId id="2147483751" r:id="rId1"/>
    <p:sldLayoutId id="2147483771" r:id="rId2"/>
    <p:sldLayoutId id="2147483754" r:id="rId3"/>
    <p:sldLayoutId id="2147483745" r:id="rId4"/>
    <p:sldLayoutId id="2147483769" r:id="rId5"/>
    <p:sldLayoutId id="2147483781" r:id="rId6"/>
    <p:sldLayoutId id="2147483778" r:id="rId7"/>
    <p:sldLayoutId id="2147483773" r:id="rId8"/>
    <p:sldLayoutId id="2147483774" r:id="rId9"/>
  </p:sldLayoutIdLst>
  <p:hf hdr="0"/>
  <p:txStyles>
    <p:titleStyle>
      <a:lvl1pPr marL="0" marR="0" indent="0" algn="ctr" defTabSz="1645920" rtl="0" eaLnBrk="1" fontAlgn="auto" latinLnBrk="0" hangingPunct="1">
        <a:lnSpc>
          <a:spcPct val="90000"/>
        </a:lnSpc>
        <a:spcBef>
          <a:spcPct val="0"/>
        </a:spcBef>
        <a:spcAft>
          <a:spcPts val="0"/>
        </a:spcAft>
        <a:buClrTx/>
        <a:buSzTx/>
        <a:buFontTx/>
        <a:buNone/>
        <a:tabLst/>
        <a:defRPr sz="4800" b="1" i="0" kern="1200">
          <a:solidFill>
            <a:schemeClr val="accent1"/>
          </a:solidFill>
          <a:latin typeface="Arial Black" charset="0"/>
          <a:ea typeface="Arial Black" charset="0"/>
          <a:cs typeface="Arial Black" charset="0"/>
        </a:defRPr>
      </a:lvl1pPr>
    </p:titleStyle>
    <p:bodyStyle>
      <a:lvl1pPr marL="548640" marR="0" indent="-548640" algn="l" defTabSz="2194560" rtl="0" eaLnBrk="1" fontAlgn="auto" latinLnBrk="0" hangingPunct="1">
        <a:lnSpc>
          <a:spcPct val="100000"/>
        </a:lnSpc>
        <a:spcBef>
          <a:spcPts val="2400"/>
        </a:spcBef>
        <a:spcAft>
          <a:spcPts val="0"/>
        </a:spcAft>
        <a:buClrTx/>
        <a:buSzTx/>
        <a:buFont typeface="Arial"/>
        <a:buChar char="•"/>
        <a:tabLst/>
        <a:defRPr sz="3600" kern="1200" baseline="0">
          <a:solidFill>
            <a:schemeClr val="tx2">
              <a:lumMod val="75000"/>
            </a:schemeClr>
          </a:solidFill>
          <a:latin typeface="+mn-lt"/>
          <a:ea typeface="+mn-ea"/>
          <a:cs typeface="+mn-cs"/>
        </a:defRPr>
      </a:lvl1pPr>
      <a:lvl2pPr marL="1664971" marR="0" indent="-590551" algn="l" defTabSz="2194560" rtl="0" eaLnBrk="1" fontAlgn="auto" latinLnBrk="0" hangingPunct="1">
        <a:lnSpc>
          <a:spcPct val="100000"/>
        </a:lnSpc>
        <a:spcBef>
          <a:spcPts val="960"/>
        </a:spcBef>
        <a:spcAft>
          <a:spcPts val="0"/>
        </a:spcAft>
        <a:buClrTx/>
        <a:buSzTx/>
        <a:buFont typeface=".AppleSystemUIFont" charset="-120"/>
        <a:buChar char="-"/>
        <a:tabLst/>
        <a:defRPr sz="2880" kern="1200">
          <a:solidFill>
            <a:schemeClr val="tx2">
              <a:lumMod val="75000"/>
            </a:schemeClr>
          </a:solidFill>
          <a:latin typeface="+mn-lt"/>
          <a:ea typeface="+mn-ea"/>
          <a:cs typeface="+mn-cs"/>
        </a:defRPr>
      </a:lvl2pPr>
      <a:lvl3pPr marL="2762251" marR="0" indent="-548640" algn="l" defTabSz="2194560" rtl="0" eaLnBrk="1" fontAlgn="auto" latinLnBrk="0" hangingPunct="1">
        <a:lnSpc>
          <a:spcPct val="100000"/>
        </a:lnSpc>
        <a:spcBef>
          <a:spcPts val="960"/>
        </a:spcBef>
        <a:spcAft>
          <a:spcPts val="0"/>
        </a:spcAft>
        <a:buClrTx/>
        <a:buSzPct val="80000"/>
        <a:buFont typeface="Wingdings" charset="2"/>
        <a:buChar char="§"/>
        <a:tabLst/>
        <a:defRPr sz="2880" kern="1200">
          <a:solidFill>
            <a:schemeClr val="tx2">
              <a:lumMod val="75000"/>
            </a:schemeClr>
          </a:solidFill>
          <a:latin typeface="+mn-lt"/>
          <a:ea typeface="+mn-ea"/>
          <a:cs typeface="+mn-cs"/>
        </a:defRPr>
      </a:lvl3pPr>
      <a:lvl4pPr marL="3855720" marR="0" indent="-544831" algn="l" defTabSz="2194560" rtl="0" eaLnBrk="1" fontAlgn="auto" latinLnBrk="0" hangingPunct="1">
        <a:lnSpc>
          <a:spcPct val="100000"/>
        </a:lnSpc>
        <a:spcBef>
          <a:spcPts val="960"/>
        </a:spcBef>
        <a:spcAft>
          <a:spcPts val="0"/>
        </a:spcAft>
        <a:buClrTx/>
        <a:buSzPct val="80000"/>
        <a:buFont typeface="Courier New" charset="0"/>
        <a:buChar char="o"/>
        <a:tabLst/>
        <a:defRPr sz="2880" kern="1200">
          <a:solidFill>
            <a:schemeClr val="tx2">
              <a:lumMod val="75000"/>
            </a:schemeClr>
          </a:solidFill>
          <a:latin typeface="+mn-lt"/>
          <a:ea typeface="+mn-ea"/>
          <a:cs typeface="+mn-cs"/>
        </a:defRPr>
      </a:lvl4pPr>
      <a:lvl5pPr marL="4953000" marR="0" indent="-548640" algn="l" defTabSz="2194560" rtl="0" eaLnBrk="1" fontAlgn="auto" latinLnBrk="0" hangingPunct="1">
        <a:lnSpc>
          <a:spcPct val="100000"/>
        </a:lnSpc>
        <a:spcBef>
          <a:spcPts val="960"/>
        </a:spcBef>
        <a:spcAft>
          <a:spcPts val="0"/>
        </a:spcAft>
        <a:buClrTx/>
        <a:buSzTx/>
        <a:buFont typeface="Arial"/>
        <a:buChar char="•"/>
        <a:tabLst/>
        <a:defRPr sz="2880" kern="1200" baseline="0">
          <a:solidFill>
            <a:schemeClr val="tx2">
              <a:lumMod val="75000"/>
            </a:schemeClr>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0" orient="horz" pos="365" userDrawn="1">
          <p15:clr>
            <a:srgbClr val="F26B43"/>
          </p15:clr>
        </p15:guide>
        <p15:guide id="11" pos="461" userDrawn="1">
          <p15:clr>
            <a:srgbClr val="F26B43"/>
          </p15:clr>
        </p15:guide>
        <p15:guide id="12" pos="18413" userDrawn="1">
          <p15:clr>
            <a:srgbClr val="F26B43"/>
          </p15:clr>
        </p15:guide>
        <p15:guide id="14" pos="9216" userDrawn="1">
          <p15:clr>
            <a:srgbClr val="F26B43"/>
          </p15:clr>
        </p15:guide>
        <p15:guide id="16" orient="horz" pos="1574" userDrawn="1">
          <p15:clr>
            <a:srgbClr val="F26B43"/>
          </p15:clr>
        </p15:guide>
        <p15:guide id="17" userDrawn="1">
          <p15:clr>
            <a:srgbClr val="F26B43"/>
          </p15:clr>
        </p15:guide>
        <p15:guide id="18" pos="17971" userDrawn="1">
          <p15:clr>
            <a:srgbClr val="F26B43"/>
          </p15:clr>
        </p15:guide>
        <p15:guide id="19" orient="horz" pos="12442" userDrawn="1">
          <p15:clr>
            <a:srgbClr val="F26B43"/>
          </p15:clr>
        </p15:guide>
        <p15:guide id="20" pos="8986" userDrawn="1">
          <p15:clr>
            <a:srgbClr val="F26B43"/>
          </p15:clr>
        </p15:guide>
        <p15:guide id="21" pos="9466" userDrawn="1">
          <p15:clr>
            <a:srgbClr val="F26B43"/>
          </p15:clr>
        </p15:guide>
        <p15:guide id="23" orient="horz" pos="1958" userDrawn="1">
          <p15:clr>
            <a:srgbClr val="F26B43"/>
          </p15:clr>
        </p15:guide>
        <p15:guide id="24" orient="horz" pos="13421" userDrawn="1">
          <p15:clr>
            <a:srgbClr val="F26B43"/>
          </p15:clr>
        </p15:guide>
        <p15:guide id="25" orient="horz" pos="6912" userDrawn="1">
          <p15:clr>
            <a:srgbClr val="F26B43"/>
          </p15:clr>
        </p15:guide>
        <p15:guide id="26" orient="horz" pos="9619" userDrawn="1">
          <p15:clr>
            <a:srgbClr val="F26B43"/>
          </p15:clr>
        </p15:guide>
        <p15:guide id="27" orient="horz" pos="4589" userDrawn="1">
          <p15:clr>
            <a:srgbClr val="F26B43"/>
          </p15:clr>
        </p15:guide>
        <p15:guide id="28" pos="4838" userDrawn="1">
          <p15:clr>
            <a:srgbClr val="F26B43"/>
          </p15:clr>
        </p15:guide>
        <p15:guide id="29" pos="1359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771213" y="10863033"/>
            <a:ext cx="6560822" cy="5029096"/>
          </a:xfrm>
        </p:spPr>
        <p:txBody>
          <a:bodyPr>
            <a:normAutofit/>
          </a:bodyPr>
          <a:lstStyle/>
          <a:p>
            <a:r>
              <a:rPr lang="en-US" sz="1920" dirty="0"/>
              <a:t>Images and text</a:t>
            </a:r>
          </a:p>
        </p:txBody>
      </p:sp>
      <p:sp>
        <p:nvSpPr>
          <p:cNvPr id="16" name="Text Placeholder 15"/>
          <p:cNvSpPr>
            <a:spLocks noGrp="1"/>
          </p:cNvSpPr>
          <p:nvPr>
            <p:ph type="body" sz="quarter" idx="16"/>
          </p:nvPr>
        </p:nvSpPr>
        <p:spPr>
          <a:xfrm>
            <a:off x="771118" y="10131512"/>
            <a:ext cx="6560913" cy="731520"/>
          </a:xfrm>
        </p:spPr>
        <p:txBody>
          <a:bodyPr/>
          <a:lstStyle/>
          <a:p>
            <a:r>
              <a:rPr lang="en-US" sz="2880" dirty="0"/>
              <a:t>Methods / Results </a:t>
            </a:r>
          </a:p>
        </p:txBody>
      </p:sp>
      <p:sp>
        <p:nvSpPr>
          <p:cNvPr id="17" name="Content Placeholder 16"/>
          <p:cNvSpPr>
            <a:spLocks noGrp="1"/>
          </p:cNvSpPr>
          <p:nvPr>
            <p:ph idx="17"/>
          </p:nvPr>
        </p:nvSpPr>
        <p:spPr>
          <a:xfrm>
            <a:off x="10112454" y="10892431"/>
            <a:ext cx="6517684" cy="5029096"/>
          </a:xfrm>
        </p:spPr>
        <p:txBody>
          <a:bodyPr>
            <a:normAutofit/>
          </a:bodyPr>
          <a:lstStyle/>
          <a:p>
            <a:r>
              <a:rPr lang="en-US" sz="1920" dirty="0"/>
              <a:t>Images and text</a:t>
            </a:r>
          </a:p>
        </p:txBody>
      </p:sp>
      <p:sp>
        <p:nvSpPr>
          <p:cNvPr id="18" name="Text Placeholder 17"/>
          <p:cNvSpPr>
            <a:spLocks noGrp="1"/>
          </p:cNvSpPr>
          <p:nvPr>
            <p:ph type="body" sz="quarter" idx="18"/>
          </p:nvPr>
        </p:nvSpPr>
        <p:spPr>
          <a:xfrm>
            <a:off x="10172012" y="9959772"/>
            <a:ext cx="6517774" cy="731520"/>
          </a:xfrm>
        </p:spPr>
        <p:txBody>
          <a:bodyPr/>
          <a:lstStyle/>
          <a:p>
            <a:r>
              <a:rPr lang="en-US" sz="2880" dirty="0"/>
              <a:t>Results 2</a:t>
            </a:r>
          </a:p>
        </p:txBody>
      </p:sp>
      <p:sp>
        <p:nvSpPr>
          <p:cNvPr id="19" name="Content Placeholder 18"/>
          <p:cNvSpPr>
            <a:spLocks noGrp="1"/>
          </p:cNvSpPr>
          <p:nvPr>
            <p:ph idx="19"/>
          </p:nvPr>
        </p:nvSpPr>
        <p:spPr>
          <a:xfrm>
            <a:off x="19781853" y="10569747"/>
            <a:ext cx="6531038" cy="5029096"/>
          </a:xfrm>
        </p:spPr>
        <p:txBody>
          <a:bodyPr>
            <a:normAutofit/>
          </a:bodyPr>
          <a:lstStyle/>
          <a:p>
            <a:r>
              <a:rPr lang="en-US" sz="1920" dirty="0"/>
              <a:t>Images and text</a:t>
            </a:r>
          </a:p>
        </p:txBody>
      </p:sp>
      <p:sp>
        <p:nvSpPr>
          <p:cNvPr id="20" name="Text Placeholder 19"/>
          <p:cNvSpPr>
            <a:spLocks noGrp="1"/>
          </p:cNvSpPr>
          <p:nvPr>
            <p:ph type="body" sz="quarter" idx="20"/>
          </p:nvPr>
        </p:nvSpPr>
        <p:spPr>
          <a:xfrm>
            <a:off x="19781768" y="9927118"/>
            <a:ext cx="6560903" cy="731520"/>
          </a:xfrm>
        </p:spPr>
        <p:txBody>
          <a:bodyPr/>
          <a:lstStyle/>
          <a:p>
            <a:r>
              <a:rPr lang="en-US" sz="2880" dirty="0"/>
              <a:t>Conclusion</a:t>
            </a:r>
          </a:p>
        </p:txBody>
      </p:sp>
      <p:sp>
        <p:nvSpPr>
          <p:cNvPr id="2" name="Date Placeholder 1"/>
          <p:cNvSpPr>
            <a:spLocks noGrp="1"/>
          </p:cNvSpPr>
          <p:nvPr>
            <p:ph type="dt" sz="half" idx="24"/>
          </p:nvPr>
        </p:nvSpPr>
        <p:spPr/>
        <p:txBody>
          <a:bodyPr/>
          <a:lstStyle/>
          <a:p>
            <a:fld id="{E66522BC-7B67-456A-B5FF-FC35F7CDA3A1}" type="datetime3">
              <a:rPr lang="en-US" smtClean="0"/>
              <a:t>18 July 2022</a:t>
            </a:fld>
            <a:endParaRPr lang="en-US" dirty="0"/>
          </a:p>
        </p:txBody>
      </p:sp>
      <p:sp>
        <p:nvSpPr>
          <p:cNvPr id="3" name="Footer Placeholder 2"/>
          <p:cNvSpPr>
            <a:spLocks noGrp="1"/>
          </p:cNvSpPr>
          <p:nvPr>
            <p:ph type="ftr" sz="quarter" idx="25"/>
          </p:nvPr>
        </p:nvSpPr>
        <p:spPr/>
        <p:txBody>
          <a:bodyPr/>
          <a:lstStyle/>
          <a:p>
            <a:endParaRPr lang="en-US" dirty="0"/>
          </a:p>
        </p:txBody>
      </p:sp>
      <p:sp>
        <p:nvSpPr>
          <p:cNvPr id="15" name="Text Placeholder 14"/>
          <p:cNvSpPr>
            <a:spLocks noGrp="1"/>
          </p:cNvSpPr>
          <p:nvPr>
            <p:ph type="body" sz="quarter" idx="14"/>
          </p:nvPr>
        </p:nvSpPr>
        <p:spPr>
          <a:xfrm>
            <a:off x="3633301" y="18257079"/>
            <a:ext cx="10372730" cy="940526"/>
          </a:xfrm>
          <a:noFill/>
        </p:spPr>
        <p:txBody>
          <a:bodyPr/>
          <a:lstStyle/>
          <a:p>
            <a:r>
              <a:rPr lang="en-US" sz="1440" dirty="0">
                <a:solidFill>
                  <a:schemeClr val="tx1"/>
                </a:solidFill>
              </a:rPr>
              <a:t>References</a:t>
            </a:r>
          </a:p>
        </p:txBody>
      </p:sp>
      <p:sp>
        <p:nvSpPr>
          <p:cNvPr id="13" name="Title 12"/>
          <p:cNvSpPr>
            <a:spLocks noGrp="1"/>
          </p:cNvSpPr>
          <p:nvPr>
            <p:ph type="title"/>
          </p:nvPr>
        </p:nvSpPr>
        <p:spPr/>
        <p:txBody>
          <a:bodyPr/>
          <a:lstStyle/>
          <a:p>
            <a:r>
              <a:rPr lang="en-US" dirty="0"/>
              <a:t>Title</a:t>
            </a:r>
          </a:p>
        </p:txBody>
      </p:sp>
      <p:sp>
        <p:nvSpPr>
          <p:cNvPr id="24" name="Text Placeholder 23"/>
          <p:cNvSpPr>
            <a:spLocks noGrp="1"/>
          </p:cNvSpPr>
          <p:nvPr>
            <p:ph type="body" sz="quarter" idx="28"/>
          </p:nvPr>
        </p:nvSpPr>
        <p:spPr>
          <a:xfrm>
            <a:off x="906777" y="1320874"/>
            <a:ext cx="27813000" cy="896983"/>
          </a:xfrm>
        </p:spPr>
        <p:txBody>
          <a:bodyPr/>
          <a:lstStyle/>
          <a:p>
            <a:endParaRPr lang="en-US" dirty="0"/>
          </a:p>
        </p:txBody>
      </p:sp>
      <p:sp>
        <p:nvSpPr>
          <p:cNvPr id="25" name="Text Placeholder 24"/>
          <p:cNvSpPr>
            <a:spLocks noGrp="1"/>
          </p:cNvSpPr>
          <p:nvPr>
            <p:ph type="body" sz="quarter" idx="29"/>
          </p:nvPr>
        </p:nvSpPr>
        <p:spPr>
          <a:xfrm>
            <a:off x="679696" y="2028077"/>
            <a:ext cx="27828240" cy="473788"/>
          </a:xfrm>
        </p:spPr>
        <p:txBody>
          <a:bodyPr/>
          <a:lstStyle/>
          <a:p>
            <a:r>
              <a:rPr lang="en-US" dirty="0"/>
              <a:t>JHU APL</a:t>
            </a:r>
          </a:p>
        </p:txBody>
      </p:sp>
      <p:sp>
        <p:nvSpPr>
          <p:cNvPr id="27" name="Content Placeholder 13"/>
          <p:cNvSpPr txBox="1">
            <a:spLocks/>
          </p:cNvSpPr>
          <p:nvPr/>
        </p:nvSpPr>
        <p:spPr>
          <a:xfrm>
            <a:off x="4176461" y="6729985"/>
            <a:ext cx="6560822"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28" name="Text Placeholder 15"/>
          <p:cNvSpPr txBox="1">
            <a:spLocks/>
          </p:cNvSpPr>
          <p:nvPr/>
        </p:nvSpPr>
        <p:spPr>
          <a:xfrm>
            <a:off x="4176365" y="5998464"/>
            <a:ext cx="656091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29" name="Content Placeholder 16"/>
          <p:cNvSpPr txBox="1">
            <a:spLocks/>
          </p:cNvSpPr>
          <p:nvPr/>
        </p:nvSpPr>
        <p:spPr>
          <a:xfrm>
            <a:off x="11335019" y="4999153"/>
            <a:ext cx="6517684"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30" name="Text Placeholder 17"/>
          <p:cNvSpPr txBox="1">
            <a:spLocks/>
          </p:cNvSpPr>
          <p:nvPr/>
        </p:nvSpPr>
        <p:spPr>
          <a:xfrm>
            <a:off x="11334929" y="4267632"/>
            <a:ext cx="6517774"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31" name="Content Placeholder 18"/>
          <p:cNvSpPr txBox="1">
            <a:spLocks/>
          </p:cNvSpPr>
          <p:nvPr/>
        </p:nvSpPr>
        <p:spPr>
          <a:xfrm>
            <a:off x="18463963" y="4966500"/>
            <a:ext cx="6531038"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32" name="Text Placeholder 19"/>
          <p:cNvSpPr txBox="1">
            <a:spLocks/>
          </p:cNvSpPr>
          <p:nvPr/>
        </p:nvSpPr>
        <p:spPr>
          <a:xfrm>
            <a:off x="18463878" y="4234978"/>
            <a:ext cx="656090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33" name="Content Placeholder 13"/>
          <p:cNvSpPr txBox="1">
            <a:spLocks/>
          </p:cNvSpPr>
          <p:nvPr/>
        </p:nvSpPr>
        <p:spPr>
          <a:xfrm>
            <a:off x="711655" y="5170894"/>
            <a:ext cx="6560822"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920" dirty="0"/>
              <a:t>Images and text</a:t>
            </a:r>
          </a:p>
        </p:txBody>
      </p:sp>
      <p:sp>
        <p:nvSpPr>
          <p:cNvPr id="34" name="Text Placeholder 15"/>
          <p:cNvSpPr txBox="1">
            <a:spLocks/>
          </p:cNvSpPr>
          <p:nvPr/>
        </p:nvSpPr>
        <p:spPr>
          <a:xfrm>
            <a:off x="711559" y="4439373"/>
            <a:ext cx="656091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a:t>Background</a:t>
            </a:r>
          </a:p>
        </p:txBody>
      </p:sp>
      <p:sp>
        <p:nvSpPr>
          <p:cNvPr id="35" name="Content Placeholder 16"/>
          <p:cNvSpPr txBox="1">
            <a:spLocks/>
          </p:cNvSpPr>
          <p:nvPr/>
        </p:nvSpPr>
        <p:spPr>
          <a:xfrm>
            <a:off x="10112544" y="4999154"/>
            <a:ext cx="6517684"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920"/>
              <a:t>Images and text</a:t>
            </a:r>
            <a:endParaRPr lang="en-US" sz="1920" dirty="0"/>
          </a:p>
        </p:txBody>
      </p:sp>
      <p:sp>
        <p:nvSpPr>
          <p:cNvPr id="36" name="Text Placeholder 17"/>
          <p:cNvSpPr txBox="1">
            <a:spLocks/>
          </p:cNvSpPr>
          <p:nvPr/>
        </p:nvSpPr>
        <p:spPr>
          <a:xfrm>
            <a:off x="10112454" y="4267633"/>
            <a:ext cx="6517774"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a:t>Results 1</a:t>
            </a:r>
          </a:p>
        </p:txBody>
      </p:sp>
      <p:sp>
        <p:nvSpPr>
          <p:cNvPr id="37" name="Content Placeholder 18"/>
          <p:cNvSpPr txBox="1">
            <a:spLocks/>
          </p:cNvSpPr>
          <p:nvPr/>
        </p:nvSpPr>
        <p:spPr>
          <a:xfrm>
            <a:off x="19722295" y="4966501"/>
            <a:ext cx="6531038"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920"/>
              <a:t>Images and text</a:t>
            </a:r>
            <a:endParaRPr lang="en-US" sz="1920" dirty="0"/>
          </a:p>
        </p:txBody>
      </p:sp>
      <p:sp>
        <p:nvSpPr>
          <p:cNvPr id="38" name="Text Placeholder 19"/>
          <p:cNvSpPr txBox="1">
            <a:spLocks/>
          </p:cNvSpPr>
          <p:nvPr/>
        </p:nvSpPr>
        <p:spPr>
          <a:xfrm>
            <a:off x="19722209" y="4234979"/>
            <a:ext cx="656090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a:t>Results 3</a:t>
            </a:r>
          </a:p>
        </p:txBody>
      </p:sp>
      <p:sp>
        <p:nvSpPr>
          <p:cNvPr id="39" name="Text Placeholder 14"/>
          <p:cNvSpPr txBox="1">
            <a:spLocks/>
          </p:cNvSpPr>
          <p:nvPr/>
        </p:nvSpPr>
        <p:spPr>
          <a:xfrm>
            <a:off x="15706073" y="18146046"/>
            <a:ext cx="10372730" cy="940526"/>
          </a:xfrm>
          <a:prstGeom prst="rect">
            <a:avLst/>
          </a:prstGeom>
          <a:noFill/>
          <a:ln w="19050">
            <a:noFill/>
          </a:ln>
        </p:spPr>
        <p:txBody>
          <a:bodyPr vert="horz" lIns="0" tIns="0" rIns="0" bIns="0" rtlCol="0" anchor="ctr">
            <a:noAutofit/>
          </a:bodyPr>
          <a:lstStyle>
            <a:lvl1pPr marL="0" marR="0" indent="0" algn="ctr"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bg1"/>
                </a:solidFill>
                <a:latin typeface="+mn-lt"/>
                <a:ea typeface="+mn-ea"/>
                <a:cs typeface="+mn-cs"/>
              </a:defRPr>
            </a:lvl1pPr>
            <a:lvl2pPr marL="1371600" marR="0" indent="0" algn="ctr" defTabSz="3657600" rtl="0" eaLnBrk="1" fontAlgn="auto" latinLnBrk="0" hangingPunct="1">
              <a:lnSpc>
                <a:spcPct val="100000"/>
              </a:lnSpc>
              <a:spcBef>
                <a:spcPts val="1600"/>
              </a:spcBef>
              <a:spcAft>
                <a:spcPts val="0"/>
              </a:spcAft>
              <a:buClrTx/>
              <a:buSzTx/>
              <a:buFont typeface=".AppleSystemUIFont" charset="-120"/>
              <a:buNone/>
              <a:tabLst/>
              <a:defRPr sz="5400" kern="1200">
                <a:solidFill>
                  <a:schemeClr val="tx2">
                    <a:lumMod val="75000"/>
                  </a:schemeClr>
                </a:solidFill>
                <a:latin typeface="+mn-lt"/>
                <a:ea typeface="+mn-ea"/>
                <a:cs typeface="+mn-cs"/>
              </a:defRPr>
            </a:lvl2pPr>
            <a:lvl3pPr marL="2743200" marR="0" indent="0" algn="ctr" defTabSz="3657600" rtl="0" eaLnBrk="1" fontAlgn="auto" latinLnBrk="0" hangingPunct="1">
              <a:lnSpc>
                <a:spcPct val="100000"/>
              </a:lnSpc>
              <a:spcBef>
                <a:spcPts val="1600"/>
              </a:spcBef>
              <a:spcAft>
                <a:spcPts val="0"/>
              </a:spcAft>
              <a:buClrTx/>
              <a:buSzPct val="80000"/>
              <a:buFont typeface="Wingdings" charset="2"/>
              <a:buNone/>
              <a:tabLst/>
              <a:defRPr sz="5400" kern="1200">
                <a:solidFill>
                  <a:schemeClr val="tx2">
                    <a:lumMod val="75000"/>
                  </a:schemeClr>
                </a:solidFill>
                <a:latin typeface="+mn-lt"/>
                <a:ea typeface="+mn-ea"/>
                <a:cs typeface="+mn-cs"/>
              </a:defRPr>
            </a:lvl3pPr>
            <a:lvl4pPr marL="4114800" marR="0" indent="0" algn="ctr" defTabSz="3657600" rtl="0" eaLnBrk="1" fontAlgn="auto" latinLnBrk="0" hangingPunct="1">
              <a:lnSpc>
                <a:spcPct val="100000"/>
              </a:lnSpc>
              <a:spcBef>
                <a:spcPts val="1600"/>
              </a:spcBef>
              <a:spcAft>
                <a:spcPts val="0"/>
              </a:spcAft>
              <a:buClrTx/>
              <a:buSzPct val="80000"/>
              <a:buFont typeface="Courier New" charset="0"/>
              <a:buNone/>
              <a:tabLst/>
              <a:defRPr sz="5400" kern="1200">
                <a:solidFill>
                  <a:schemeClr val="tx2">
                    <a:lumMod val="75000"/>
                  </a:schemeClr>
                </a:solidFill>
                <a:latin typeface="+mn-lt"/>
                <a:ea typeface="+mn-ea"/>
                <a:cs typeface="+mn-cs"/>
              </a:defRPr>
            </a:lvl4pPr>
            <a:lvl5pPr marL="5486400" marR="0" indent="0" algn="ctr" defTabSz="3657600" rtl="0" eaLnBrk="1" fontAlgn="auto" latinLnBrk="0" hangingPunct="1">
              <a:lnSpc>
                <a:spcPct val="100000"/>
              </a:lnSpc>
              <a:spcBef>
                <a:spcPts val="1600"/>
              </a:spcBef>
              <a:spcAft>
                <a:spcPts val="0"/>
              </a:spcAft>
              <a:buClrTx/>
              <a:buSzTx/>
              <a:buFont typeface="Arial"/>
              <a:buNone/>
              <a:tabLst/>
              <a:defRPr sz="54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440" dirty="0">
                <a:solidFill>
                  <a:schemeClr val="tx1"/>
                </a:solidFill>
              </a:rPr>
              <a:t>Acknowledgements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8803" y="342053"/>
            <a:ext cx="2535054" cy="2627710"/>
          </a:xfrm>
          <a:prstGeom prst="rect">
            <a:avLst/>
          </a:prstGeom>
        </p:spPr>
      </p:pic>
      <p:sp>
        <p:nvSpPr>
          <p:cNvPr id="5" name="TextBox 4">
            <a:extLst>
              <a:ext uri="{FF2B5EF4-FFF2-40B4-BE49-F238E27FC236}">
                <a16:creationId xmlns:a16="http://schemas.microsoft.com/office/drawing/2014/main" id="{26426663-312E-2C43-9D78-175F3951F09F}"/>
              </a:ext>
            </a:extLst>
          </p:cNvPr>
          <p:cNvSpPr txBox="1"/>
          <p:nvPr/>
        </p:nvSpPr>
        <p:spPr>
          <a:xfrm>
            <a:off x="2908802" y="4780749"/>
            <a:ext cx="184731" cy="276999"/>
          </a:xfrm>
          <a:prstGeom prst="rect">
            <a:avLst/>
          </a:prstGeom>
          <a:noFill/>
          <a:ln w="19050">
            <a:noFill/>
          </a:ln>
        </p:spPr>
        <p:txBody>
          <a:bodyPr wrap="none" rtlCol="0">
            <a:spAutoFit/>
          </a:bodyPr>
          <a:lstStyle/>
          <a:p>
            <a:endParaRPr lang="en-US" sz="1200" dirty="0" err="1">
              <a:solidFill>
                <a:schemeClr val="tx2">
                  <a:lumMod val="75000"/>
                </a:schemeClr>
              </a:solidFill>
            </a:endParaRPr>
          </a:p>
        </p:txBody>
      </p:sp>
      <p:sp>
        <p:nvSpPr>
          <p:cNvPr id="6" name="TextBox 5">
            <a:extLst>
              <a:ext uri="{FF2B5EF4-FFF2-40B4-BE49-F238E27FC236}">
                <a16:creationId xmlns:a16="http://schemas.microsoft.com/office/drawing/2014/main" id="{C1630587-58F9-F34D-B193-BAD1CF357E52}"/>
              </a:ext>
            </a:extLst>
          </p:cNvPr>
          <p:cNvSpPr txBox="1"/>
          <p:nvPr/>
        </p:nvSpPr>
        <p:spPr>
          <a:xfrm>
            <a:off x="11917680" y="5371009"/>
            <a:ext cx="184731" cy="276999"/>
          </a:xfrm>
          <a:prstGeom prst="rect">
            <a:avLst/>
          </a:prstGeom>
          <a:noFill/>
          <a:ln w="19050">
            <a:noFill/>
          </a:ln>
        </p:spPr>
        <p:txBody>
          <a:bodyPr wrap="none" rtlCol="0">
            <a:spAutoFit/>
          </a:bodyPr>
          <a:lstStyle/>
          <a:p>
            <a:endParaRPr lang="en-US" sz="1200" dirty="0" err="1">
              <a:solidFill>
                <a:schemeClr val="tx2">
                  <a:lumMod val="75000"/>
                </a:schemeClr>
              </a:solidFill>
            </a:endParaRPr>
          </a:p>
        </p:txBody>
      </p:sp>
    </p:spTree>
    <p:extLst>
      <p:ext uri="{BB962C8B-B14F-4D97-AF65-F5344CB8AC3E}">
        <p14:creationId xmlns:p14="http://schemas.microsoft.com/office/powerpoint/2010/main" val="1204488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p:cNvSpPr/>
          <p:nvPr/>
        </p:nvSpPr>
        <p:spPr>
          <a:xfrm>
            <a:off x="679696" y="838200"/>
            <a:ext cx="5289304" cy="127846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2000" dirty="0" err="1" smtClean="0"/>
          </a:p>
        </p:txBody>
      </p:sp>
      <p:sp>
        <p:nvSpPr>
          <p:cNvPr id="14" name="Content Placeholder 13"/>
          <p:cNvSpPr>
            <a:spLocks noGrp="1"/>
          </p:cNvSpPr>
          <p:nvPr>
            <p:ph idx="1"/>
          </p:nvPr>
        </p:nvSpPr>
        <p:spPr>
          <a:xfrm>
            <a:off x="771213" y="10863033"/>
            <a:ext cx="6560822" cy="5029096"/>
          </a:xfrm>
        </p:spPr>
        <p:txBody>
          <a:bodyPr>
            <a:normAutofit/>
          </a:bodyPr>
          <a:lstStyle/>
          <a:p>
            <a:r>
              <a:rPr lang="en-US" sz="1920" dirty="0">
                <a:solidFill>
                  <a:schemeClr val="bg1"/>
                </a:solidFill>
              </a:rPr>
              <a:t>Images and text</a:t>
            </a:r>
          </a:p>
        </p:txBody>
      </p:sp>
      <p:sp>
        <p:nvSpPr>
          <p:cNvPr id="16" name="Text Placeholder 15"/>
          <p:cNvSpPr>
            <a:spLocks noGrp="1"/>
          </p:cNvSpPr>
          <p:nvPr>
            <p:ph type="body" sz="quarter" idx="16"/>
          </p:nvPr>
        </p:nvSpPr>
        <p:spPr>
          <a:xfrm>
            <a:off x="771118" y="10131512"/>
            <a:ext cx="6560913" cy="731520"/>
          </a:xfrm>
        </p:spPr>
        <p:txBody>
          <a:bodyPr/>
          <a:lstStyle/>
          <a:p>
            <a:r>
              <a:rPr lang="en-US" sz="2880" dirty="0">
                <a:solidFill>
                  <a:schemeClr val="bg1"/>
                </a:solidFill>
              </a:rPr>
              <a:t>Methods / Results </a:t>
            </a:r>
          </a:p>
        </p:txBody>
      </p:sp>
      <p:sp>
        <p:nvSpPr>
          <p:cNvPr id="17" name="Content Placeholder 16"/>
          <p:cNvSpPr>
            <a:spLocks noGrp="1"/>
          </p:cNvSpPr>
          <p:nvPr>
            <p:ph idx="17"/>
          </p:nvPr>
        </p:nvSpPr>
        <p:spPr>
          <a:xfrm>
            <a:off x="10112454" y="10892431"/>
            <a:ext cx="6517684" cy="5029096"/>
          </a:xfrm>
        </p:spPr>
        <p:txBody>
          <a:bodyPr>
            <a:normAutofit/>
          </a:bodyPr>
          <a:lstStyle/>
          <a:p>
            <a:r>
              <a:rPr lang="en-US" sz="1920" dirty="0">
                <a:solidFill>
                  <a:schemeClr val="bg1"/>
                </a:solidFill>
              </a:rPr>
              <a:t>Images and text</a:t>
            </a:r>
          </a:p>
        </p:txBody>
      </p:sp>
      <p:sp>
        <p:nvSpPr>
          <p:cNvPr id="18" name="Text Placeholder 17"/>
          <p:cNvSpPr>
            <a:spLocks noGrp="1"/>
          </p:cNvSpPr>
          <p:nvPr>
            <p:ph type="body" sz="quarter" idx="18"/>
          </p:nvPr>
        </p:nvSpPr>
        <p:spPr>
          <a:xfrm>
            <a:off x="10172012" y="9959772"/>
            <a:ext cx="6517774" cy="731520"/>
          </a:xfrm>
        </p:spPr>
        <p:txBody>
          <a:bodyPr/>
          <a:lstStyle/>
          <a:p>
            <a:r>
              <a:rPr lang="en-US" sz="2880" dirty="0">
                <a:solidFill>
                  <a:schemeClr val="bg1"/>
                </a:solidFill>
              </a:rPr>
              <a:t>Results 2</a:t>
            </a:r>
          </a:p>
        </p:txBody>
      </p:sp>
      <p:sp>
        <p:nvSpPr>
          <p:cNvPr id="19" name="Content Placeholder 18"/>
          <p:cNvSpPr>
            <a:spLocks noGrp="1"/>
          </p:cNvSpPr>
          <p:nvPr>
            <p:ph idx="19"/>
          </p:nvPr>
        </p:nvSpPr>
        <p:spPr>
          <a:xfrm>
            <a:off x="19781853" y="10569747"/>
            <a:ext cx="6531038" cy="5029096"/>
          </a:xfrm>
        </p:spPr>
        <p:txBody>
          <a:bodyPr>
            <a:normAutofit/>
          </a:bodyPr>
          <a:lstStyle/>
          <a:p>
            <a:r>
              <a:rPr lang="en-US" sz="1920" dirty="0">
                <a:solidFill>
                  <a:schemeClr val="bg1"/>
                </a:solidFill>
              </a:rPr>
              <a:t>Images and text</a:t>
            </a:r>
          </a:p>
        </p:txBody>
      </p:sp>
      <p:sp>
        <p:nvSpPr>
          <p:cNvPr id="20" name="Text Placeholder 19"/>
          <p:cNvSpPr>
            <a:spLocks noGrp="1"/>
          </p:cNvSpPr>
          <p:nvPr>
            <p:ph type="body" sz="quarter" idx="20"/>
          </p:nvPr>
        </p:nvSpPr>
        <p:spPr>
          <a:xfrm>
            <a:off x="19781768" y="9927118"/>
            <a:ext cx="6560903" cy="731520"/>
          </a:xfrm>
        </p:spPr>
        <p:txBody>
          <a:bodyPr/>
          <a:lstStyle/>
          <a:p>
            <a:r>
              <a:rPr lang="en-US" sz="2880" dirty="0">
                <a:solidFill>
                  <a:schemeClr val="bg1"/>
                </a:solidFill>
              </a:rPr>
              <a:t>Conclusion</a:t>
            </a:r>
          </a:p>
        </p:txBody>
      </p:sp>
      <p:sp>
        <p:nvSpPr>
          <p:cNvPr id="2" name="Date Placeholder 1"/>
          <p:cNvSpPr>
            <a:spLocks noGrp="1"/>
          </p:cNvSpPr>
          <p:nvPr>
            <p:ph type="dt" sz="half" idx="24"/>
          </p:nvPr>
        </p:nvSpPr>
        <p:spPr/>
        <p:txBody>
          <a:bodyPr/>
          <a:lstStyle/>
          <a:p>
            <a:fld id="{E66522BC-7B67-456A-B5FF-FC35F7CDA3A1}" type="datetime3">
              <a:rPr lang="en-US" smtClean="0"/>
              <a:t>18 July 2022</a:t>
            </a:fld>
            <a:endParaRPr lang="en-US" dirty="0"/>
          </a:p>
        </p:txBody>
      </p:sp>
      <p:sp>
        <p:nvSpPr>
          <p:cNvPr id="3" name="Footer Placeholder 2"/>
          <p:cNvSpPr>
            <a:spLocks noGrp="1"/>
          </p:cNvSpPr>
          <p:nvPr>
            <p:ph type="ftr" sz="quarter" idx="25"/>
          </p:nvPr>
        </p:nvSpPr>
        <p:spPr/>
        <p:txBody>
          <a:bodyPr/>
          <a:lstStyle/>
          <a:p>
            <a:endParaRPr lang="en-US" dirty="0"/>
          </a:p>
        </p:txBody>
      </p:sp>
      <p:sp>
        <p:nvSpPr>
          <p:cNvPr id="15" name="Text Placeholder 14"/>
          <p:cNvSpPr>
            <a:spLocks noGrp="1"/>
          </p:cNvSpPr>
          <p:nvPr>
            <p:ph type="body" sz="quarter" idx="14"/>
          </p:nvPr>
        </p:nvSpPr>
        <p:spPr>
          <a:xfrm>
            <a:off x="3633301" y="18257079"/>
            <a:ext cx="10372730" cy="940526"/>
          </a:xfrm>
          <a:noFill/>
        </p:spPr>
        <p:txBody>
          <a:bodyPr/>
          <a:lstStyle/>
          <a:p>
            <a:r>
              <a:rPr lang="en-US" sz="1440" dirty="0"/>
              <a:t>References</a:t>
            </a:r>
          </a:p>
        </p:txBody>
      </p:sp>
      <p:sp>
        <p:nvSpPr>
          <p:cNvPr id="13" name="Title 12"/>
          <p:cNvSpPr>
            <a:spLocks noGrp="1"/>
          </p:cNvSpPr>
          <p:nvPr>
            <p:ph type="title"/>
          </p:nvPr>
        </p:nvSpPr>
        <p:spPr>
          <a:xfrm>
            <a:off x="7680960" y="515304"/>
            <a:ext cx="13898880" cy="1932438"/>
          </a:xfrm>
        </p:spPr>
        <p:txBody>
          <a:bodyPr/>
          <a:lstStyle/>
          <a:p>
            <a:r>
              <a:rPr lang="en-US" dirty="0">
                <a:solidFill>
                  <a:schemeClr val="bg1"/>
                </a:solidFill>
              </a:rPr>
              <a:t>Title</a:t>
            </a:r>
          </a:p>
        </p:txBody>
      </p:sp>
      <p:sp>
        <p:nvSpPr>
          <p:cNvPr id="24" name="Text Placeholder 23"/>
          <p:cNvSpPr>
            <a:spLocks noGrp="1"/>
          </p:cNvSpPr>
          <p:nvPr>
            <p:ph type="body" sz="quarter" idx="28"/>
          </p:nvPr>
        </p:nvSpPr>
        <p:spPr>
          <a:xfrm>
            <a:off x="906777" y="1320874"/>
            <a:ext cx="27813000" cy="896983"/>
          </a:xfrm>
        </p:spPr>
        <p:txBody>
          <a:bodyPr/>
          <a:lstStyle/>
          <a:p>
            <a:endParaRPr lang="en-US" dirty="0">
              <a:solidFill>
                <a:schemeClr val="bg1"/>
              </a:solidFill>
            </a:endParaRPr>
          </a:p>
        </p:txBody>
      </p:sp>
      <p:sp>
        <p:nvSpPr>
          <p:cNvPr id="25" name="Text Placeholder 24"/>
          <p:cNvSpPr>
            <a:spLocks noGrp="1"/>
          </p:cNvSpPr>
          <p:nvPr>
            <p:ph type="body" sz="quarter" idx="29"/>
          </p:nvPr>
        </p:nvSpPr>
        <p:spPr>
          <a:xfrm>
            <a:off x="679696" y="2028077"/>
            <a:ext cx="27828240" cy="473788"/>
          </a:xfrm>
        </p:spPr>
        <p:txBody>
          <a:bodyPr/>
          <a:lstStyle/>
          <a:p>
            <a:r>
              <a:rPr lang="en-US" dirty="0">
                <a:solidFill>
                  <a:schemeClr val="bg1"/>
                </a:solidFill>
              </a:rPr>
              <a:t>JHU APL</a:t>
            </a:r>
          </a:p>
        </p:txBody>
      </p:sp>
      <p:sp>
        <p:nvSpPr>
          <p:cNvPr id="27" name="Content Placeholder 13"/>
          <p:cNvSpPr txBox="1">
            <a:spLocks/>
          </p:cNvSpPr>
          <p:nvPr/>
        </p:nvSpPr>
        <p:spPr>
          <a:xfrm>
            <a:off x="4176461" y="6729985"/>
            <a:ext cx="6560822"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28" name="Text Placeholder 15"/>
          <p:cNvSpPr txBox="1">
            <a:spLocks/>
          </p:cNvSpPr>
          <p:nvPr/>
        </p:nvSpPr>
        <p:spPr>
          <a:xfrm>
            <a:off x="4176365" y="5998464"/>
            <a:ext cx="656091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29" name="Content Placeholder 16"/>
          <p:cNvSpPr txBox="1">
            <a:spLocks/>
          </p:cNvSpPr>
          <p:nvPr/>
        </p:nvSpPr>
        <p:spPr>
          <a:xfrm>
            <a:off x="11335019" y="4999153"/>
            <a:ext cx="6517684"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30" name="Text Placeholder 17"/>
          <p:cNvSpPr txBox="1">
            <a:spLocks/>
          </p:cNvSpPr>
          <p:nvPr/>
        </p:nvSpPr>
        <p:spPr>
          <a:xfrm>
            <a:off x="11334929" y="4267632"/>
            <a:ext cx="6517774"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31" name="Content Placeholder 18"/>
          <p:cNvSpPr txBox="1">
            <a:spLocks/>
          </p:cNvSpPr>
          <p:nvPr/>
        </p:nvSpPr>
        <p:spPr>
          <a:xfrm>
            <a:off x="18463963" y="4966500"/>
            <a:ext cx="6531038"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32" name="Text Placeholder 19"/>
          <p:cNvSpPr txBox="1">
            <a:spLocks/>
          </p:cNvSpPr>
          <p:nvPr/>
        </p:nvSpPr>
        <p:spPr>
          <a:xfrm>
            <a:off x="18463878" y="4234978"/>
            <a:ext cx="656090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33" name="Content Placeholder 13"/>
          <p:cNvSpPr txBox="1">
            <a:spLocks/>
          </p:cNvSpPr>
          <p:nvPr/>
        </p:nvSpPr>
        <p:spPr>
          <a:xfrm>
            <a:off x="711655" y="5170894"/>
            <a:ext cx="6560822"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920" dirty="0">
                <a:solidFill>
                  <a:schemeClr val="bg1"/>
                </a:solidFill>
              </a:rPr>
              <a:t>Images and text</a:t>
            </a:r>
          </a:p>
        </p:txBody>
      </p:sp>
      <p:sp>
        <p:nvSpPr>
          <p:cNvPr id="34" name="Text Placeholder 15"/>
          <p:cNvSpPr txBox="1">
            <a:spLocks/>
          </p:cNvSpPr>
          <p:nvPr/>
        </p:nvSpPr>
        <p:spPr>
          <a:xfrm>
            <a:off x="711559" y="4439373"/>
            <a:ext cx="656091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a:solidFill>
                  <a:schemeClr val="bg1"/>
                </a:solidFill>
              </a:rPr>
              <a:t>Background</a:t>
            </a:r>
          </a:p>
        </p:txBody>
      </p:sp>
      <p:sp>
        <p:nvSpPr>
          <p:cNvPr id="35" name="Content Placeholder 16"/>
          <p:cNvSpPr txBox="1">
            <a:spLocks/>
          </p:cNvSpPr>
          <p:nvPr/>
        </p:nvSpPr>
        <p:spPr>
          <a:xfrm>
            <a:off x="10112544" y="4999154"/>
            <a:ext cx="6517684"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920" dirty="0">
                <a:solidFill>
                  <a:schemeClr val="bg1"/>
                </a:solidFill>
              </a:rPr>
              <a:t>Images and text</a:t>
            </a:r>
          </a:p>
        </p:txBody>
      </p:sp>
      <p:sp>
        <p:nvSpPr>
          <p:cNvPr id="36" name="Text Placeholder 17"/>
          <p:cNvSpPr txBox="1">
            <a:spLocks/>
          </p:cNvSpPr>
          <p:nvPr/>
        </p:nvSpPr>
        <p:spPr>
          <a:xfrm>
            <a:off x="10112454" y="4267633"/>
            <a:ext cx="6517774"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a:solidFill>
                  <a:schemeClr val="bg1"/>
                </a:solidFill>
              </a:rPr>
              <a:t>Results 1</a:t>
            </a:r>
          </a:p>
        </p:txBody>
      </p:sp>
      <p:sp>
        <p:nvSpPr>
          <p:cNvPr id="37" name="Content Placeholder 18"/>
          <p:cNvSpPr txBox="1">
            <a:spLocks/>
          </p:cNvSpPr>
          <p:nvPr/>
        </p:nvSpPr>
        <p:spPr>
          <a:xfrm>
            <a:off x="19722295" y="4966501"/>
            <a:ext cx="6531038"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920" dirty="0">
                <a:solidFill>
                  <a:schemeClr val="bg1"/>
                </a:solidFill>
              </a:rPr>
              <a:t>Images and text</a:t>
            </a:r>
          </a:p>
        </p:txBody>
      </p:sp>
      <p:sp>
        <p:nvSpPr>
          <p:cNvPr id="38" name="Text Placeholder 19"/>
          <p:cNvSpPr txBox="1">
            <a:spLocks/>
          </p:cNvSpPr>
          <p:nvPr/>
        </p:nvSpPr>
        <p:spPr>
          <a:xfrm>
            <a:off x="19722209" y="4234979"/>
            <a:ext cx="656090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a:solidFill>
                  <a:schemeClr val="bg1"/>
                </a:solidFill>
              </a:rPr>
              <a:t>Results 3</a:t>
            </a:r>
          </a:p>
        </p:txBody>
      </p:sp>
      <p:sp>
        <p:nvSpPr>
          <p:cNvPr id="39" name="Text Placeholder 14"/>
          <p:cNvSpPr txBox="1">
            <a:spLocks/>
          </p:cNvSpPr>
          <p:nvPr/>
        </p:nvSpPr>
        <p:spPr>
          <a:xfrm>
            <a:off x="15706073" y="18146046"/>
            <a:ext cx="10372730" cy="940526"/>
          </a:xfrm>
          <a:prstGeom prst="rect">
            <a:avLst/>
          </a:prstGeom>
          <a:noFill/>
          <a:ln w="19050">
            <a:noFill/>
          </a:ln>
        </p:spPr>
        <p:txBody>
          <a:bodyPr vert="horz" lIns="0" tIns="0" rIns="0" bIns="0" rtlCol="0" anchor="ctr">
            <a:noAutofit/>
          </a:bodyPr>
          <a:lstStyle>
            <a:lvl1pPr marL="0" marR="0" indent="0" algn="ctr"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bg1"/>
                </a:solidFill>
                <a:latin typeface="+mn-lt"/>
                <a:ea typeface="+mn-ea"/>
                <a:cs typeface="+mn-cs"/>
              </a:defRPr>
            </a:lvl1pPr>
            <a:lvl2pPr marL="1371600" marR="0" indent="0" algn="ctr" defTabSz="3657600" rtl="0" eaLnBrk="1" fontAlgn="auto" latinLnBrk="0" hangingPunct="1">
              <a:lnSpc>
                <a:spcPct val="100000"/>
              </a:lnSpc>
              <a:spcBef>
                <a:spcPts val="1600"/>
              </a:spcBef>
              <a:spcAft>
                <a:spcPts val="0"/>
              </a:spcAft>
              <a:buClrTx/>
              <a:buSzTx/>
              <a:buFont typeface=".AppleSystemUIFont" charset="-120"/>
              <a:buNone/>
              <a:tabLst/>
              <a:defRPr sz="5400" kern="1200">
                <a:solidFill>
                  <a:schemeClr val="tx2">
                    <a:lumMod val="75000"/>
                  </a:schemeClr>
                </a:solidFill>
                <a:latin typeface="+mn-lt"/>
                <a:ea typeface="+mn-ea"/>
                <a:cs typeface="+mn-cs"/>
              </a:defRPr>
            </a:lvl2pPr>
            <a:lvl3pPr marL="2743200" marR="0" indent="0" algn="ctr" defTabSz="3657600" rtl="0" eaLnBrk="1" fontAlgn="auto" latinLnBrk="0" hangingPunct="1">
              <a:lnSpc>
                <a:spcPct val="100000"/>
              </a:lnSpc>
              <a:spcBef>
                <a:spcPts val="1600"/>
              </a:spcBef>
              <a:spcAft>
                <a:spcPts val="0"/>
              </a:spcAft>
              <a:buClrTx/>
              <a:buSzPct val="80000"/>
              <a:buFont typeface="Wingdings" charset="2"/>
              <a:buNone/>
              <a:tabLst/>
              <a:defRPr sz="5400" kern="1200">
                <a:solidFill>
                  <a:schemeClr val="tx2">
                    <a:lumMod val="75000"/>
                  </a:schemeClr>
                </a:solidFill>
                <a:latin typeface="+mn-lt"/>
                <a:ea typeface="+mn-ea"/>
                <a:cs typeface="+mn-cs"/>
              </a:defRPr>
            </a:lvl3pPr>
            <a:lvl4pPr marL="4114800" marR="0" indent="0" algn="ctr" defTabSz="3657600" rtl="0" eaLnBrk="1" fontAlgn="auto" latinLnBrk="0" hangingPunct="1">
              <a:lnSpc>
                <a:spcPct val="100000"/>
              </a:lnSpc>
              <a:spcBef>
                <a:spcPts val="1600"/>
              </a:spcBef>
              <a:spcAft>
                <a:spcPts val="0"/>
              </a:spcAft>
              <a:buClrTx/>
              <a:buSzPct val="80000"/>
              <a:buFont typeface="Courier New" charset="0"/>
              <a:buNone/>
              <a:tabLst/>
              <a:defRPr sz="5400" kern="1200">
                <a:solidFill>
                  <a:schemeClr val="tx2">
                    <a:lumMod val="75000"/>
                  </a:schemeClr>
                </a:solidFill>
                <a:latin typeface="+mn-lt"/>
                <a:ea typeface="+mn-ea"/>
                <a:cs typeface="+mn-cs"/>
              </a:defRPr>
            </a:lvl4pPr>
            <a:lvl5pPr marL="5486400" marR="0" indent="0" algn="ctr" defTabSz="3657600" rtl="0" eaLnBrk="1" fontAlgn="auto" latinLnBrk="0" hangingPunct="1">
              <a:lnSpc>
                <a:spcPct val="100000"/>
              </a:lnSpc>
              <a:spcBef>
                <a:spcPts val="1600"/>
              </a:spcBef>
              <a:spcAft>
                <a:spcPts val="0"/>
              </a:spcAft>
              <a:buClrTx/>
              <a:buSzTx/>
              <a:buFont typeface="Arial"/>
              <a:buNone/>
              <a:tabLst/>
              <a:defRPr sz="54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440" dirty="0"/>
              <a:t>Acknowledgements</a:t>
            </a:r>
          </a:p>
        </p:txBody>
      </p:sp>
      <p:sp>
        <p:nvSpPr>
          <p:cNvPr id="5" name="TextBox 4">
            <a:extLst>
              <a:ext uri="{FF2B5EF4-FFF2-40B4-BE49-F238E27FC236}">
                <a16:creationId xmlns:a16="http://schemas.microsoft.com/office/drawing/2014/main" id="{26426663-312E-2C43-9D78-175F3951F09F}"/>
              </a:ext>
            </a:extLst>
          </p:cNvPr>
          <p:cNvSpPr txBox="1"/>
          <p:nvPr/>
        </p:nvSpPr>
        <p:spPr>
          <a:xfrm>
            <a:off x="2908802" y="4780749"/>
            <a:ext cx="184731" cy="276999"/>
          </a:xfrm>
          <a:prstGeom prst="rect">
            <a:avLst/>
          </a:prstGeom>
          <a:noFill/>
          <a:ln w="19050">
            <a:noFill/>
          </a:ln>
        </p:spPr>
        <p:txBody>
          <a:bodyPr wrap="none" rtlCol="0">
            <a:spAutoFit/>
          </a:bodyPr>
          <a:lstStyle/>
          <a:p>
            <a:endParaRPr lang="en-US" sz="1200" dirty="0" err="1">
              <a:solidFill>
                <a:schemeClr val="tx2">
                  <a:lumMod val="75000"/>
                </a:schemeClr>
              </a:solidFill>
            </a:endParaRPr>
          </a:p>
        </p:txBody>
      </p:sp>
      <p:sp>
        <p:nvSpPr>
          <p:cNvPr id="6" name="TextBox 5">
            <a:extLst>
              <a:ext uri="{FF2B5EF4-FFF2-40B4-BE49-F238E27FC236}">
                <a16:creationId xmlns:a16="http://schemas.microsoft.com/office/drawing/2014/main" id="{C1630587-58F9-F34D-B193-BAD1CF357E52}"/>
              </a:ext>
            </a:extLst>
          </p:cNvPr>
          <p:cNvSpPr txBox="1"/>
          <p:nvPr/>
        </p:nvSpPr>
        <p:spPr>
          <a:xfrm>
            <a:off x="11917680" y="5371009"/>
            <a:ext cx="184731" cy="276999"/>
          </a:xfrm>
          <a:prstGeom prst="rect">
            <a:avLst/>
          </a:prstGeom>
          <a:noFill/>
          <a:ln w="19050">
            <a:noFill/>
          </a:ln>
        </p:spPr>
        <p:txBody>
          <a:bodyPr wrap="none" rtlCol="0">
            <a:spAutoFit/>
          </a:bodyPr>
          <a:lstStyle/>
          <a:p>
            <a:endParaRPr lang="en-US" sz="1200" dirty="0" err="1">
              <a:solidFill>
                <a:schemeClr val="tx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6864" y="471079"/>
            <a:ext cx="2497802" cy="258909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31" y="-20885"/>
            <a:ext cx="6858894" cy="2826829"/>
          </a:xfrm>
          <a:prstGeom prst="rect">
            <a:avLst/>
          </a:prstGeom>
        </p:spPr>
      </p:pic>
    </p:spTree>
    <p:extLst>
      <p:ext uri="{BB962C8B-B14F-4D97-AF65-F5344CB8AC3E}">
        <p14:creationId xmlns:p14="http://schemas.microsoft.com/office/powerpoint/2010/main" val="257464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APL-PowerPoint-PosterMstr40x30in">
  <a:themeElements>
    <a:clrScheme name="Custom 66">
      <a:dk1>
        <a:srgbClr val="000000"/>
      </a:dk1>
      <a:lt1>
        <a:srgbClr val="FFFFFF"/>
      </a:lt1>
      <a:dk2>
        <a:srgbClr val="44546A"/>
      </a:dk2>
      <a:lt2>
        <a:srgbClr val="E7E6E6"/>
      </a:lt2>
      <a:accent1>
        <a:srgbClr val="002C73"/>
      </a:accent1>
      <a:accent2>
        <a:srgbClr val="3E8EDE"/>
      </a:accent2>
      <a:accent3>
        <a:srgbClr val="74AA50"/>
      </a:accent3>
      <a:accent4>
        <a:srgbClr val="D2D755"/>
      </a:accent4>
      <a:accent5>
        <a:srgbClr val="FF9E16"/>
      </a:accent5>
      <a:accent6>
        <a:srgbClr val="E03C30"/>
      </a:accent6>
      <a:hlink>
        <a:srgbClr val="0537FF"/>
      </a:hlink>
      <a:folHlink>
        <a:srgbClr val="953A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accent1"/>
          </a:solidFill>
        </a:ln>
      </a:spPr>
      <a:bodyPr rtlCol="0" anchor="ctr">
        <a:normAutofit/>
      </a:bodyP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19050">
          <a:noFill/>
        </a:ln>
      </a:spPr>
      <a:bodyPr wrap="square" rtlCol="0">
        <a:spAutoFit/>
      </a:bodyPr>
      <a:lstStyle>
        <a:defPPr>
          <a:defRPr sz="2000" dirty="0" err="1" smtClean="0">
            <a:solidFill>
              <a:schemeClr val="tx2">
                <a:lumMod val="75000"/>
              </a:schemeClr>
            </a:solidFill>
          </a:defRPr>
        </a:defPPr>
      </a:lstStyle>
    </a:txDef>
  </a:objectDefaults>
  <a:extraClrSchemeLst/>
  <a:extLst>
    <a:ext uri="{05A4C25C-085E-4340-85A3-A5531E510DB2}">
      <thm15:themeFamily xmlns:thm15="http://schemas.microsoft.com/office/thememl/2012/main" name="Presentation35" id="{ACB22942-1AC5-3844-BD06-15C0B6D4E135}" vid="{8858888D-A1BE-1345-83A6-8293AD66D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C28B1BD30ED74FB0D1463690502CB9" ma:contentTypeVersion="2" ma:contentTypeDescription="Create a new document." ma:contentTypeScope="" ma:versionID="d0769541e8448041a58068e3faaeeaa9">
  <xsd:schema xmlns:xsd="http://www.w3.org/2001/XMLSchema" xmlns:xs="http://www.w3.org/2001/XMLSchema" xmlns:p="http://schemas.microsoft.com/office/2006/metadata/properties" xmlns:ns2="dd8c6057-6f8a-40b1-80ac-f95af25d83d2" targetNamespace="http://schemas.microsoft.com/office/2006/metadata/properties" ma:root="true" ma:fieldsID="ab45e78c90bb266d3cffca853d7b8376" ns2:_="">
    <xsd:import namespace="dd8c6057-6f8a-40b1-80ac-f95af25d83d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c6057-6f8a-40b1-80ac-f95af25d83d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dd8c6057-6f8a-40b1-80ac-f95af25d83d2">SCID2-645-46840</_dlc_DocId>
    <_dlc_DocIdUrl xmlns="dd8c6057-6f8a-40b1-80ac-f95af25d83d2">
      <Url>https://aplworks.jhuapl.edu/aplew/mc/stem/_layouts/15/DocIdRedir.aspx?ID=SCID2-645-46840</Url>
      <Description>SCID2-645-46840</Description>
    </_dlc_DocIdUrl>
  </documentManagement>
</p:properties>
</file>

<file path=customXml/itemProps1.xml><?xml version="1.0" encoding="utf-8"?>
<ds:datastoreItem xmlns:ds="http://schemas.openxmlformats.org/officeDocument/2006/customXml" ds:itemID="{DF71AF85-3ABD-4C37-A7C7-C3EB08642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c6057-6f8a-40b1-80ac-f95af25d83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CA0FFB-7BD2-4391-AE08-D0BCF7332EC4}">
  <ds:schemaRefs>
    <ds:schemaRef ds:uri="http://schemas.microsoft.com/sharepoint/events"/>
  </ds:schemaRefs>
</ds:datastoreItem>
</file>

<file path=customXml/itemProps3.xml><?xml version="1.0" encoding="utf-8"?>
<ds:datastoreItem xmlns:ds="http://schemas.openxmlformats.org/officeDocument/2006/customXml" ds:itemID="{2BFFCF9F-66D9-406E-9E82-D0AD13E1DC6D}">
  <ds:schemaRefs>
    <ds:schemaRef ds:uri="http://schemas.microsoft.com/sharepoint/v3/contenttype/forms"/>
  </ds:schemaRefs>
</ds:datastoreItem>
</file>

<file path=customXml/itemProps4.xml><?xml version="1.0" encoding="utf-8"?>
<ds:datastoreItem xmlns:ds="http://schemas.openxmlformats.org/officeDocument/2006/customXml" ds:itemID="{88D2D7C0-02AE-46A5-8DCB-599CEBA78FA6}">
  <ds:schemaRefs>
    <ds:schemaRef ds:uri="http://schemas.microsoft.com/office/2006/metadata/properties"/>
    <ds:schemaRef ds:uri="dd8c6057-6f8a-40b1-80ac-f95af25d83d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Extended-Template_Light-Theme_4x3</Template>
  <TotalTime>684</TotalTime>
  <Words>70</Words>
  <Application>Microsoft Office PowerPoint</Application>
  <PresentationFormat>Custom</PresentationFormat>
  <Paragraphs>34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.AppleSystemUIFont</vt:lpstr>
      <vt:lpstr>Arial</vt:lpstr>
      <vt:lpstr>Arial Black</vt:lpstr>
      <vt:lpstr>Calibri</vt:lpstr>
      <vt:lpstr>Courier New</vt:lpstr>
      <vt:lpstr>Wingdings</vt:lpstr>
      <vt:lpstr>APL-PowerPoint-PosterMstr40x30in</vt:lpstr>
      <vt:lpstr>Title</vt:lpstr>
      <vt:lpstr>Title</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Saina</dc:creator>
  <dc:description>Version 1.0</dc:description>
  <cp:lastModifiedBy>Goodard, Jessica P.</cp:lastModifiedBy>
  <cp:revision>35</cp:revision>
  <cp:lastPrinted>2017-08-24T18:44:08Z</cp:lastPrinted>
  <dcterms:created xsi:type="dcterms:W3CDTF">2017-12-04T18:24:56Z</dcterms:created>
  <dcterms:modified xsi:type="dcterms:W3CDTF">2022-07-18T18:37:16Z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0x01010032C28B1BD30ED74FB0D1463690502CB9</vt:lpwstr>
  </property>
  <property fmtid="{D5CDD505-2E9C-101B-9397-08002B2CF9AE}" pid="3" name="_dlc_DocIdItemGuid">
    <vt:lpwstr>5184b827-4539-49cc-8820-6c635eafb8c8</vt:lpwstr>
  </property>
</Properties>
</file>