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5"/>
  </p:sldMasterIdLst>
  <p:notesMasterIdLst>
    <p:notesMasterId r:id="rId7"/>
  </p:notesMasterIdLst>
  <p:sldIdLst>
    <p:sldId id="261" r:id="rId6"/>
  </p:sldIdLst>
  <p:sldSz cx="21945600" cy="14630400"/>
  <p:notesSz cx="6858000" cy="9144000"/>
  <p:defaultTextStyle>
    <a:defPPr>
      <a:defRPr lang="en-US"/>
    </a:defPPr>
    <a:lvl1pPr marL="0" algn="l" defTabSz="2089848" rtl="0" eaLnBrk="1" latinLnBrk="0" hangingPunct="1">
      <a:defRPr sz="4114" kern="1200">
        <a:solidFill>
          <a:schemeClr val="tx1"/>
        </a:solidFill>
        <a:latin typeface="+mn-lt"/>
        <a:ea typeface="+mn-ea"/>
        <a:cs typeface="+mn-cs"/>
      </a:defRPr>
    </a:lvl1pPr>
    <a:lvl2pPr marL="1044925" algn="l" defTabSz="2089848" rtl="0" eaLnBrk="1" latinLnBrk="0" hangingPunct="1">
      <a:defRPr sz="4114" kern="1200">
        <a:solidFill>
          <a:schemeClr val="tx1"/>
        </a:solidFill>
        <a:latin typeface="+mn-lt"/>
        <a:ea typeface="+mn-ea"/>
        <a:cs typeface="+mn-cs"/>
      </a:defRPr>
    </a:lvl2pPr>
    <a:lvl3pPr marL="2089848" algn="l" defTabSz="2089848" rtl="0" eaLnBrk="1" latinLnBrk="0" hangingPunct="1">
      <a:defRPr sz="4114" kern="1200">
        <a:solidFill>
          <a:schemeClr val="tx1"/>
        </a:solidFill>
        <a:latin typeface="+mn-lt"/>
        <a:ea typeface="+mn-ea"/>
        <a:cs typeface="+mn-cs"/>
      </a:defRPr>
    </a:lvl3pPr>
    <a:lvl4pPr marL="3134773" algn="l" defTabSz="2089848" rtl="0" eaLnBrk="1" latinLnBrk="0" hangingPunct="1">
      <a:defRPr sz="4114" kern="1200">
        <a:solidFill>
          <a:schemeClr val="tx1"/>
        </a:solidFill>
        <a:latin typeface="+mn-lt"/>
        <a:ea typeface="+mn-ea"/>
        <a:cs typeface="+mn-cs"/>
      </a:defRPr>
    </a:lvl4pPr>
    <a:lvl5pPr marL="4179697" algn="l" defTabSz="2089848" rtl="0" eaLnBrk="1" latinLnBrk="0" hangingPunct="1">
      <a:defRPr sz="4114" kern="1200">
        <a:solidFill>
          <a:schemeClr val="tx1"/>
        </a:solidFill>
        <a:latin typeface="+mn-lt"/>
        <a:ea typeface="+mn-ea"/>
        <a:cs typeface="+mn-cs"/>
      </a:defRPr>
    </a:lvl5pPr>
    <a:lvl6pPr marL="5224621" algn="l" defTabSz="2089848" rtl="0" eaLnBrk="1" latinLnBrk="0" hangingPunct="1">
      <a:defRPr sz="4114" kern="1200">
        <a:solidFill>
          <a:schemeClr val="tx1"/>
        </a:solidFill>
        <a:latin typeface="+mn-lt"/>
        <a:ea typeface="+mn-ea"/>
        <a:cs typeface="+mn-cs"/>
      </a:defRPr>
    </a:lvl6pPr>
    <a:lvl7pPr marL="6269545" algn="l" defTabSz="2089848" rtl="0" eaLnBrk="1" latinLnBrk="0" hangingPunct="1">
      <a:defRPr sz="4114" kern="1200">
        <a:solidFill>
          <a:schemeClr val="tx1"/>
        </a:solidFill>
        <a:latin typeface="+mn-lt"/>
        <a:ea typeface="+mn-ea"/>
        <a:cs typeface="+mn-cs"/>
      </a:defRPr>
    </a:lvl7pPr>
    <a:lvl8pPr marL="7314469" algn="l" defTabSz="2089848" rtl="0" eaLnBrk="1" latinLnBrk="0" hangingPunct="1">
      <a:defRPr sz="4114" kern="1200">
        <a:solidFill>
          <a:schemeClr val="tx1"/>
        </a:solidFill>
        <a:latin typeface="+mn-lt"/>
        <a:ea typeface="+mn-ea"/>
        <a:cs typeface="+mn-cs"/>
      </a:defRPr>
    </a:lvl8pPr>
    <a:lvl9pPr marL="8359393" algn="l" defTabSz="2089848" rtl="0" eaLnBrk="1" latinLnBrk="0" hangingPunct="1">
      <a:defRPr sz="41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69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9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006" autoAdjust="0"/>
    <p:restoredTop sz="94517"/>
  </p:normalViewPr>
  <p:slideViewPr>
    <p:cSldViewPr snapToGrid="0" snapToObjects="1" showGuides="1">
      <p:cViewPr varScale="1">
        <p:scale>
          <a:sx n="50" d="100"/>
          <a:sy n="50" d="100"/>
        </p:scale>
        <p:origin x="2118" y="42"/>
      </p:cViewPr>
      <p:guideLst>
        <p:guide orient="horz" pos="4608"/>
        <p:guide pos="6912"/>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0"/>
    </p:cViewPr>
  </p:sorterViewPr>
  <p:notesViewPr>
    <p:cSldViewPr snapToGrid="0" snapToObjects="1" showGuides="1">
      <p:cViewPr varScale="1">
        <p:scale>
          <a:sx n="117" d="100"/>
          <a:sy n="117" d="100"/>
        </p:scale>
        <p:origin x="288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9A375-B218-184B-B243-CB7E0F1616A7}" type="datetimeFigureOut">
              <a:rPr lang="en-US" smtClean="0"/>
              <a:t>5/19/2020</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5F0F0-3408-9F4A-9B24-898CD7F5D4E4}" type="slidenum">
              <a:rPr lang="en-US" smtClean="0"/>
              <a:t>‹#›</a:t>
            </a:fld>
            <a:endParaRPr lang="en-US"/>
          </a:p>
        </p:txBody>
      </p:sp>
    </p:spTree>
    <p:extLst>
      <p:ext uri="{BB962C8B-B14F-4D97-AF65-F5344CB8AC3E}">
        <p14:creationId xmlns:p14="http://schemas.microsoft.com/office/powerpoint/2010/main" val="1727006133"/>
      </p:ext>
    </p:extLst>
  </p:cSld>
  <p:clrMap bg1="lt1" tx1="dk1" bg2="lt2" tx2="dk2" accent1="accent1" accent2="accent2" accent3="accent3" accent4="accent4" accent5="accent5" accent6="accent6" hlink="hlink" folHlink="folHlink"/>
  <p:notesStyle>
    <a:lvl1pPr marL="0" algn="l" defTabSz="2089848" rtl="0" eaLnBrk="1" latinLnBrk="0" hangingPunct="1">
      <a:defRPr sz="2742" kern="1200">
        <a:solidFill>
          <a:schemeClr val="tx1"/>
        </a:solidFill>
        <a:latin typeface="+mn-lt"/>
        <a:ea typeface="+mn-ea"/>
        <a:cs typeface="+mn-cs"/>
      </a:defRPr>
    </a:lvl1pPr>
    <a:lvl2pPr marL="1044925" algn="l" defTabSz="2089848" rtl="0" eaLnBrk="1" latinLnBrk="0" hangingPunct="1">
      <a:defRPr sz="2742" kern="1200">
        <a:solidFill>
          <a:schemeClr val="tx1"/>
        </a:solidFill>
        <a:latin typeface="+mn-lt"/>
        <a:ea typeface="+mn-ea"/>
        <a:cs typeface="+mn-cs"/>
      </a:defRPr>
    </a:lvl2pPr>
    <a:lvl3pPr marL="2089848" algn="l" defTabSz="2089848" rtl="0" eaLnBrk="1" latinLnBrk="0" hangingPunct="1">
      <a:defRPr sz="2742" kern="1200">
        <a:solidFill>
          <a:schemeClr val="tx1"/>
        </a:solidFill>
        <a:latin typeface="+mn-lt"/>
        <a:ea typeface="+mn-ea"/>
        <a:cs typeface="+mn-cs"/>
      </a:defRPr>
    </a:lvl3pPr>
    <a:lvl4pPr marL="3134773" algn="l" defTabSz="2089848" rtl="0" eaLnBrk="1" latinLnBrk="0" hangingPunct="1">
      <a:defRPr sz="2742" kern="1200">
        <a:solidFill>
          <a:schemeClr val="tx1"/>
        </a:solidFill>
        <a:latin typeface="+mn-lt"/>
        <a:ea typeface="+mn-ea"/>
        <a:cs typeface="+mn-cs"/>
      </a:defRPr>
    </a:lvl4pPr>
    <a:lvl5pPr marL="4179697" algn="l" defTabSz="2089848" rtl="0" eaLnBrk="1" latinLnBrk="0" hangingPunct="1">
      <a:defRPr sz="2742" kern="1200">
        <a:solidFill>
          <a:schemeClr val="tx1"/>
        </a:solidFill>
        <a:latin typeface="+mn-lt"/>
        <a:ea typeface="+mn-ea"/>
        <a:cs typeface="+mn-cs"/>
      </a:defRPr>
    </a:lvl5pPr>
    <a:lvl6pPr marL="5224621" algn="l" defTabSz="2089848" rtl="0" eaLnBrk="1" latinLnBrk="0" hangingPunct="1">
      <a:defRPr sz="2742" kern="1200">
        <a:solidFill>
          <a:schemeClr val="tx1"/>
        </a:solidFill>
        <a:latin typeface="+mn-lt"/>
        <a:ea typeface="+mn-ea"/>
        <a:cs typeface="+mn-cs"/>
      </a:defRPr>
    </a:lvl6pPr>
    <a:lvl7pPr marL="6269545" algn="l" defTabSz="2089848" rtl="0" eaLnBrk="1" latinLnBrk="0" hangingPunct="1">
      <a:defRPr sz="2742" kern="1200">
        <a:solidFill>
          <a:schemeClr val="tx1"/>
        </a:solidFill>
        <a:latin typeface="+mn-lt"/>
        <a:ea typeface="+mn-ea"/>
        <a:cs typeface="+mn-cs"/>
      </a:defRPr>
    </a:lvl7pPr>
    <a:lvl8pPr marL="7314469" algn="l" defTabSz="2089848" rtl="0" eaLnBrk="1" latinLnBrk="0" hangingPunct="1">
      <a:defRPr sz="2742" kern="1200">
        <a:solidFill>
          <a:schemeClr val="tx1"/>
        </a:solidFill>
        <a:latin typeface="+mn-lt"/>
        <a:ea typeface="+mn-ea"/>
        <a:cs typeface="+mn-cs"/>
      </a:defRPr>
    </a:lvl8pPr>
    <a:lvl9pPr marL="8359393" algn="l" defTabSz="2089848" rtl="0" eaLnBrk="1" latinLnBrk="0" hangingPunct="1">
      <a:defRPr sz="274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ur-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55327" y="386082"/>
            <a:ext cx="11834949" cy="1146629"/>
          </a:xfrm>
          <a:prstGeom prst="rect">
            <a:avLst/>
          </a:prstGeom>
        </p:spPr>
        <p:txBody>
          <a:bodyPr>
            <a:normAutofit/>
          </a:bodyPr>
          <a:lstStyle>
            <a:lvl1pPr>
              <a:defRPr sz="4001"/>
            </a:lvl1pPr>
          </a:lstStyle>
          <a:p>
            <a:r>
              <a:rPr lang="en-US" dirty="0"/>
              <a:t>Click to add title</a:t>
            </a:r>
          </a:p>
        </p:txBody>
      </p:sp>
      <p:sp>
        <p:nvSpPr>
          <p:cNvPr id="9" name="Text Placeholder 12"/>
          <p:cNvSpPr>
            <a:spLocks noGrp="1"/>
          </p:cNvSpPr>
          <p:nvPr>
            <p:ph type="body" sz="quarter" idx="14" hasCustomPrompt="1"/>
          </p:nvPr>
        </p:nvSpPr>
        <p:spPr>
          <a:xfrm>
            <a:off x="460775" y="13167360"/>
            <a:ext cx="20947475" cy="888274"/>
          </a:xfrm>
          <a:solidFill>
            <a:schemeClr val="accent2"/>
          </a:solidFill>
          <a:ln w="19050">
            <a:noFill/>
          </a:ln>
        </p:spPr>
        <p:txBody>
          <a:bodyPr anchor="ctr">
            <a:noAutofit/>
          </a:bodyPr>
          <a:lstStyle>
            <a:lvl1pPr marL="0" indent="0" algn="ctr">
              <a:buNone/>
              <a:defRPr sz="3200" b="1" baseline="0">
                <a:solidFill>
                  <a:schemeClr val="bg1"/>
                </a:solidFill>
              </a:defRPr>
            </a:lvl1pPr>
            <a:lvl2pPr marL="685857" indent="0" algn="ctr">
              <a:buNone/>
              <a:defRPr sz="2700"/>
            </a:lvl2pPr>
            <a:lvl3pPr marL="1371711" indent="0" algn="ctr">
              <a:buNone/>
              <a:defRPr sz="2700"/>
            </a:lvl3pPr>
            <a:lvl4pPr marL="2057567" indent="0" algn="ctr">
              <a:buNone/>
              <a:defRPr sz="2700"/>
            </a:lvl4pPr>
            <a:lvl5pPr marL="2743424" indent="0" algn="ctr">
              <a:buNone/>
              <a:defRPr sz="2700"/>
            </a:lvl5pPr>
          </a:lstStyle>
          <a:p>
            <a:pPr lvl="0"/>
            <a:r>
              <a:rPr lang="en-US" dirty="0"/>
              <a:t>Click to add optional callout text or delete box</a:t>
            </a:r>
          </a:p>
        </p:txBody>
      </p:sp>
      <p:sp>
        <p:nvSpPr>
          <p:cNvPr id="7" name="Date Placeholder 6"/>
          <p:cNvSpPr>
            <a:spLocks noGrp="1"/>
          </p:cNvSpPr>
          <p:nvPr>
            <p:ph type="dt" sz="half" idx="15"/>
          </p:nvPr>
        </p:nvSpPr>
        <p:spPr/>
        <p:txBody>
          <a:bodyPr/>
          <a:lstStyle/>
          <a:p>
            <a:fld id="{63EA870B-9BCB-4CA4-9ED7-117A02AE3BB9}" type="datetime3">
              <a:rPr lang="en-US" smtClean="0"/>
              <a:t>19 May 2020</a:t>
            </a:fld>
            <a:endParaRPr lang="en-US" dirty="0"/>
          </a:p>
        </p:txBody>
      </p:sp>
      <p:sp>
        <p:nvSpPr>
          <p:cNvPr id="8" name="Footer Placeholder 7"/>
          <p:cNvSpPr>
            <a:spLocks noGrp="1"/>
          </p:cNvSpPr>
          <p:nvPr>
            <p:ph type="ftr" sz="quarter" idx="16"/>
          </p:nvPr>
        </p:nvSpPr>
        <p:spPr/>
        <p:txBody>
          <a:bodyPr/>
          <a:lstStyle/>
          <a:p>
            <a:endParaRPr lang="en-US" dirty="0"/>
          </a:p>
        </p:txBody>
      </p:sp>
      <p:sp>
        <p:nvSpPr>
          <p:cNvPr id="5" name="Picture Placeholder 4"/>
          <p:cNvSpPr>
            <a:spLocks noGrp="1"/>
          </p:cNvSpPr>
          <p:nvPr>
            <p:ph type="pic" sz="quarter" idx="17" hasCustomPrompt="1"/>
          </p:nvPr>
        </p:nvSpPr>
        <p:spPr>
          <a:xfrm>
            <a:off x="17066624" y="386080"/>
            <a:ext cx="4341768" cy="1280160"/>
          </a:xfrm>
        </p:spPr>
        <p:txBody>
          <a:bodyPr>
            <a:normAutofit/>
          </a:bodyPr>
          <a:lstStyle>
            <a:lvl1pPr marL="0" indent="0" algn="ctr">
              <a:buNone/>
              <a:defRPr sz="2000" baseline="0">
                <a:solidFill>
                  <a:schemeClr val="tx1"/>
                </a:solidFill>
              </a:defRPr>
            </a:lvl1pPr>
          </a:lstStyle>
          <a:p>
            <a:r>
              <a:rPr lang="en-US" dirty="0"/>
              <a:t>Click to insert additional </a:t>
            </a:r>
            <a:br>
              <a:rPr lang="en-US" dirty="0"/>
            </a:br>
            <a:r>
              <a:rPr lang="en-US" dirty="0"/>
              <a:t>partner logo(s)</a:t>
            </a:r>
          </a:p>
        </p:txBody>
      </p:sp>
      <p:sp>
        <p:nvSpPr>
          <p:cNvPr id="10" name="Text Placeholder 9"/>
          <p:cNvSpPr>
            <a:spLocks noGrp="1"/>
          </p:cNvSpPr>
          <p:nvPr>
            <p:ph type="body" sz="quarter" idx="18" hasCustomPrompt="1"/>
          </p:nvPr>
        </p:nvSpPr>
        <p:spPr>
          <a:xfrm>
            <a:off x="548640" y="1666239"/>
            <a:ext cx="20859750" cy="597989"/>
          </a:xfrm>
        </p:spPr>
        <p:txBody>
          <a:bodyPr>
            <a:noAutofit/>
          </a:bodyPr>
          <a:lstStyle>
            <a:lvl1pPr marL="0" indent="0" algn="ctr">
              <a:buNone/>
              <a:defRPr sz="2201" b="1" baseline="0">
                <a:solidFill>
                  <a:schemeClr val="tx1">
                    <a:lumMod val="65000"/>
                    <a:lumOff val="35000"/>
                  </a:schemeClr>
                </a:solidFill>
              </a:defRPr>
            </a:lvl1pPr>
            <a:lvl2pPr marL="895424" indent="0" algn="ctr">
              <a:buNone/>
              <a:defRPr sz="2000"/>
            </a:lvl2pPr>
            <a:lvl3pPr marL="1844826" indent="0" algn="ctr">
              <a:buNone/>
              <a:defRPr sz="2000"/>
            </a:lvl3pPr>
            <a:lvl4pPr marL="2759298" indent="0" algn="ctr">
              <a:buNone/>
              <a:defRPr sz="2000"/>
            </a:lvl4pPr>
            <a:lvl5pPr marL="3670599" indent="0" algn="ctr">
              <a:buNone/>
              <a:defRPr sz="2000"/>
            </a:lvl5pPr>
          </a:lstStyle>
          <a:p>
            <a:pPr lvl="0"/>
            <a:r>
              <a:rPr lang="en-US" dirty="0"/>
              <a:t>Click to add authors’ names</a:t>
            </a:r>
          </a:p>
        </p:txBody>
      </p:sp>
      <p:sp>
        <p:nvSpPr>
          <p:cNvPr id="13" name="Text Placeholder 12"/>
          <p:cNvSpPr>
            <a:spLocks noGrp="1"/>
          </p:cNvSpPr>
          <p:nvPr>
            <p:ph type="body" sz="quarter" idx="19" hasCustomPrompt="1"/>
          </p:nvPr>
        </p:nvSpPr>
        <p:spPr>
          <a:xfrm>
            <a:off x="548640" y="2333779"/>
            <a:ext cx="20871180" cy="315859"/>
          </a:xfrm>
        </p:spPr>
        <p:txBody>
          <a:bodyPr>
            <a:normAutofit/>
          </a:bodyPr>
          <a:lstStyle>
            <a:lvl1pPr marL="0" indent="0" algn="ctr">
              <a:buNone/>
              <a:defRPr sz="180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15" name="Content Placeholder 2"/>
          <p:cNvSpPr>
            <a:spLocks noGrp="1"/>
          </p:cNvSpPr>
          <p:nvPr>
            <p:ph idx="21" hasCustomPrompt="1"/>
          </p:nvPr>
        </p:nvSpPr>
        <p:spPr>
          <a:xfrm>
            <a:off x="571657" y="2873829"/>
            <a:ext cx="4975010" cy="10069340"/>
          </a:xfrm>
        </p:spPr>
        <p:txBody>
          <a:bodyPr anchor="t" anchorCtr="0">
            <a:normAutofit/>
          </a:bodyPr>
          <a:lstStyle>
            <a:lvl1pPr defTabSz="640133">
              <a:defRPr sz="3000"/>
            </a:lvl1pPr>
            <a:lvl2pPr marL="746187" indent="-285774" defTabSz="640133">
              <a:tabLst/>
              <a:defRPr sz="2400"/>
            </a:lvl2pPr>
            <a:lvl3pPr marL="1063712" indent="-365156" defTabSz="640133">
              <a:tabLst/>
              <a:defRPr sz="2400"/>
            </a:lvl3pPr>
          </a:lstStyle>
          <a:p>
            <a:pPr lvl="0"/>
            <a:r>
              <a:rPr lang="en-US" dirty="0"/>
              <a:t>Click to add text</a:t>
            </a:r>
          </a:p>
          <a:p>
            <a:pPr lvl="1"/>
            <a:r>
              <a:rPr lang="en-US" dirty="0"/>
              <a:t>Second level</a:t>
            </a:r>
          </a:p>
          <a:p>
            <a:pPr lvl="2"/>
            <a:r>
              <a:rPr lang="en-US" dirty="0"/>
              <a:t>Third level</a:t>
            </a:r>
          </a:p>
        </p:txBody>
      </p:sp>
      <p:sp>
        <p:nvSpPr>
          <p:cNvPr id="17" name="Content Placeholder 2"/>
          <p:cNvSpPr>
            <a:spLocks noGrp="1"/>
          </p:cNvSpPr>
          <p:nvPr>
            <p:ph idx="22" hasCustomPrompt="1"/>
          </p:nvPr>
        </p:nvSpPr>
        <p:spPr>
          <a:xfrm>
            <a:off x="5855089" y="2873829"/>
            <a:ext cx="4975010" cy="10069340"/>
          </a:xfrm>
        </p:spPr>
        <p:txBody>
          <a:bodyPr anchor="t" anchorCtr="0"/>
          <a:lstStyle>
            <a:lvl1pPr defTabSz="640133">
              <a:defRPr/>
            </a:lvl1pPr>
            <a:lvl2pPr marL="746187" indent="-285774" defTabSz="640133">
              <a:tabLst/>
              <a:defRPr/>
            </a:lvl2pPr>
            <a:lvl3pPr marL="1063712" indent="-365156" defTabSz="640133">
              <a:tabLst/>
              <a:defRPr/>
            </a:lvl3pPr>
          </a:lstStyle>
          <a:p>
            <a:pPr lvl="0"/>
            <a:r>
              <a:rPr lang="en-US" dirty="0"/>
              <a:t>Click to add text</a:t>
            </a:r>
          </a:p>
          <a:p>
            <a:pPr lvl="1"/>
            <a:r>
              <a:rPr lang="en-US" dirty="0"/>
              <a:t>Second level</a:t>
            </a:r>
          </a:p>
          <a:p>
            <a:pPr lvl="2"/>
            <a:r>
              <a:rPr lang="en-US" dirty="0"/>
              <a:t>Third level</a:t>
            </a:r>
          </a:p>
        </p:txBody>
      </p:sp>
      <p:sp>
        <p:nvSpPr>
          <p:cNvPr id="18" name="Content Placeholder 2"/>
          <p:cNvSpPr>
            <a:spLocks noGrp="1"/>
          </p:cNvSpPr>
          <p:nvPr>
            <p:ph idx="23" hasCustomPrompt="1"/>
          </p:nvPr>
        </p:nvSpPr>
        <p:spPr>
          <a:xfrm>
            <a:off x="11138521" y="2873829"/>
            <a:ext cx="4975010" cy="10069340"/>
          </a:xfrm>
        </p:spPr>
        <p:txBody>
          <a:bodyPr anchor="t" anchorCtr="0"/>
          <a:lstStyle>
            <a:lvl1pPr defTabSz="640133">
              <a:defRPr/>
            </a:lvl1pPr>
            <a:lvl2pPr marL="746187" indent="-285774" defTabSz="640133">
              <a:tabLst/>
              <a:defRPr/>
            </a:lvl2pPr>
            <a:lvl3pPr marL="1063712" indent="-365156" defTabSz="640133">
              <a:tabLst/>
              <a:defRPr/>
            </a:lvl3pPr>
          </a:lstStyle>
          <a:p>
            <a:pPr lvl="0"/>
            <a:r>
              <a:rPr lang="en-US" dirty="0"/>
              <a:t>Click to add text</a:t>
            </a:r>
          </a:p>
          <a:p>
            <a:pPr lvl="1"/>
            <a:r>
              <a:rPr lang="en-US" dirty="0"/>
              <a:t>Second level</a:t>
            </a:r>
          </a:p>
          <a:p>
            <a:pPr lvl="2"/>
            <a:r>
              <a:rPr lang="en-US" dirty="0"/>
              <a:t>Third level</a:t>
            </a:r>
          </a:p>
        </p:txBody>
      </p:sp>
      <p:sp>
        <p:nvSpPr>
          <p:cNvPr id="19" name="Content Placeholder 2"/>
          <p:cNvSpPr>
            <a:spLocks noGrp="1"/>
          </p:cNvSpPr>
          <p:nvPr>
            <p:ph idx="24" hasCustomPrompt="1"/>
          </p:nvPr>
        </p:nvSpPr>
        <p:spPr>
          <a:xfrm>
            <a:off x="16421954" y="2873829"/>
            <a:ext cx="4975010" cy="10069340"/>
          </a:xfrm>
        </p:spPr>
        <p:txBody>
          <a:bodyPr anchor="t" anchorCtr="0"/>
          <a:lstStyle>
            <a:lvl1pPr defTabSz="640133">
              <a:defRPr/>
            </a:lvl1pPr>
            <a:lvl2pPr marL="746187" indent="-285774" defTabSz="640133">
              <a:tabLst/>
              <a:defRPr/>
            </a:lvl2pPr>
            <a:lvl3pPr marL="1063712" indent="-365156" defTabSz="640133">
              <a:tabLst/>
              <a:defRPr/>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Dark">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1945600" cy="14630400"/>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593" y="5497"/>
            <a:ext cx="5212080" cy="1909431"/>
          </a:xfrm>
          <a:prstGeom prst="rect">
            <a:avLst/>
          </a:prstGeom>
        </p:spPr>
      </p:pic>
      <p:sp>
        <p:nvSpPr>
          <p:cNvPr id="2" name="Date Placeholder 1"/>
          <p:cNvSpPr>
            <a:spLocks noGrp="1"/>
          </p:cNvSpPr>
          <p:nvPr>
            <p:ph type="dt" sz="half" idx="10"/>
          </p:nvPr>
        </p:nvSpPr>
        <p:spPr/>
        <p:txBody>
          <a:bodyPr/>
          <a:lstStyle/>
          <a:p>
            <a:fld id="{E66522BC-7B67-456A-B5FF-FC35F7CDA3A1}" type="datetime3">
              <a:rPr lang="en-US" smtClean="0"/>
              <a:t>19 May 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11" name="Rectangle 10"/>
          <p:cNvSpPr/>
          <p:nvPr userDrawn="1"/>
        </p:nvSpPr>
        <p:spPr>
          <a:xfrm>
            <a:off x="0" y="9298432"/>
            <a:ext cx="21945600" cy="5331968"/>
          </a:xfrm>
          <a:prstGeom prst="rect">
            <a:avLst/>
          </a:prstGeom>
          <a:gradFill>
            <a:gsLst>
              <a:gs pos="0">
                <a:schemeClr val="accent1">
                  <a:lumMod val="50000"/>
                  <a:alpha val="0"/>
                </a:schemeClr>
              </a:gs>
              <a:gs pos="100000">
                <a:schemeClr val="accent1">
                  <a:lumMod val="50000"/>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1"/>
          <p:cNvSpPr>
            <a:spLocks noGrp="1"/>
          </p:cNvSpPr>
          <p:nvPr>
            <p:ph type="title" hasCustomPrompt="1"/>
          </p:nvPr>
        </p:nvSpPr>
        <p:spPr>
          <a:xfrm>
            <a:off x="5172892" y="397694"/>
            <a:ext cx="11501846" cy="1135017"/>
          </a:xfrm>
          <a:prstGeom prst="rect">
            <a:avLst/>
          </a:prstGeom>
        </p:spPr>
        <p:txBody>
          <a:bodyPr>
            <a:normAutofit/>
          </a:bodyPr>
          <a:lstStyle>
            <a:lvl1pPr>
              <a:defRPr sz="4001">
                <a:solidFill>
                  <a:schemeClr val="bg1"/>
                </a:solidFill>
              </a:defRPr>
            </a:lvl1pPr>
          </a:lstStyle>
          <a:p>
            <a:r>
              <a:rPr lang="en-US" dirty="0"/>
              <a:t>Click to add title</a:t>
            </a:r>
          </a:p>
        </p:txBody>
      </p:sp>
      <p:sp>
        <p:nvSpPr>
          <p:cNvPr id="10" name="Text Placeholder 12"/>
          <p:cNvSpPr>
            <a:spLocks noGrp="1"/>
          </p:cNvSpPr>
          <p:nvPr>
            <p:ph type="body" sz="quarter" idx="14" hasCustomPrompt="1"/>
          </p:nvPr>
        </p:nvSpPr>
        <p:spPr>
          <a:xfrm>
            <a:off x="548642" y="13167360"/>
            <a:ext cx="20859609" cy="888274"/>
          </a:xfrm>
          <a:solidFill>
            <a:schemeClr val="accent2"/>
          </a:solidFill>
          <a:ln w="19050">
            <a:noFill/>
          </a:ln>
        </p:spPr>
        <p:txBody>
          <a:bodyPr anchor="ctr">
            <a:noAutofit/>
          </a:bodyPr>
          <a:lstStyle>
            <a:lvl1pPr marL="0" indent="0" algn="ctr">
              <a:buNone/>
              <a:defRPr sz="3200" b="1" baseline="0">
                <a:solidFill>
                  <a:schemeClr val="bg1"/>
                </a:solidFill>
              </a:defRPr>
            </a:lvl1pPr>
            <a:lvl2pPr marL="685857" indent="0" algn="ctr">
              <a:buNone/>
              <a:defRPr sz="2700"/>
            </a:lvl2pPr>
            <a:lvl3pPr marL="1371711" indent="0" algn="ctr">
              <a:buNone/>
              <a:defRPr sz="2700"/>
            </a:lvl3pPr>
            <a:lvl4pPr marL="2057567" indent="0" algn="ctr">
              <a:buNone/>
              <a:defRPr sz="2700"/>
            </a:lvl4pPr>
            <a:lvl5pPr marL="2743424" indent="0" algn="ctr">
              <a:buNone/>
              <a:defRPr sz="2700"/>
            </a:lvl5pPr>
          </a:lstStyle>
          <a:p>
            <a:pPr lvl="0"/>
            <a:r>
              <a:rPr lang="en-US" dirty="0"/>
              <a:t>Click to add optional callout text or delete box</a:t>
            </a:r>
          </a:p>
        </p:txBody>
      </p:sp>
      <p:sp>
        <p:nvSpPr>
          <p:cNvPr id="13" name="Picture Placeholder 4"/>
          <p:cNvSpPr>
            <a:spLocks noGrp="1"/>
          </p:cNvSpPr>
          <p:nvPr>
            <p:ph type="pic" sz="quarter" idx="17" hasCustomPrompt="1"/>
          </p:nvPr>
        </p:nvSpPr>
        <p:spPr>
          <a:xfrm>
            <a:off x="17066624" y="386080"/>
            <a:ext cx="4341768" cy="1280160"/>
          </a:xfrm>
        </p:spPr>
        <p:txBody>
          <a:bodyPr>
            <a:normAutofit/>
          </a:bodyPr>
          <a:lstStyle>
            <a:lvl1pPr marL="0" indent="0" algn="ctr">
              <a:buNone/>
              <a:defRPr sz="2000" baseline="0">
                <a:solidFill>
                  <a:schemeClr val="bg1"/>
                </a:solidFill>
              </a:defRPr>
            </a:lvl1pPr>
          </a:lstStyle>
          <a:p>
            <a:r>
              <a:rPr lang="en-US" dirty="0"/>
              <a:t>Click to insert additional </a:t>
            </a:r>
            <a:br>
              <a:rPr lang="en-US" dirty="0"/>
            </a:br>
            <a:r>
              <a:rPr lang="en-US" dirty="0"/>
              <a:t>partner logo(s)</a:t>
            </a:r>
          </a:p>
        </p:txBody>
      </p:sp>
      <p:sp>
        <p:nvSpPr>
          <p:cNvPr id="14" name="Text Placeholder 9"/>
          <p:cNvSpPr>
            <a:spLocks noGrp="1"/>
          </p:cNvSpPr>
          <p:nvPr>
            <p:ph type="body" sz="quarter" idx="18" hasCustomPrompt="1"/>
          </p:nvPr>
        </p:nvSpPr>
        <p:spPr>
          <a:xfrm>
            <a:off x="591248" y="1666239"/>
            <a:ext cx="20817143" cy="597989"/>
          </a:xfrm>
        </p:spPr>
        <p:txBody>
          <a:bodyPr>
            <a:noAutofit/>
          </a:bodyPr>
          <a:lstStyle>
            <a:lvl1pPr marL="0" indent="0" algn="ctr">
              <a:buNone/>
              <a:defRPr sz="2201" b="1" baseline="0">
                <a:solidFill>
                  <a:schemeClr val="bg1">
                    <a:lumMod val="85000"/>
                  </a:schemeClr>
                </a:solidFill>
              </a:defRPr>
            </a:lvl1pPr>
            <a:lvl2pPr marL="895424" indent="0" algn="ctr">
              <a:buNone/>
              <a:defRPr sz="2000"/>
            </a:lvl2pPr>
            <a:lvl3pPr marL="1844826" indent="0" algn="ctr">
              <a:buNone/>
              <a:defRPr sz="2000"/>
            </a:lvl3pPr>
            <a:lvl4pPr marL="2759298" indent="0" algn="ctr">
              <a:buNone/>
              <a:defRPr sz="2000"/>
            </a:lvl4pPr>
            <a:lvl5pPr marL="3670599" indent="0" algn="ctr">
              <a:buNone/>
              <a:defRPr sz="2000"/>
            </a:lvl5pPr>
          </a:lstStyle>
          <a:p>
            <a:pPr lvl="0"/>
            <a:r>
              <a:rPr lang="en-US" dirty="0"/>
              <a:t>Click to add authors’ names</a:t>
            </a:r>
          </a:p>
        </p:txBody>
      </p:sp>
      <p:sp>
        <p:nvSpPr>
          <p:cNvPr id="15" name="Text Placeholder 12"/>
          <p:cNvSpPr>
            <a:spLocks noGrp="1"/>
          </p:cNvSpPr>
          <p:nvPr>
            <p:ph type="body" sz="quarter" idx="19" hasCustomPrompt="1"/>
          </p:nvPr>
        </p:nvSpPr>
        <p:spPr>
          <a:xfrm>
            <a:off x="548640" y="2333779"/>
            <a:ext cx="20871180" cy="315859"/>
          </a:xfrm>
        </p:spPr>
        <p:txBody>
          <a:bodyPr>
            <a:normAutofit/>
          </a:bodyPr>
          <a:lstStyle>
            <a:lvl1pPr marL="0" indent="0" algn="ctr">
              <a:buNone/>
              <a:defRPr sz="1800" b="0">
                <a:solidFill>
                  <a:schemeClr val="bg1">
                    <a:lumMod val="85000"/>
                  </a:schemeClr>
                </a:solidFill>
              </a:defRPr>
            </a:lvl1pPr>
          </a:lstStyle>
          <a:p>
            <a:pPr lvl="0"/>
            <a:r>
              <a:rPr lang="en-US" dirty="0"/>
              <a:t>Click to add authors’ institutions</a:t>
            </a:r>
          </a:p>
        </p:txBody>
      </p:sp>
      <p:sp>
        <p:nvSpPr>
          <p:cNvPr id="20" name="Rectangle 19"/>
          <p:cNvSpPr/>
          <p:nvPr userDrawn="1"/>
        </p:nvSpPr>
        <p:spPr>
          <a:xfrm>
            <a:off x="-6531" y="14224002"/>
            <a:ext cx="21945600" cy="3996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US" sz="14401"/>
          </a:p>
        </p:txBody>
      </p:sp>
      <p:sp>
        <p:nvSpPr>
          <p:cNvPr id="21" name="Date Placeholder 3"/>
          <p:cNvSpPr txBox="1">
            <a:spLocks/>
          </p:cNvSpPr>
          <p:nvPr userDrawn="1"/>
        </p:nvSpPr>
        <p:spPr>
          <a:xfrm>
            <a:off x="18119690" y="14274022"/>
            <a:ext cx="3282029" cy="302557"/>
          </a:xfrm>
          <a:prstGeom prst="rect">
            <a:avLst/>
          </a:prstGeom>
        </p:spPr>
        <p:txBody>
          <a:bodyPr vert="horz" lIns="45720" tIns="0" rIns="45720" bIns="0" rtlCol="0" anchor="ctr"/>
          <a:lstStyle>
            <a:defPPr>
              <a:defRPr lang="en-US"/>
            </a:defPPr>
            <a:lvl1pPr marL="0" algn="r" defTabSz="3657600" rtl="0" eaLnBrk="1" latinLnBrk="0" hangingPunct="1">
              <a:defRPr sz="3200" kern="1200">
                <a:solidFill>
                  <a:schemeClr val="bg1">
                    <a:lumMod val="50000"/>
                  </a:schemeClr>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a:lstStyle>
          <a:p>
            <a:fld id="{109C8480-8E7F-4E2B-9C3D-F71E3163980E}" type="datetime3">
              <a:rPr lang="en-US" sz="1601" smtClean="0"/>
              <a:pPr/>
              <a:t>19 May 2020</a:t>
            </a:fld>
            <a:endParaRPr lang="en-US" sz="1601" dirty="0"/>
          </a:p>
        </p:txBody>
      </p:sp>
      <p:sp>
        <p:nvSpPr>
          <p:cNvPr id="18" name="Content Placeholder 2"/>
          <p:cNvSpPr>
            <a:spLocks noGrp="1"/>
          </p:cNvSpPr>
          <p:nvPr>
            <p:ph idx="21" hasCustomPrompt="1"/>
          </p:nvPr>
        </p:nvSpPr>
        <p:spPr>
          <a:xfrm>
            <a:off x="571657" y="2873829"/>
            <a:ext cx="4975010" cy="10069340"/>
          </a:xfrm>
        </p:spPr>
        <p:txBody>
          <a:bodyPr anchor="t" anchorCtr="0">
            <a:normAutofit/>
          </a:bodyPr>
          <a:lstStyle>
            <a:lvl1pPr defTabSz="640133">
              <a:defRPr sz="3000">
                <a:solidFill>
                  <a:schemeClr val="bg1"/>
                </a:solidFill>
              </a:defRPr>
            </a:lvl1pPr>
            <a:lvl2pPr marL="746187" indent="-285774" defTabSz="640133">
              <a:tabLst/>
              <a:defRPr sz="2400">
                <a:solidFill>
                  <a:schemeClr val="bg1"/>
                </a:solidFill>
              </a:defRPr>
            </a:lvl2pPr>
            <a:lvl3pPr marL="1063712" indent="-365156" defTabSz="640133">
              <a:tabLst/>
              <a:defRPr sz="240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19" name="Content Placeholder 2"/>
          <p:cNvSpPr>
            <a:spLocks noGrp="1"/>
          </p:cNvSpPr>
          <p:nvPr>
            <p:ph idx="22" hasCustomPrompt="1"/>
          </p:nvPr>
        </p:nvSpPr>
        <p:spPr>
          <a:xfrm>
            <a:off x="5855089" y="2873829"/>
            <a:ext cx="4975010" cy="10069340"/>
          </a:xfrm>
        </p:spPr>
        <p:txBody>
          <a:bodyPr anchor="t" anchorCtr="0">
            <a:normAutofit/>
          </a:bodyPr>
          <a:lstStyle>
            <a:lvl1pPr defTabSz="640133">
              <a:defRPr sz="3000">
                <a:solidFill>
                  <a:schemeClr val="bg1"/>
                </a:solidFill>
              </a:defRPr>
            </a:lvl1pPr>
            <a:lvl2pPr marL="746187" indent="-285774" defTabSz="640133">
              <a:tabLst/>
              <a:defRPr sz="2400">
                <a:solidFill>
                  <a:schemeClr val="bg1"/>
                </a:solidFill>
              </a:defRPr>
            </a:lvl2pPr>
            <a:lvl3pPr marL="1063712" indent="-365156" defTabSz="640133">
              <a:tabLst/>
              <a:defRPr sz="240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27" name="Content Placeholder 2"/>
          <p:cNvSpPr>
            <a:spLocks noGrp="1"/>
          </p:cNvSpPr>
          <p:nvPr>
            <p:ph idx="23" hasCustomPrompt="1"/>
          </p:nvPr>
        </p:nvSpPr>
        <p:spPr>
          <a:xfrm>
            <a:off x="11138521" y="2873829"/>
            <a:ext cx="4975010" cy="10069340"/>
          </a:xfrm>
        </p:spPr>
        <p:txBody>
          <a:bodyPr anchor="t" anchorCtr="0">
            <a:normAutofit/>
          </a:bodyPr>
          <a:lstStyle>
            <a:lvl1pPr defTabSz="640133">
              <a:defRPr sz="3000">
                <a:solidFill>
                  <a:schemeClr val="bg1"/>
                </a:solidFill>
              </a:defRPr>
            </a:lvl1pPr>
            <a:lvl2pPr marL="746187" indent="-285774" defTabSz="640133">
              <a:tabLst/>
              <a:defRPr sz="2400">
                <a:solidFill>
                  <a:schemeClr val="bg1"/>
                </a:solidFill>
              </a:defRPr>
            </a:lvl2pPr>
            <a:lvl3pPr marL="1063712" indent="-365156" defTabSz="640133">
              <a:tabLst/>
              <a:defRPr sz="240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28" name="Content Placeholder 2"/>
          <p:cNvSpPr>
            <a:spLocks noGrp="1"/>
          </p:cNvSpPr>
          <p:nvPr>
            <p:ph idx="24" hasCustomPrompt="1"/>
          </p:nvPr>
        </p:nvSpPr>
        <p:spPr>
          <a:xfrm>
            <a:off x="16421954" y="2873829"/>
            <a:ext cx="4975010" cy="10069340"/>
          </a:xfrm>
        </p:spPr>
        <p:txBody>
          <a:bodyPr anchor="t" anchorCtr="0">
            <a:normAutofit/>
          </a:bodyPr>
          <a:lstStyle>
            <a:lvl1pPr defTabSz="640133">
              <a:defRPr sz="3000">
                <a:solidFill>
                  <a:schemeClr val="bg1"/>
                </a:solidFill>
              </a:defRPr>
            </a:lvl1pPr>
            <a:lvl2pPr marL="746187" indent="-285774" defTabSz="640133">
              <a:tabLst/>
              <a:defRPr sz="2400">
                <a:solidFill>
                  <a:schemeClr val="bg1"/>
                </a:solidFill>
              </a:defRPr>
            </a:lvl2pPr>
            <a:lvl3pPr marL="1063712" indent="-365156" defTabSz="640133">
              <a:tabLst/>
              <a:defRPr sz="2400">
                <a:solidFill>
                  <a:schemeClr val="bg1"/>
                </a:solidFill>
              </a:defRPr>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Column Feature">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548642" y="8420610"/>
            <a:ext cx="6560823" cy="4470307"/>
          </a:xfrm>
        </p:spPr>
        <p:txBody>
          <a:bodyPr>
            <a:normAutofit/>
          </a:bodyPr>
          <a:lstStyle>
            <a:lvl1pPr marL="0" indent="0">
              <a:buNone/>
              <a:defRPr sz="2801"/>
            </a:lvl1pPr>
            <a:lvl2pPr marL="685857" indent="0">
              <a:buNone/>
              <a:defRPr/>
            </a:lvl2pPr>
            <a:lvl3pPr marL="1371711" indent="0">
              <a:buNone/>
              <a:defRPr/>
            </a:lvl3pPr>
            <a:lvl4pPr marL="2057567" indent="0">
              <a:buNone/>
              <a:defRPr/>
            </a:lvl4pPr>
            <a:lvl5pPr marL="2743424" indent="0">
              <a:buNone/>
              <a:defRPr/>
            </a:lvl5pPr>
          </a:lstStyle>
          <a:p>
            <a:pPr lvl="0"/>
            <a:r>
              <a:rPr lang="en-US" dirty="0"/>
              <a:t>Click to add text</a:t>
            </a:r>
          </a:p>
        </p:txBody>
      </p:sp>
      <p:sp>
        <p:nvSpPr>
          <p:cNvPr id="16" name="Text Placeholder 9"/>
          <p:cNvSpPr>
            <a:spLocks noGrp="1"/>
          </p:cNvSpPr>
          <p:nvPr>
            <p:ph type="body" sz="quarter" idx="16" hasCustomPrompt="1"/>
          </p:nvPr>
        </p:nvSpPr>
        <p:spPr>
          <a:xfrm>
            <a:off x="548544" y="7770368"/>
            <a:ext cx="6560913" cy="650240"/>
          </a:xfrm>
        </p:spPr>
        <p:txBody>
          <a:bodyPr anchor="t">
            <a:noAutofit/>
          </a:bodyPr>
          <a:lstStyle>
            <a:lvl1pPr marL="0" indent="0">
              <a:buNone/>
              <a:defRPr sz="3200" b="1"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heading</a:t>
            </a:r>
          </a:p>
        </p:txBody>
      </p:sp>
      <p:sp>
        <p:nvSpPr>
          <p:cNvPr id="22" name="Content Placeholder 2"/>
          <p:cNvSpPr>
            <a:spLocks noGrp="1"/>
          </p:cNvSpPr>
          <p:nvPr>
            <p:ph idx="17" hasCustomPrompt="1"/>
          </p:nvPr>
        </p:nvSpPr>
        <p:spPr>
          <a:xfrm>
            <a:off x="7707200" y="8420610"/>
            <a:ext cx="6517685" cy="4470307"/>
          </a:xfrm>
        </p:spPr>
        <p:txBody>
          <a:bodyPr>
            <a:normAutofit/>
          </a:bodyPr>
          <a:lstStyle>
            <a:lvl1pPr marL="0" indent="0">
              <a:buNone/>
              <a:defRPr sz="2801"/>
            </a:lvl1pPr>
            <a:lvl2pPr marL="685857" indent="0">
              <a:buNone/>
              <a:defRPr/>
            </a:lvl2pPr>
            <a:lvl3pPr marL="1371711" indent="0">
              <a:buNone/>
              <a:defRPr/>
            </a:lvl3pPr>
            <a:lvl4pPr marL="2057567" indent="0">
              <a:buNone/>
              <a:defRPr/>
            </a:lvl4pPr>
            <a:lvl5pPr marL="2743424" indent="0">
              <a:buNone/>
              <a:defRPr/>
            </a:lvl5pPr>
          </a:lstStyle>
          <a:p>
            <a:pPr lvl="0"/>
            <a:r>
              <a:rPr lang="en-US" dirty="0"/>
              <a:t>Click to add text</a:t>
            </a:r>
          </a:p>
        </p:txBody>
      </p:sp>
      <p:sp>
        <p:nvSpPr>
          <p:cNvPr id="23" name="Text Placeholder 9"/>
          <p:cNvSpPr>
            <a:spLocks noGrp="1"/>
          </p:cNvSpPr>
          <p:nvPr>
            <p:ph type="body" sz="quarter" idx="18" hasCustomPrompt="1"/>
          </p:nvPr>
        </p:nvSpPr>
        <p:spPr>
          <a:xfrm>
            <a:off x="7707110" y="7770368"/>
            <a:ext cx="6517775" cy="650240"/>
          </a:xfrm>
        </p:spPr>
        <p:txBody>
          <a:bodyPr anchor="t">
            <a:noAutofit/>
          </a:bodyPr>
          <a:lstStyle>
            <a:lvl1pPr marL="0" indent="0">
              <a:buNone/>
              <a:defRPr sz="3200" b="1"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heading</a:t>
            </a:r>
          </a:p>
        </p:txBody>
      </p:sp>
      <p:sp>
        <p:nvSpPr>
          <p:cNvPr id="24" name="Content Placeholder 2"/>
          <p:cNvSpPr>
            <a:spLocks noGrp="1"/>
          </p:cNvSpPr>
          <p:nvPr>
            <p:ph idx="19" hasCustomPrompt="1"/>
          </p:nvPr>
        </p:nvSpPr>
        <p:spPr>
          <a:xfrm>
            <a:off x="14836143" y="8420610"/>
            <a:ext cx="6531039" cy="4470308"/>
          </a:xfrm>
        </p:spPr>
        <p:txBody>
          <a:bodyPr>
            <a:normAutofit/>
          </a:bodyPr>
          <a:lstStyle>
            <a:lvl1pPr marL="0" indent="0">
              <a:buNone/>
              <a:defRPr sz="2801"/>
            </a:lvl1pPr>
            <a:lvl2pPr marL="685857" indent="0">
              <a:buNone/>
              <a:defRPr/>
            </a:lvl2pPr>
            <a:lvl3pPr marL="1371711" indent="0">
              <a:buNone/>
              <a:defRPr/>
            </a:lvl3pPr>
            <a:lvl4pPr marL="2057567" indent="0">
              <a:buNone/>
              <a:defRPr/>
            </a:lvl4pPr>
            <a:lvl5pPr marL="2743424" indent="0">
              <a:buNone/>
              <a:defRPr/>
            </a:lvl5pPr>
          </a:lstStyle>
          <a:p>
            <a:pPr lvl="0"/>
            <a:r>
              <a:rPr lang="en-US" dirty="0"/>
              <a:t>Click to add text</a:t>
            </a:r>
          </a:p>
        </p:txBody>
      </p:sp>
      <p:sp>
        <p:nvSpPr>
          <p:cNvPr id="25" name="Text Placeholder 9"/>
          <p:cNvSpPr>
            <a:spLocks noGrp="1"/>
          </p:cNvSpPr>
          <p:nvPr>
            <p:ph type="body" sz="quarter" idx="20" hasCustomPrompt="1"/>
          </p:nvPr>
        </p:nvSpPr>
        <p:spPr>
          <a:xfrm>
            <a:off x="14836058" y="7770368"/>
            <a:ext cx="6560903" cy="650240"/>
          </a:xfrm>
        </p:spPr>
        <p:txBody>
          <a:bodyPr anchor="t">
            <a:noAutofit/>
          </a:bodyPr>
          <a:lstStyle>
            <a:lvl1pPr marL="0" indent="0">
              <a:buNone/>
              <a:defRPr sz="3200" b="1"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heading</a:t>
            </a:r>
          </a:p>
        </p:txBody>
      </p:sp>
      <p:cxnSp>
        <p:nvCxnSpPr>
          <p:cNvPr id="26" name="Straight Connector 25"/>
          <p:cNvCxnSpPr/>
          <p:nvPr/>
        </p:nvCxnSpPr>
        <p:spPr>
          <a:xfrm>
            <a:off x="14538960" y="2641602"/>
            <a:ext cx="0" cy="10212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21" hasCustomPrompt="1"/>
          </p:nvPr>
        </p:nvSpPr>
        <p:spPr>
          <a:xfrm>
            <a:off x="558745" y="2833189"/>
            <a:ext cx="6531125" cy="4482012"/>
          </a:xfrm>
          <a:solidFill>
            <a:schemeClr val="bg1">
              <a:lumMod val="85000"/>
            </a:schemeClr>
          </a:solidFill>
        </p:spPr>
        <p:txBody>
          <a:bodyPr anchor="ctr">
            <a:normAutofit/>
          </a:bodyPr>
          <a:lstStyle>
            <a:lvl1pPr marL="0" indent="0" algn="ctr">
              <a:buNone/>
              <a:defRPr sz="2801"/>
            </a:lvl1pPr>
          </a:lstStyle>
          <a:p>
            <a:r>
              <a:rPr lang="en-US" dirty="0"/>
              <a:t>Click to add image</a:t>
            </a:r>
          </a:p>
        </p:txBody>
      </p:sp>
      <p:sp>
        <p:nvSpPr>
          <p:cNvPr id="7" name="Date Placeholder 6"/>
          <p:cNvSpPr>
            <a:spLocks noGrp="1"/>
          </p:cNvSpPr>
          <p:nvPr>
            <p:ph type="dt" sz="half" idx="24"/>
          </p:nvPr>
        </p:nvSpPr>
        <p:spPr/>
        <p:txBody>
          <a:bodyPr/>
          <a:lstStyle/>
          <a:p>
            <a:fld id="{86CA9B90-2156-4E48-A9D7-D7E95425C9A2}" type="datetime3">
              <a:rPr lang="en-US" smtClean="0"/>
              <a:t>19 May 2020</a:t>
            </a:fld>
            <a:endParaRPr lang="en-US" dirty="0"/>
          </a:p>
        </p:txBody>
      </p:sp>
      <p:sp>
        <p:nvSpPr>
          <p:cNvPr id="8" name="Footer Placeholder 7"/>
          <p:cNvSpPr>
            <a:spLocks noGrp="1"/>
          </p:cNvSpPr>
          <p:nvPr>
            <p:ph type="ftr" sz="quarter" idx="25"/>
          </p:nvPr>
        </p:nvSpPr>
        <p:spPr/>
        <p:txBody>
          <a:bodyPr/>
          <a:lstStyle/>
          <a:p>
            <a:endParaRPr lang="en-US" dirty="0"/>
          </a:p>
        </p:txBody>
      </p:sp>
      <p:sp>
        <p:nvSpPr>
          <p:cNvPr id="17" name="Text Placeholder 12"/>
          <p:cNvSpPr>
            <a:spLocks noGrp="1"/>
          </p:cNvSpPr>
          <p:nvPr>
            <p:ph type="body" sz="quarter" idx="14" hasCustomPrompt="1"/>
          </p:nvPr>
        </p:nvSpPr>
        <p:spPr>
          <a:xfrm>
            <a:off x="563531" y="13167361"/>
            <a:ext cx="20818541" cy="836023"/>
          </a:xfrm>
          <a:solidFill>
            <a:schemeClr val="accent2"/>
          </a:solidFill>
          <a:ln w="19050">
            <a:noFill/>
          </a:ln>
        </p:spPr>
        <p:txBody>
          <a:bodyPr anchor="ctr">
            <a:noAutofit/>
          </a:bodyPr>
          <a:lstStyle>
            <a:lvl1pPr marL="0" indent="0" algn="ctr">
              <a:buNone/>
              <a:defRPr sz="3200" b="1">
                <a:solidFill>
                  <a:schemeClr val="bg1"/>
                </a:solidFill>
              </a:defRPr>
            </a:lvl1pPr>
            <a:lvl2pPr marL="685857" indent="0" algn="ctr">
              <a:buNone/>
              <a:defRPr sz="2700"/>
            </a:lvl2pPr>
            <a:lvl3pPr marL="1371711" indent="0" algn="ctr">
              <a:buNone/>
              <a:defRPr sz="2700"/>
            </a:lvl3pPr>
            <a:lvl4pPr marL="2057567" indent="0" algn="ctr">
              <a:buNone/>
              <a:defRPr sz="2700"/>
            </a:lvl4pPr>
            <a:lvl5pPr marL="2743424" indent="0" algn="ctr">
              <a:buNone/>
              <a:defRPr sz="2700"/>
            </a:lvl5pPr>
          </a:lstStyle>
          <a:p>
            <a:pPr lvl="0"/>
            <a:r>
              <a:rPr lang="en-US" dirty="0"/>
              <a:t>Click to add optional callout text or delete box</a:t>
            </a:r>
          </a:p>
        </p:txBody>
      </p:sp>
      <p:sp>
        <p:nvSpPr>
          <p:cNvPr id="2" name="Title 1"/>
          <p:cNvSpPr>
            <a:spLocks noGrp="1"/>
          </p:cNvSpPr>
          <p:nvPr>
            <p:ph type="title" hasCustomPrompt="1"/>
          </p:nvPr>
        </p:nvSpPr>
        <p:spPr>
          <a:xfrm>
            <a:off x="5760720" y="386080"/>
            <a:ext cx="10424160" cy="1288293"/>
          </a:xfrm>
          <a:prstGeom prst="rect">
            <a:avLst/>
          </a:prstGeom>
        </p:spPr>
        <p:txBody>
          <a:bodyPr/>
          <a:lstStyle>
            <a:lvl1pPr>
              <a:defRPr baseline="0"/>
            </a:lvl1pPr>
          </a:lstStyle>
          <a:p>
            <a:r>
              <a:rPr lang="en-US" dirty="0"/>
              <a:t>Click to add title</a:t>
            </a:r>
          </a:p>
        </p:txBody>
      </p:sp>
      <p:sp>
        <p:nvSpPr>
          <p:cNvPr id="18" name="Picture Placeholder 8"/>
          <p:cNvSpPr>
            <a:spLocks noGrp="1"/>
          </p:cNvSpPr>
          <p:nvPr>
            <p:ph type="pic" sz="quarter" idx="26" hasCustomPrompt="1"/>
          </p:nvPr>
        </p:nvSpPr>
        <p:spPr>
          <a:xfrm>
            <a:off x="7707199" y="2833189"/>
            <a:ext cx="6531125" cy="4482012"/>
          </a:xfrm>
          <a:solidFill>
            <a:schemeClr val="bg1">
              <a:lumMod val="85000"/>
            </a:schemeClr>
          </a:solidFill>
        </p:spPr>
        <p:txBody>
          <a:bodyPr anchor="ctr">
            <a:normAutofit/>
          </a:bodyPr>
          <a:lstStyle>
            <a:lvl1pPr marL="0" indent="0" algn="ctr">
              <a:buNone/>
              <a:defRPr sz="2801"/>
            </a:lvl1pPr>
          </a:lstStyle>
          <a:p>
            <a:r>
              <a:rPr lang="en-US" dirty="0"/>
              <a:t>Click to add image</a:t>
            </a:r>
          </a:p>
        </p:txBody>
      </p:sp>
      <p:sp>
        <p:nvSpPr>
          <p:cNvPr id="19" name="Picture Placeholder 8"/>
          <p:cNvSpPr>
            <a:spLocks noGrp="1"/>
          </p:cNvSpPr>
          <p:nvPr>
            <p:ph type="pic" sz="quarter" idx="27" hasCustomPrompt="1"/>
          </p:nvPr>
        </p:nvSpPr>
        <p:spPr>
          <a:xfrm>
            <a:off x="14850949" y="2833189"/>
            <a:ext cx="6531125" cy="4482012"/>
          </a:xfrm>
          <a:solidFill>
            <a:schemeClr val="bg1">
              <a:lumMod val="85000"/>
            </a:schemeClr>
          </a:solidFill>
        </p:spPr>
        <p:txBody>
          <a:bodyPr anchor="ctr">
            <a:normAutofit/>
          </a:bodyPr>
          <a:lstStyle>
            <a:lvl1pPr marL="0" indent="0" algn="ctr">
              <a:buNone/>
              <a:defRPr sz="2801"/>
            </a:lvl1pPr>
          </a:lstStyle>
          <a:p>
            <a:r>
              <a:rPr lang="en-US" dirty="0"/>
              <a:t>Click to add image</a:t>
            </a:r>
          </a:p>
        </p:txBody>
      </p:sp>
      <p:sp>
        <p:nvSpPr>
          <p:cNvPr id="20" name="Text Placeholder 9"/>
          <p:cNvSpPr>
            <a:spLocks noGrp="1"/>
          </p:cNvSpPr>
          <p:nvPr>
            <p:ph type="body" sz="quarter" idx="28" hasCustomPrompt="1"/>
          </p:nvPr>
        </p:nvSpPr>
        <p:spPr>
          <a:xfrm>
            <a:off x="548640" y="1666239"/>
            <a:ext cx="20859750" cy="597989"/>
          </a:xfrm>
        </p:spPr>
        <p:txBody>
          <a:bodyPr>
            <a:noAutofit/>
          </a:bodyPr>
          <a:lstStyle>
            <a:lvl1pPr marL="0" indent="0" algn="ctr">
              <a:buNone/>
              <a:defRPr sz="2201" b="1" baseline="0">
                <a:solidFill>
                  <a:schemeClr val="tx1">
                    <a:lumMod val="65000"/>
                    <a:lumOff val="35000"/>
                  </a:schemeClr>
                </a:solidFill>
              </a:defRPr>
            </a:lvl1pPr>
            <a:lvl2pPr marL="895424" indent="0" algn="ctr">
              <a:buNone/>
              <a:defRPr sz="2000"/>
            </a:lvl2pPr>
            <a:lvl3pPr marL="1844826" indent="0" algn="ctr">
              <a:buNone/>
              <a:defRPr sz="2000"/>
            </a:lvl3pPr>
            <a:lvl4pPr marL="2759298" indent="0" algn="ctr">
              <a:buNone/>
              <a:defRPr sz="2000"/>
            </a:lvl4pPr>
            <a:lvl5pPr marL="3670599" indent="0" algn="ctr">
              <a:buNone/>
              <a:defRPr sz="2000"/>
            </a:lvl5pPr>
          </a:lstStyle>
          <a:p>
            <a:pPr lvl="0"/>
            <a:r>
              <a:rPr lang="en-US" dirty="0"/>
              <a:t>Click to add authors’ names</a:t>
            </a:r>
          </a:p>
        </p:txBody>
      </p:sp>
      <p:sp>
        <p:nvSpPr>
          <p:cNvPr id="21" name="Text Placeholder 12"/>
          <p:cNvSpPr>
            <a:spLocks noGrp="1"/>
          </p:cNvSpPr>
          <p:nvPr>
            <p:ph type="body" sz="quarter" idx="29" hasCustomPrompt="1"/>
          </p:nvPr>
        </p:nvSpPr>
        <p:spPr>
          <a:xfrm>
            <a:off x="548640" y="2333779"/>
            <a:ext cx="20871180" cy="315859"/>
          </a:xfrm>
        </p:spPr>
        <p:txBody>
          <a:bodyPr>
            <a:normAutofit/>
          </a:bodyPr>
          <a:lstStyle>
            <a:lvl1pPr marL="0" indent="0" algn="ctr">
              <a:buNone/>
              <a:defRPr sz="180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29" name="Picture Placeholder 4"/>
          <p:cNvSpPr>
            <a:spLocks noGrp="1"/>
          </p:cNvSpPr>
          <p:nvPr>
            <p:ph type="pic" sz="quarter" idx="30" hasCustomPrompt="1"/>
          </p:nvPr>
        </p:nvSpPr>
        <p:spPr>
          <a:xfrm>
            <a:off x="17066624" y="386080"/>
            <a:ext cx="4341768" cy="1280160"/>
          </a:xfrm>
        </p:spPr>
        <p:txBody>
          <a:bodyPr>
            <a:normAutofit/>
          </a:bodyPr>
          <a:lstStyle>
            <a:lvl1pPr marL="0" indent="0" algn="ctr">
              <a:buNone/>
              <a:defRPr sz="2000" baseline="0">
                <a:solidFill>
                  <a:schemeClr val="tx1"/>
                </a:solidFill>
              </a:defRPr>
            </a:lvl1pPr>
          </a:lstStyle>
          <a:p>
            <a:r>
              <a:rPr lang="en-US" dirty="0"/>
              <a:t>Click to insert additional </a:t>
            </a:r>
            <a:br>
              <a:rPr lang="en-US" dirty="0"/>
            </a:br>
            <a:r>
              <a:rPr lang="en-US" dirty="0"/>
              <a:t>partner logo(s)</a:t>
            </a:r>
          </a:p>
        </p:txBody>
      </p:sp>
      <p:cxnSp>
        <p:nvCxnSpPr>
          <p:cNvPr id="27" name="Straight Connector 26"/>
          <p:cNvCxnSpPr/>
          <p:nvPr userDrawn="1"/>
        </p:nvCxnSpPr>
        <p:spPr>
          <a:xfrm>
            <a:off x="7387046" y="2641602"/>
            <a:ext cx="0" cy="10212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orient="horz" pos="1664" userDrawn="1">
          <p15:clr>
            <a:srgbClr val="FBAE40"/>
          </p15:clr>
        </p15:guide>
        <p15:guide id="2" orient="horz" pos="487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ur_Dynamic_Pics_Light">
    <p:spTree>
      <p:nvGrpSpPr>
        <p:cNvPr id="1" name=""/>
        <p:cNvGrpSpPr/>
        <p:nvPr/>
      </p:nvGrpSpPr>
      <p:grpSpPr>
        <a:xfrm>
          <a:off x="0" y="0"/>
          <a:ext cx="0" cy="0"/>
          <a:chOff x="0" y="0"/>
          <a:chExt cx="0" cy="0"/>
        </a:xfrm>
      </p:grpSpPr>
      <p:sp>
        <p:nvSpPr>
          <p:cNvPr id="4" name="Date Placeholder 3"/>
          <p:cNvSpPr>
            <a:spLocks noGrp="1"/>
          </p:cNvSpPr>
          <p:nvPr>
            <p:ph type="dt" sz="half" idx="18"/>
          </p:nvPr>
        </p:nvSpPr>
        <p:spPr/>
        <p:txBody>
          <a:bodyPr/>
          <a:lstStyle/>
          <a:p>
            <a:fld id="{CD9B0F87-B76C-48FE-90B6-8D7A3AB913C8}" type="datetime3">
              <a:rPr lang="en-US" smtClean="0"/>
              <a:t>19 May 2020</a:t>
            </a:fld>
            <a:endParaRPr lang="en-US" dirty="0"/>
          </a:p>
        </p:txBody>
      </p:sp>
      <p:sp>
        <p:nvSpPr>
          <p:cNvPr id="5" name="Footer Placeholder 4"/>
          <p:cNvSpPr>
            <a:spLocks noGrp="1"/>
          </p:cNvSpPr>
          <p:nvPr>
            <p:ph type="ftr" sz="quarter" idx="19"/>
          </p:nvPr>
        </p:nvSpPr>
        <p:spPr/>
        <p:txBody>
          <a:bodyPr/>
          <a:lstStyle/>
          <a:p>
            <a:endParaRPr lang="en-US" dirty="0"/>
          </a:p>
        </p:txBody>
      </p:sp>
      <p:pic>
        <p:nvPicPr>
          <p:cNvPr id="17" name="Picture 16"/>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17374" y="1424"/>
            <a:ext cx="21910856" cy="14627554"/>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10755078"/>
            <a:ext cx="5296445" cy="3079638"/>
          </a:xfrm>
          <a:prstGeom prst="rect">
            <a:avLst/>
          </a:prstGeom>
        </p:spPr>
      </p:pic>
      <p:cxnSp>
        <p:nvCxnSpPr>
          <p:cNvPr id="14" name="Straight Connector 13"/>
          <p:cNvCxnSpPr/>
          <p:nvPr userDrawn="1"/>
        </p:nvCxnSpPr>
        <p:spPr>
          <a:xfrm>
            <a:off x="5016137" y="5974080"/>
            <a:ext cx="0" cy="822960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7"/>
          <p:cNvSpPr>
            <a:spLocks noGrp="1"/>
          </p:cNvSpPr>
          <p:nvPr>
            <p:ph type="pic" sz="quarter" idx="15" hasCustomPrompt="1"/>
          </p:nvPr>
        </p:nvSpPr>
        <p:spPr>
          <a:xfrm>
            <a:off x="-19191" y="4"/>
            <a:ext cx="7323731" cy="5434146"/>
          </a:xfrm>
          <a:solidFill>
            <a:schemeClr val="bg1">
              <a:lumMod val="85000"/>
            </a:schemeClr>
          </a:solidFill>
          <a:ln>
            <a:noFill/>
          </a:ln>
        </p:spPr>
        <p:txBody>
          <a:bodyPr anchor="ctr">
            <a:normAutofit/>
          </a:bodyPr>
          <a:lstStyle>
            <a:lvl1pPr marL="0" indent="0" algn="ctr">
              <a:buNone/>
              <a:defRPr sz="2801" baseline="0">
                <a:solidFill>
                  <a:schemeClr val="bg1">
                    <a:lumMod val="50000"/>
                  </a:schemeClr>
                </a:solidFill>
              </a:defRPr>
            </a:lvl1pPr>
          </a:lstStyle>
          <a:p>
            <a:r>
              <a:rPr lang="en-US" dirty="0"/>
              <a:t>Click to add image</a:t>
            </a:r>
          </a:p>
        </p:txBody>
      </p:sp>
      <p:sp>
        <p:nvSpPr>
          <p:cNvPr id="16" name="Picture Placeholder 7"/>
          <p:cNvSpPr>
            <a:spLocks noGrp="1"/>
          </p:cNvSpPr>
          <p:nvPr>
            <p:ph type="pic" sz="quarter" idx="16" hasCustomPrompt="1"/>
          </p:nvPr>
        </p:nvSpPr>
        <p:spPr>
          <a:xfrm>
            <a:off x="7304540" y="4"/>
            <a:ext cx="7317329" cy="5434146"/>
          </a:xfrm>
          <a:solidFill>
            <a:schemeClr val="bg1">
              <a:lumMod val="85000"/>
            </a:schemeClr>
          </a:solidFill>
          <a:ln>
            <a:noFill/>
          </a:ln>
        </p:spPr>
        <p:txBody>
          <a:bodyPr anchor="ctr">
            <a:normAutofit/>
          </a:bodyPr>
          <a:lstStyle>
            <a:lvl1pPr marL="0" indent="0" algn="ctr">
              <a:buNone/>
              <a:defRPr sz="2801" baseline="0">
                <a:solidFill>
                  <a:schemeClr val="bg1">
                    <a:lumMod val="50000"/>
                  </a:schemeClr>
                </a:solidFill>
              </a:defRPr>
            </a:lvl1pPr>
          </a:lstStyle>
          <a:p>
            <a:r>
              <a:rPr lang="en-US" dirty="0"/>
              <a:t>Click to add image</a:t>
            </a:r>
          </a:p>
        </p:txBody>
      </p:sp>
      <p:sp>
        <p:nvSpPr>
          <p:cNvPr id="19" name="Picture Placeholder 7"/>
          <p:cNvSpPr>
            <a:spLocks noGrp="1"/>
          </p:cNvSpPr>
          <p:nvPr>
            <p:ph type="pic" sz="quarter" idx="17" hasCustomPrompt="1"/>
          </p:nvPr>
        </p:nvSpPr>
        <p:spPr>
          <a:xfrm>
            <a:off x="14621870" y="4"/>
            <a:ext cx="7323735" cy="5434146"/>
          </a:xfrm>
          <a:solidFill>
            <a:schemeClr val="bg1">
              <a:lumMod val="85000"/>
            </a:schemeClr>
          </a:solidFill>
          <a:ln>
            <a:noFill/>
          </a:ln>
        </p:spPr>
        <p:txBody>
          <a:bodyPr anchor="ctr">
            <a:normAutofit/>
          </a:bodyPr>
          <a:lstStyle>
            <a:lvl1pPr marL="0" indent="0" algn="ctr">
              <a:buNone/>
              <a:defRPr sz="2801" baseline="0">
                <a:solidFill>
                  <a:schemeClr val="bg1">
                    <a:lumMod val="50000"/>
                  </a:schemeClr>
                </a:solidFill>
              </a:defRPr>
            </a:lvl1pPr>
          </a:lstStyle>
          <a:p>
            <a:r>
              <a:rPr lang="en-US" dirty="0"/>
              <a:t>Click to add image</a:t>
            </a:r>
          </a:p>
        </p:txBody>
      </p:sp>
      <p:sp>
        <p:nvSpPr>
          <p:cNvPr id="20" name="Title 1"/>
          <p:cNvSpPr>
            <a:spLocks noGrp="1"/>
          </p:cNvSpPr>
          <p:nvPr>
            <p:ph type="ctrTitle" hasCustomPrompt="1"/>
          </p:nvPr>
        </p:nvSpPr>
        <p:spPr>
          <a:xfrm>
            <a:off x="5016139" y="5921835"/>
            <a:ext cx="16380824" cy="888271"/>
          </a:xfrm>
          <a:prstGeom prst="rect">
            <a:avLst/>
          </a:prstGeom>
        </p:spPr>
        <p:txBody>
          <a:bodyPr anchor="t">
            <a:normAutofit/>
          </a:bodyPr>
          <a:lstStyle>
            <a:lvl1pPr algn="l">
              <a:defRPr sz="4800">
                <a:solidFill>
                  <a:schemeClr val="accent1"/>
                </a:solidFill>
              </a:defRPr>
            </a:lvl1pPr>
          </a:lstStyle>
          <a:p>
            <a:r>
              <a:rPr lang="en-US" dirty="0"/>
              <a:t>Click to add title</a:t>
            </a:r>
          </a:p>
        </p:txBody>
      </p:sp>
      <p:sp>
        <p:nvSpPr>
          <p:cNvPr id="21" name="Subtitle 2"/>
          <p:cNvSpPr>
            <a:spLocks noGrp="1"/>
          </p:cNvSpPr>
          <p:nvPr>
            <p:ph type="subTitle" idx="1" hasCustomPrompt="1"/>
          </p:nvPr>
        </p:nvSpPr>
        <p:spPr>
          <a:xfrm>
            <a:off x="5016139" y="6926223"/>
            <a:ext cx="16380824" cy="589279"/>
          </a:xfrm>
        </p:spPr>
        <p:txBody>
          <a:bodyPr lIns="0" tIns="0" rIns="0" bIns="0">
            <a:normAutofit/>
          </a:bodyPr>
          <a:lstStyle>
            <a:lvl1pPr marL="0" indent="0" algn="l">
              <a:buNone/>
              <a:defRPr sz="3000" b="0">
                <a:solidFill>
                  <a:schemeClr val="accent2">
                    <a:lumMod val="75000"/>
                  </a:schemeClr>
                </a:solidFill>
              </a:defRPr>
            </a:lvl1pPr>
            <a:lvl2pPr marL="685857" indent="0" algn="ctr">
              <a:buNone/>
              <a:defRPr sz="3000"/>
            </a:lvl2pPr>
            <a:lvl3pPr marL="1371711" indent="0" algn="ctr">
              <a:buNone/>
              <a:defRPr sz="2700"/>
            </a:lvl3pPr>
            <a:lvl4pPr marL="2057567" indent="0" algn="ctr">
              <a:buNone/>
              <a:defRPr sz="2400"/>
            </a:lvl4pPr>
            <a:lvl5pPr marL="2743424" indent="0" algn="ctr">
              <a:buNone/>
              <a:defRPr sz="2400"/>
            </a:lvl5pPr>
            <a:lvl6pPr marL="3429279" indent="0" algn="ctr">
              <a:buNone/>
              <a:defRPr sz="2400"/>
            </a:lvl6pPr>
            <a:lvl7pPr marL="4115135" indent="0" algn="ctr">
              <a:buNone/>
              <a:defRPr sz="2400"/>
            </a:lvl7pPr>
            <a:lvl8pPr marL="4800990" indent="0" algn="ctr">
              <a:buNone/>
              <a:defRPr sz="2400"/>
            </a:lvl8pPr>
            <a:lvl9pPr marL="5486847" indent="0" algn="ctr">
              <a:buNone/>
              <a:defRPr sz="2400"/>
            </a:lvl9pPr>
          </a:lstStyle>
          <a:p>
            <a:r>
              <a:rPr lang="en-US" dirty="0"/>
              <a:t>Click to add subtitle</a:t>
            </a:r>
          </a:p>
        </p:txBody>
      </p:sp>
      <p:sp>
        <p:nvSpPr>
          <p:cNvPr id="22" name="Text Placeholder 11"/>
          <p:cNvSpPr>
            <a:spLocks noGrp="1"/>
          </p:cNvSpPr>
          <p:nvPr>
            <p:ph type="body" sz="quarter" idx="13" hasCustomPrompt="1"/>
          </p:nvPr>
        </p:nvSpPr>
        <p:spPr>
          <a:xfrm>
            <a:off x="5016139" y="7640325"/>
            <a:ext cx="16380824" cy="998580"/>
          </a:xfrm>
        </p:spPr>
        <p:txBody>
          <a:bodyPr lIns="0" tIns="0" rIns="0" bIns="0">
            <a:normAutofit/>
          </a:bodyPr>
          <a:lstStyle>
            <a:lvl1pPr marL="0" indent="0">
              <a:spcBef>
                <a:spcPts val="0"/>
              </a:spcBef>
              <a:buNone/>
              <a:defRPr sz="2400" baseline="0">
                <a:solidFill>
                  <a:schemeClr val="bg1">
                    <a:lumMod val="50000"/>
                  </a:schemeClr>
                </a:solidFill>
              </a:defRPr>
            </a:lvl1pPr>
            <a:lvl2pPr marL="685857" indent="0">
              <a:buNone/>
              <a:defRPr/>
            </a:lvl2pPr>
            <a:lvl3pPr marL="1371711" indent="0">
              <a:buNone/>
              <a:defRPr/>
            </a:lvl3pPr>
            <a:lvl4pPr marL="2057567" indent="0">
              <a:buNone/>
              <a:defRPr/>
            </a:lvl4pPr>
            <a:lvl5pPr marL="2743424" indent="0">
              <a:buNone/>
              <a:defRPr/>
            </a:lvl5pPr>
          </a:lstStyle>
          <a:p>
            <a:pPr lvl="0"/>
            <a:r>
              <a:rPr lang="en-US" dirty="0"/>
              <a:t>Click to add authors’ names and institutions</a:t>
            </a:r>
          </a:p>
        </p:txBody>
      </p:sp>
      <p:sp>
        <p:nvSpPr>
          <p:cNvPr id="23" name="Content Placeholder 8"/>
          <p:cNvSpPr>
            <a:spLocks noGrp="1"/>
          </p:cNvSpPr>
          <p:nvPr>
            <p:ph sz="quarter" idx="21" hasCustomPrompt="1"/>
          </p:nvPr>
        </p:nvSpPr>
        <p:spPr>
          <a:xfrm>
            <a:off x="5016138" y="8743407"/>
            <a:ext cx="16381095" cy="5225143"/>
          </a:xfrm>
        </p:spPr>
        <p:txBody>
          <a:bodyPr numCol="3" spcCol="274320">
            <a:normAutofit/>
          </a:bodyPr>
          <a:lstStyle>
            <a:lvl1pPr marL="0" marR="0" indent="0" algn="l" defTabSz="1828949" rtl="0" eaLnBrk="1" fontAlgn="auto" latinLnBrk="0" hangingPunct="1">
              <a:lnSpc>
                <a:spcPct val="100000"/>
              </a:lnSpc>
              <a:spcBef>
                <a:spcPts val="2000"/>
              </a:spcBef>
              <a:spcAft>
                <a:spcPts val="0"/>
              </a:spcAft>
              <a:buClrTx/>
              <a:buSzTx/>
              <a:buFont typeface="Arial"/>
              <a:buNone/>
              <a:tabLst/>
              <a:defRPr sz="2000" baseline="0">
                <a:solidFill>
                  <a:schemeClr val="tx1"/>
                </a:solidFill>
              </a:defRPr>
            </a:lvl1pPr>
            <a:lvl2pPr marL="895424" indent="0">
              <a:buNone/>
              <a:defRPr sz="1800">
                <a:solidFill>
                  <a:schemeClr val="bg1"/>
                </a:solidFill>
              </a:defRPr>
            </a:lvl2pPr>
            <a:lvl3pPr marL="1844826" indent="0">
              <a:buNone/>
              <a:defRPr sz="1800">
                <a:solidFill>
                  <a:schemeClr val="bg1"/>
                </a:solidFill>
              </a:defRPr>
            </a:lvl3pPr>
            <a:lvl4pPr marL="2759298" indent="0">
              <a:buNone/>
              <a:defRPr sz="1800">
                <a:solidFill>
                  <a:schemeClr val="bg1"/>
                </a:solidFill>
              </a:defRPr>
            </a:lvl4pPr>
            <a:lvl5pPr marL="3670599" indent="0">
              <a:buNone/>
              <a:defRPr sz="1800">
                <a:solidFill>
                  <a:schemeClr val="bg1"/>
                </a:solidFill>
              </a:defRPr>
            </a:lvl5pPr>
          </a:lstStyle>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a:t>
            </a:r>
          </a:p>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columns. Click to add content. This area is divided into three columns. </a:t>
            </a:r>
          </a:p>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columns. Click to add content. This area is divided into three column. Click to add content. This area is divided into three columns. Click to add content. This area is divided into three column</a:t>
            </a:r>
          </a:p>
          <a:p>
            <a:pPr marL="0" marR="0" lvl="0" indent="0" algn="l" defTabSz="1828949" rtl="0" eaLnBrk="1" fontAlgn="auto" latinLnBrk="0" hangingPunct="1">
              <a:lnSpc>
                <a:spcPct val="100000"/>
              </a:lnSpc>
              <a:spcBef>
                <a:spcPts val="2000"/>
              </a:spcBef>
              <a:spcAft>
                <a:spcPts val="0"/>
              </a:spcAft>
              <a:buClrTx/>
              <a:buSzTx/>
              <a:buFont typeface="Arial"/>
              <a:buNone/>
              <a:tabLst/>
              <a:defRPr/>
            </a:pPr>
            <a:endParaRPr lang="en-US" dirty="0"/>
          </a:p>
        </p:txBody>
      </p:sp>
      <p:cxnSp>
        <p:nvCxnSpPr>
          <p:cNvPr id="24" name="Straight Connector 23"/>
          <p:cNvCxnSpPr/>
          <p:nvPr userDrawn="1"/>
        </p:nvCxnSpPr>
        <p:spPr>
          <a:xfrm>
            <a:off x="4816904" y="5921830"/>
            <a:ext cx="0" cy="8281851"/>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4"/>
          <p:cNvSpPr>
            <a:spLocks noGrp="1"/>
          </p:cNvSpPr>
          <p:nvPr>
            <p:ph type="pic" sz="quarter" idx="30" hasCustomPrompt="1"/>
          </p:nvPr>
        </p:nvSpPr>
        <p:spPr>
          <a:xfrm>
            <a:off x="548641" y="6035041"/>
            <a:ext cx="3958046" cy="4920343"/>
          </a:xfrm>
        </p:spPr>
        <p:txBody>
          <a:bodyPr>
            <a:normAutofit/>
          </a:bodyPr>
          <a:lstStyle>
            <a:lvl1pPr marL="0" indent="0" algn="ctr">
              <a:buNone/>
              <a:defRPr sz="2000" baseline="0">
                <a:solidFill>
                  <a:schemeClr val="tx2"/>
                </a:solidFill>
              </a:defRPr>
            </a:lvl1pPr>
          </a:lstStyle>
          <a:p>
            <a:r>
              <a:rPr lang="en-US" dirty="0"/>
              <a:t>Click to insert additional </a:t>
            </a:r>
            <a:br>
              <a:rPr lang="en-US" dirty="0"/>
            </a:br>
            <a:r>
              <a:rPr lang="en-US" dirty="0"/>
              <a:t>partner logo(s) if needed.</a:t>
            </a:r>
          </a:p>
          <a:p>
            <a:r>
              <a:rPr lang="en-US" dirty="0"/>
              <a:t>Distribute vertically in this space.</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_Dynamic_Pics_Dark">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8"/>
          </p:nvPr>
        </p:nvSpPr>
        <p:spPr/>
        <p:txBody>
          <a:bodyPr/>
          <a:lstStyle/>
          <a:p>
            <a:fld id="{9BEFE673-235A-40DE-B396-5466A295403B}" type="datetime3">
              <a:rPr lang="en-US" smtClean="0"/>
              <a:t>19 May 2020</a:t>
            </a:fld>
            <a:endParaRPr lang="en-US" dirty="0"/>
          </a:p>
        </p:txBody>
      </p:sp>
      <p:sp>
        <p:nvSpPr>
          <p:cNvPr id="5" name="Footer Placeholder 4"/>
          <p:cNvSpPr>
            <a:spLocks noGrp="1"/>
          </p:cNvSpPr>
          <p:nvPr>
            <p:ph type="ftr" sz="quarter" idx="19"/>
          </p:nvPr>
        </p:nvSpPr>
        <p:spPr/>
        <p:txBody>
          <a:bodyPr/>
          <a:lstStyle/>
          <a:p>
            <a:endParaRPr lang="en-US" dirty="0"/>
          </a:p>
        </p:txBody>
      </p:sp>
      <p:sp>
        <p:nvSpPr>
          <p:cNvPr id="6" name="Slide Number Placeholder 5"/>
          <p:cNvSpPr>
            <a:spLocks noGrp="1"/>
          </p:cNvSpPr>
          <p:nvPr>
            <p:ph type="sldNum" sz="quarter" idx="20"/>
          </p:nvPr>
        </p:nvSpPr>
        <p:spPr>
          <a:xfrm>
            <a:off x="20600855" y="13867693"/>
            <a:ext cx="685800" cy="761743"/>
          </a:xfrm>
          <a:prstGeom prst="rect">
            <a:avLst/>
          </a:prstGeom>
        </p:spPr>
        <p:txBody>
          <a:bodyPr/>
          <a:lstStyle/>
          <a:p>
            <a:fld id="{4EBCDCBD-78E1-0D41-A999-31B5EBF8E02C}" type="slidenum">
              <a:rPr lang="en-US" smtClean="0"/>
              <a:pPr/>
              <a:t>‹#›</a:t>
            </a:fld>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 y="1"/>
            <a:ext cx="21945600" cy="14628977"/>
          </a:xfrm>
          <a:prstGeom prst="rect">
            <a:avLst/>
          </a:prstGeom>
        </p:spPr>
      </p:pic>
      <p:sp>
        <p:nvSpPr>
          <p:cNvPr id="14" name="Rectangle 13"/>
          <p:cNvSpPr/>
          <p:nvPr/>
        </p:nvSpPr>
        <p:spPr>
          <a:xfrm>
            <a:off x="6399" y="9298432"/>
            <a:ext cx="21945600" cy="5331968"/>
          </a:xfrm>
          <a:prstGeom prst="rect">
            <a:avLst/>
          </a:prstGeom>
          <a:gradFill>
            <a:gsLst>
              <a:gs pos="0">
                <a:schemeClr val="accent1">
                  <a:lumMod val="50000"/>
                  <a:alpha val="0"/>
                </a:schemeClr>
              </a:gs>
              <a:gs pos="100000">
                <a:schemeClr val="accent1">
                  <a:lumMod val="50000"/>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 name="Title 1"/>
          <p:cNvSpPr>
            <a:spLocks noGrp="1"/>
          </p:cNvSpPr>
          <p:nvPr>
            <p:ph type="ctrTitle" hasCustomPrompt="1"/>
          </p:nvPr>
        </p:nvSpPr>
        <p:spPr>
          <a:xfrm>
            <a:off x="4898573" y="5921835"/>
            <a:ext cx="16498389" cy="888271"/>
          </a:xfrm>
          <a:prstGeom prst="rect">
            <a:avLst/>
          </a:prstGeom>
        </p:spPr>
        <p:txBody>
          <a:bodyPr anchor="t">
            <a:normAutofit/>
          </a:bodyPr>
          <a:lstStyle>
            <a:lvl1pPr algn="l">
              <a:defRPr sz="48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918166" y="6926223"/>
            <a:ext cx="15312936" cy="589279"/>
          </a:xfrm>
        </p:spPr>
        <p:txBody>
          <a:bodyPr lIns="0" tIns="0" rIns="0" bIns="0">
            <a:normAutofit/>
          </a:bodyPr>
          <a:lstStyle>
            <a:lvl1pPr marL="0" indent="0" algn="l">
              <a:buNone/>
              <a:defRPr sz="3000" b="0">
                <a:solidFill>
                  <a:schemeClr val="accent2">
                    <a:lumMod val="60000"/>
                    <a:lumOff val="40000"/>
                  </a:schemeClr>
                </a:solidFill>
              </a:defRPr>
            </a:lvl1pPr>
            <a:lvl2pPr marL="685857" indent="0" algn="ctr">
              <a:buNone/>
              <a:defRPr sz="3000"/>
            </a:lvl2pPr>
            <a:lvl3pPr marL="1371711" indent="0" algn="ctr">
              <a:buNone/>
              <a:defRPr sz="2700"/>
            </a:lvl3pPr>
            <a:lvl4pPr marL="2057567" indent="0" algn="ctr">
              <a:buNone/>
              <a:defRPr sz="2400"/>
            </a:lvl4pPr>
            <a:lvl5pPr marL="2743424" indent="0" algn="ctr">
              <a:buNone/>
              <a:defRPr sz="2400"/>
            </a:lvl5pPr>
            <a:lvl6pPr marL="3429279" indent="0" algn="ctr">
              <a:buNone/>
              <a:defRPr sz="2400"/>
            </a:lvl6pPr>
            <a:lvl7pPr marL="4115135" indent="0" algn="ctr">
              <a:buNone/>
              <a:defRPr sz="2400"/>
            </a:lvl7pPr>
            <a:lvl8pPr marL="4800990" indent="0" algn="ctr">
              <a:buNone/>
              <a:defRPr sz="2400"/>
            </a:lvl8pPr>
            <a:lvl9pPr marL="5486847" indent="0" algn="ctr">
              <a:buNone/>
              <a:defRPr sz="2400"/>
            </a:lvl9pPr>
          </a:lstStyle>
          <a:p>
            <a:r>
              <a:rPr lang="en-US" dirty="0"/>
              <a:t>Click to add subtitle</a:t>
            </a:r>
          </a:p>
        </p:txBody>
      </p:sp>
      <p:sp>
        <p:nvSpPr>
          <p:cNvPr id="12" name="Text Placeholder 11"/>
          <p:cNvSpPr>
            <a:spLocks noGrp="1"/>
          </p:cNvSpPr>
          <p:nvPr>
            <p:ph type="body" sz="quarter" idx="13" hasCustomPrompt="1"/>
          </p:nvPr>
        </p:nvSpPr>
        <p:spPr>
          <a:xfrm>
            <a:off x="4957356" y="7640325"/>
            <a:ext cx="15273746" cy="998580"/>
          </a:xfrm>
        </p:spPr>
        <p:txBody>
          <a:bodyPr lIns="0" tIns="0" rIns="0" bIns="0">
            <a:normAutofit/>
          </a:bodyPr>
          <a:lstStyle>
            <a:lvl1pPr marL="0" indent="0">
              <a:spcBef>
                <a:spcPts val="0"/>
              </a:spcBef>
              <a:buNone/>
              <a:defRPr sz="2400" baseline="0">
                <a:solidFill>
                  <a:schemeClr val="tx2">
                    <a:lumMod val="20000"/>
                    <a:lumOff val="80000"/>
                  </a:schemeClr>
                </a:solidFill>
              </a:defRPr>
            </a:lvl1pPr>
            <a:lvl2pPr marL="685857" indent="0">
              <a:buNone/>
              <a:defRPr/>
            </a:lvl2pPr>
            <a:lvl3pPr marL="1371711" indent="0">
              <a:buNone/>
              <a:defRPr/>
            </a:lvl3pPr>
            <a:lvl4pPr marL="2057567" indent="0">
              <a:buNone/>
              <a:defRPr/>
            </a:lvl4pPr>
            <a:lvl5pPr marL="2743424" indent="0">
              <a:buNone/>
              <a:defRPr/>
            </a:lvl5pPr>
          </a:lstStyle>
          <a:p>
            <a:pPr lvl="0"/>
            <a:r>
              <a:rPr lang="en-US" dirty="0"/>
              <a:t>Click to add authors’ names and institutions</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191" y="10885714"/>
            <a:ext cx="4878563" cy="2836658"/>
          </a:xfrm>
          <a:prstGeom prst="rect">
            <a:avLst/>
          </a:prstGeom>
        </p:spPr>
      </p:pic>
      <p:cxnSp>
        <p:nvCxnSpPr>
          <p:cNvPr id="13" name="Straight Connector 12"/>
          <p:cNvCxnSpPr/>
          <p:nvPr userDrawn="1"/>
        </p:nvCxnSpPr>
        <p:spPr>
          <a:xfrm>
            <a:off x="4699340" y="5921830"/>
            <a:ext cx="0" cy="7245531"/>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7"/>
          <p:cNvSpPr>
            <a:spLocks noGrp="1"/>
          </p:cNvSpPr>
          <p:nvPr>
            <p:ph type="pic" sz="quarter" idx="15" hasCustomPrompt="1"/>
          </p:nvPr>
        </p:nvSpPr>
        <p:spPr>
          <a:xfrm>
            <a:off x="-6397" y="4"/>
            <a:ext cx="7310936" cy="5538648"/>
          </a:xfrm>
          <a:solidFill>
            <a:schemeClr val="tx2"/>
          </a:solidFill>
          <a:ln>
            <a:noFill/>
          </a:ln>
        </p:spPr>
        <p:txBody>
          <a:bodyPr anchor="ctr">
            <a:normAutofit/>
          </a:bodyPr>
          <a:lstStyle>
            <a:lvl1pPr marL="0" indent="0" algn="ctr">
              <a:buNone/>
              <a:defRPr sz="2801" baseline="0">
                <a:solidFill>
                  <a:schemeClr val="tx2">
                    <a:lumMod val="60000"/>
                    <a:lumOff val="40000"/>
                  </a:schemeClr>
                </a:solidFill>
              </a:defRPr>
            </a:lvl1pPr>
          </a:lstStyle>
          <a:p>
            <a:r>
              <a:rPr lang="en-US" dirty="0"/>
              <a:t>Click to add image</a:t>
            </a:r>
          </a:p>
        </p:txBody>
      </p:sp>
      <p:sp>
        <p:nvSpPr>
          <p:cNvPr id="19" name="Picture Placeholder 7"/>
          <p:cNvSpPr>
            <a:spLocks noGrp="1"/>
          </p:cNvSpPr>
          <p:nvPr>
            <p:ph type="pic" sz="quarter" idx="16" hasCustomPrompt="1"/>
          </p:nvPr>
        </p:nvSpPr>
        <p:spPr>
          <a:xfrm>
            <a:off x="7304543" y="4"/>
            <a:ext cx="7317329" cy="5538648"/>
          </a:xfrm>
          <a:solidFill>
            <a:schemeClr val="tx2"/>
          </a:solidFill>
          <a:ln>
            <a:noFill/>
          </a:ln>
        </p:spPr>
        <p:txBody>
          <a:bodyPr anchor="ctr">
            <a:normAutofit/>
          </a:bodyPr>
          <a:lstStyle>
            <a:lvl1pPr marL="0" marR="0" indent="0" algn="ctr" defTabSz="1371711" rtl="0" eaLnBrk="1" fontAlgn="auto" latinLnBrk="0" hangingPunct="1">
              <a:lnSpc>
                <a:spcPct val="90000"/>
              </a:lnSpc>
              <a:spcBef>
                <a:spcPts val="2000"/>
              </a:spcBef>
              <a:spcAft>
                <a:spcPts val="0"/>
              </a:spcAft>
              <a:buClrTx/>
              <a:buSzTx/>
              <a:buFont typeface="Arial"/>
              <a:buNone/>
              <a:tabLst/>
              <a:defRPr sz="2801" baseline="0">
                <a:solidFill>
                  <a:schemeClr val="tx2">
                    <a:lumMod val="60000"/>
                    <a:lumOff val="40000"/>
                  </a:schemeClr>
                </a:solidFill>
              </a:defRPr>
            </a:lvl1pPr>
          </a:lstStyle>
          <a:p>
            <a:r>
              <a:rPr lang="en-US" dirty="0"/>
              <a:t>Click to add image</a:t>
            </a:r>
          </a:p>
        </p:txBody>
      </p:sp>
      <p:sp>
        <p:nvSpPr>
          <p:cNvPr id="20" name="Picture Placeholder 7"/>
          <p:cNvSpPr>
            <a:spLocks noGrp="1"/>
          </p:cNvSpPr>
          <p:nvPr>
            <p:ph type="pic" sz="quarter" idx="17" hasCustomPrompt="1"/>
          </p:nvPr>
        </p:nvSpPr>
        <p:spPr>
          <a:xfrm>
            <a:off x="14621870" y="4"/>
            <a:ext cx="7323732" cy="5538648"/>
          </a:xfrm>
          <a:solidFill>
            <a:schemeClr val="tx2"/>
          </a:solidFill>
          <a:ln>
            <a:noFill/>
          </a:ln>
        </p:spPr>
        <p:txBody>
          <a:bodyPr anchor="ctr">
            <a:normAutofit/>
          </a:bodyPr>
          <a:lstStyle>
            <a:lvl1pPr marL="0" indent="0" algn="ctr">
              <a:buNone/>
              <a:defRPr sz="2801" baseline="0">
                <a:solidFill>
                  <a:schemeClr val="tx2">
                    <a:lumMod val="60000"/>
                    <a:lumOff val="40000"/>
                  </a:schemeClr>
                </a:solidFill>
              </a:defRPr>
            </a:lvl1pPr>
          </a:lstStyle>
          <a:p>
            <a:r>
              <a:rPr lang="en-US" dirty="0"/>
              <a:t>Click to add image</a:t>
            </a:r>
          </a:p>
        </p:txBody>
      </p:sp>
      <p:sp>
        <p:nvSpPr>
          <p:cNvPr id="9" name="Content Placeholder 8"/>
          <p:cNvSpPr>
            <a:spLocks noGrp="1"/>
          </p:cNvSpPr>
          <p:nvPr>
            <p:ph sz="quarter" idx="21" hasCustomPrompt="1"/>
          </p:nvPr>
        </p:nvSpPr>
        <p:spPr>
          <a:xfrm>
            <a:off x="5015867" y="8743407"/>
            <a:ext cx="16381095" cy="5103223"/>
          </a:xfrm>
        </p:spPr>
        <p:txBody>
          <a:bodyPr numCol="3" spcCol="274320">
            <a:normAutofit/>
          </a:bodyPr>
          <a:lstStyle>
            <a:lvl1pPr marL="0" marR="0" indent="0" algn="l" defTabSz="1828949" rtl="0" eaLnBrk="1" fontAlgn="auto" latinLnBrk="0" hangingPunct="1">
              <a:lnSpc>
                <a:spcPct val="100000"/>
              </a:lnSpc>
              <a:spcBef>
                <a:spcPts val="2000"/>
              </a:spcBef>
              <a:spcAft>
                <a:spcPts val="0"/>
              </a:spcAft>
              <a:buClrTx/>
              <a:buSzTx/>
              <a:buFont typeface="Arial"/>
              <a:buNone/>
              <a:tabLst/>
              <a:defRPr sz="2201" baseline="0">
                <a:solidFill>
                  <a:schemeClr val="bg1"/>
                </a:solidFill>
              </a:defRPr>
            </a:lvl1pPr>
            <a:lvl2pPr marL="895424" indent="0">
              <a:buNone/>
              <a:defRPr sz="1800">
                <a:solidFill>
                  <a:schemeClr val="bg1"/>
                </a:solidFill>
              </a:defRPr>
            </a:lvl2pPr>
            <a:lvl3pPr marL="1844826" indent="0">
              <a:buNone/>
              <a:defRPr sz="1800">
                <a:solidFill>
                  <a:schemeClr val="bg1"/>
                </a:solidFill>
              </a:defRPr>
            </a:lvl3pPr>
            <a:lvl4pPr marL="2759298" indent="0">
              <a:buNone/>
              <a:defRPr sz="1800">
                <a:solidFill>
                  <a:schemeClr val="bg1"/>
                </a:solidFill>
              </a:defRPr>
            </a:lvl4pPr>
            <a:lvl5pPr marL="3670599" indent="0">
              <a:buNone/>
              <a:defRPr sz="1800">
                <a:solidFill>
                  <a:schemeClr val="bg1"/>
                </a:solidFill>
              </a:defRPr>
            </a:lvl5pPr>
          </a:lstStyle>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a:t>
            </a:r>
          </a:p>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columns. Click to add content. This area is divided into three columns. </a:t>
            </a:r>
          </a:p>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columns. </a:t>
            </a:r>
          </a:p>
          <a:p>
            <a:pPr marL="0" marR="0" lvl="0" indent="0" algn="l" defTabSz="1828949" rtl="0" eaLnBrk="1" fontAlgn="auto" latinLnBrk="0" hangingPunct="1">
              <a:lnSpc>
                <a:spcPct val="100000"/>
              </a:lnSpc>
              <a:spcBef>
                <a:spcPts val="2000"/>
              </a:spcBef>
              <a:spcAft>
                <a:spcPts val="0"/>
              </a:spcAft>
              <a:buClrTx/>
              <a:buSzTx/>
              <a:buFont typeface="Arial"/>
              <a:buNone/>
              <a:tabLst/>
              <a:defRPr/>
            </a:pPr>
            <a:r>
              <a:rPr lang="en-US" dirty="0"/>
              <a:t>Click to add content. This area is divided into three </a:t>
            </a:r>
            <a:r>
              <a:rPr lang="en-US" dirty="0" err="1"/>
              <a:t>colum</a:t>
            </a:r>
            <a:endParaRPr lang="en-US" dirty="0"/>
          </a:p>
        </p:txBody>
      </p:sp>
      <p:sp>
        <p:nvSpPr>
          <p:cNvPr id="21" name="Picture Placeholder 4"/>
          <p:cNvSpPr>
            <a:spLocks noGrp="1"/>
          </p:cNvSpPr>
          <p:nvPr>
            <p:ph type="pic" sz="quarter" idx="30" hasCustomPrompt="1"/>
          </p:nvPr>
        </p:nvSpPr>
        <p:spPr>
          <a:xfrm>
            <a:off x="548641" y="6035041"/>
            <a:ext cx="3820886" cy="4920343"/>
          </a:xfrm>
        </p:spPr>
        <p:txBody>
          <a:bodyPr>
            <a:normAutofit/>
          </a:bodyPr>
          <a:lstStyle>
            <a:lvl1pPr marL="0" indent="0" algn="ctr">
              <a:buNone/>
              <a:defRPr sz="2000" baseline="0">
                <a:solidFill>
                  <a:schemeClr val="accent1">
                    <a:lumMod val="20000"/>
                    <a:lumOff val="80000"/>
                  </a:schemeClr>
                </a:solidFill>
              </a:defRPr>
            </a:lvl1pPr>
          </a:lstStyle>
          <a:p>
            <a:r>
              <a:rPr lang="en-US" dirty="0"/>
              <a:t>Click to insert additional </a:t>
            </a:r>
            <a:br>
              <a:rPr lang="en-US" dirty="0"/>
            </a:br>
            <a:r>
              <a:rPr lang="en-US" dirty="0"/>
              <a:t>partner logo(s) if needed.</a:t>
            </a:r>
          </a:p>
          <a:p>
            <a:r>
              <a:rPr lang="en-US" dirty="0"/>
              <a:t>Distribute in this space vertically.</a:t>
            </a: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ur-Column Feature, Subtitle">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548640" y="7513757"/>
            <a:ext cx="5074920" cy="5496851"/>
          </a:xfrm>
        </p:spPr>
        <p:txBody>
          <a:bodyPr>
            <a:normAutofit/>
          </a:bodyPr>
          <a:lstStyle>
            <a:lvl1pPr marL="0" indent="0">
              <a:buNone/>
              <a:defRPr sz="2400"/>
            </a:lvl1pPr>
            <a:lvl2pPr marL="685857" indent="0">
              <a:buNone/>
              <a:defRPr/>
            </a:lvl2pPr>
            <a:lvl3pPr marL="1371711" indent="0">
              <a:buNone/>
              <a:defRPr/>
            </a:lvl3pPr>
            <a:lvl4pPr marL="2057567" indent="0">
              <a:buNone/>
              <a:defRPr/>
            </a:lvl4pPr>
            <a:lvl5pPr marL="2743424" indent="0">
              <a:buNone/>
              <a:defRPr/>
            </a:lvl5pPr>
          </a:lstStyle>
          <a:p>
            <a:pPr lvl="0"/>
            <a:r>
              <a:rPr lang="en-US" dirty="0"/>
              <a:t>Click to add text</a:t>
            </a:r>
          </a:p>
        </p:txBody>
      </p:sp>
      <p:sp>
        <p:nvSpPr>
          <p:cNvPr id="16" name="Text Placeholder 9"/>
          <p:cNvSpPr>
            <a:spLocks noGrp="1"/>
          </p:cNvSpPr>
          <p:nvPr>
            <p:ph type="body" sz="quarter" idx="16" hasCustomPrompt="1"/>
          </p:nvPr>
        </p:nvSpPr>
        <p:spPr>
          <a:xfrm>
            <a:off x="548640" y="6682377"/>
            <a:ext cx="5074920" cy="650240"/>
          </a:xfrm>
        </p:spPr>
        <p:txBody>
          <a:bodyPr anchor="t">
            <a:noAutofit/>
          </a:bodyPr>
          <a:lstStyle>
            <a:lvl1pPr marL="0" indent="0">
              <a:buNone/>
              <a:defRPr sz="2700" b="1"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title</a:t>
            </a:r>
          </a:p>
        </p:txBody>
      </p:sp>
      <p:sp>
        <p:nvSpPr>
          <p:cNvPr id="9" name="Picture Placeholder 8"/>
          <p:cNvSpPr>
            <a:spLocks noGrp="1"/>
          </p:cNvSpPr>
          <p:nvPr>
            <p:ph type="pic" sz="quarter" idx="21" hasCustomPrompt="1"/>
          </p:nvPr>
        </p:nvSpPr>
        <p:spPr>
          <a:xfrm>
            <a:off x="548641" y="2804162"/>
            <a:ext cx="5055326" cy="3682170"/>
          </a:xfrm>
          <a:solidFill>
            <a:schemeClr val="bg1">
              <a:lumMod val="85000"/>
            </a:schemeClr>
          </a:solidFill>
        </p:spPr>
        <p:txBody>
          <a:bodyPr anchor="ctr">
            <a:normAutofit/>
          </a:bodyPr>
          <a:lstStyle>
            <a:lvl1pPr marL="0" indent="0" algn="ctr">
              <a:buNone/>
              <a:defRPr sz="2400"/>
            </a:lvl1pPr>
          </a:lstStyle>
          <a:p>
            <a:r>
              <a:rPr lang="en-US" dirty="0"/>
              <a:t>Click to add image</a:t>
            </a:r>
          </a:p>
        </p:txBody>
      </p:sp>
      <p:sp>
        <p:nvSpPr>
          <p:cNvPr id="7" name="Date Placeholder 6"/>
          <p:cNvSpPr>
            <a:spLocks noGrp="1"/>
          </p:cNvSpPr>
          <p:nvPr>
            <p:ph type="dt" sz="half" idx="24"/>
          </p:nvPr>
        </p:nvSpPr>
        <p:spPr/>
        <p:txBody>
          <a:bodyPr/>
          <a:lstStyle/>
          <a:p>
            <a:fld id="{64F059EA-B329-482F-A706-9290981F6EB6}" type="datetime3">
              <a:rPr lang="en-US" smtClean="0"/>
              <a:t>19 May 2020</a:t>
            </a:fld>
            <a:endParaRPr lang="en-US" dirty="0"/>
          </a:p>
        </p:txBody>
      </p:sp>
      <p:sp>
        <p:nvSpPr>
          <p:cNvPr id="8" name="Footer Placeholder 7"/>
          <p:cNvSpPr>
            <a:spLocks noGrp="1"/>
          </p:cNvSpPr>
          <p:nvPr>
            <p:ph type="ftr" sz="quarter" idx="25"/>
          </p:nvPr>
        </p:nvSpPr>
        <p:spPr/>
        <p:txBody>
          <a:bodyPr/>
          <a:lstStyle/>
          <a:p>
            <a:endParaRPr lang="en-US" dirty="0"/>
          </a:p>
        </p:txBody>
      </p:sp>
      <p:sp>
        <p:nvSpPr>
          <p:cNvPr id="19" name="Title 1"/>
          <p:cNvSpPr>
            <a:spLocks noGrp="1"/>
          </p:cNvSpPr>
          <p:nvPr>
            <p:ph type="title" hasCustomPrompt="1"/>
          </p:nvPr>
        </p:nvSpPr>
        <p:spPr>
          <a:xfrm>
            <a:off x="5760720" y="407959"/>
            <a:ext cx="10424160" cy="1258281"/>
          </a:xfrm>
          <a:prstGeom prst="rect">
            <a:avLst/>
          </a:prstGeom>
        </p:spPr>
        <p:txBody>
          <a:bodyPr>
            <a:noAutofit/>
          </a:bodyPr>
          <a:lstStyle>
            <a:lvl1pPr>
              <a:defRPr sz="4001"/>
            </a:lvl1pPr>
          </a:lstStyle>
          <a:p>
            <a:r>
              <a:rPr lang="en-US" dirty="0"/>
              <a:t>Click to add title </a:t>
            </a:r>
          </a:p>
        </p:txBody>
      </p:sp>
      <p:sp>
        <p:nvSpPr>
          <p:cNvPr id="21" name="Text Placeholder 12"/>
          <p:cNvSpPr>
            <a:spLocks noGrp="1"/>
          </p:cNvSpPr>
          <p:nvPr>
            <p:ph type="body" sz="quarter" idx="14" hasCustomPrompt="1"/>
          </p:nvPr>
        </p:nvSpPr>
        <p:spPr>
          <a:xfrm>
            <a:off x="548640" y="13167360"/>
            <a:ext cx="20848320" cy="1036320"/>
          </a:xfrm>
          <a:solidFill>
            <a:schemeClr val="accent2"/>
          </a:solidFill>
          <a:ln w="19050">
            <a:noFill/>
          </a:ln>
        </p:spPr>
        <p:txBody>
          <a:bodyPr anchor="ctr">
            <a:noAutofit/>
          </a:bodyPr>
          <a:lstStyle>
            <a:lvl1pPr marL="0" indent="0" algn="ctr">
              <a:buNone/>
              <a:defRPr sz="3200" b="1">
                <a:solidFill>
                  <a:schemeClr val="bg1"/>
                </a:solidFill>
              </a:defRPr>
            </a:lvl1pPr>
            <a:lvl2pPr marL="685857" indent="0" algn="ctr">
              <a:buNone/>
              <a:defRPr sz="2700"/>
            </a:lvl2pPr>
            <a:lvl3pPr marL="1371711" indent="0" algn="ctr">
              <a:buNone/>
              <a:defRPr sz="2700"/>
            </a:lvl3pPr>
            <a:lvl4pPr marL="2057567" indent="0" algn="ctr">
              <a:buNone/>
              <a:defRPr sz="2700"/>
            </a:lvl4pPr>
            <a:lvl5pPr marL="2743424" indent="0" algn="ctr">
              <a:buNone/>
              <a:defRPr sz="2700"/>
            </a:lvl5pPr>
          </a:lstStyle>
          <a:p>
            <a:pPr lvl="0"/>
            <a:r>
              <a:rPr lang="en-US" dirty="0"/>
              <a:t>Click to add optional callout text or delete</a:t>
            </a:r>
          </a:p>
        </p:txBody>
      </p:sp>
      <p:sp>
        <p:nvSpPr>
          <p:cNvPr id="26" name="Text Placeholder 9"/>
          <p:cNvSpPr>
            <a:spLocks noGrp="1"/>
          </p:cNvSpPr>
          <p:nvPr>
            <p:ph type="body" sz="quarter" idx="30" hasCustomPrompt="1"/>
          </p:nvPr>
        </p:nvSpPr>
        <p:spPr>
          <a:xfrm>
            <a:off x="548640" y="1666239"/>
            <a:ext cx="20859750" cy="597989"/>
          </a:xfrm>
        </p:spPr>
        <p:txBody>
          <a:bodyPr>
            <a:noAutofit/>
          </a:bodyPr>
          <a:lstStyle>
            <a:lvl1pPr marL="0" indent="0" algn="ctr">
              <a:buNone/>
              <a:defRPr sz="2201" b="1" baseline="0">
                <a:solidFill>
                  <a:schemeClr val="tx1">
                    <a:lumMod val="65000"/>
                    <a:lumOff val="35000"/>
                  </a:schemeClr>
                </a:solidFill>
              </a:defRPr>
            </a:lvl1pPr>
            <a:lvl2pPr marL="895424" indent="0" algn="ctr">
              <a:buNone/>
              <a:defRPr sz="2000"/>
            </a:lvl2pPr>
            <a:lvl3pPr marL="1844826" indent="0" algn="ctr">
              <a:buNone/>
              <a:defRPr sz="2000"/>
            </a:lvl3pPr>
            <a:lvl4pPr marL="2759298" indent="0" algn="ctr">
              <a:buNone/>
              <a:defRPr sz="2000"/>
            </a:lvl4pPr>
            <a:lvl5pPr marL="3670599" indent="0" algn="ctr">
              <a:buNone/>
              <a:defRPr sz="2000"/>
            </a:lvl5pPr>
          </a:lstStyle>
          <a:p>
            <a:pPr lvl="0"/>
            <a:r>
              <a:rPr lang="en-US" dirty="0"/>
              <a:t>Click to add authors’ names</a:t>
            </a:r>
          </a:p>
        </p:txBody>
      </p:sp>
      <p:sp>
        <p:nvSpPr>
          <p:cNvPr id="29" name="Text Placeholder 12"/>
          <p:cNvSpPr>
            <a:spLocks noGrp="1"/>
          </p:cNvSpPr>
          <p:nvPr>
            <p:ph type="body" sz="quarter" idx="31" hasCustomPrompt="1"/>
          </p:nvPr>
        </p:nvSpPr>
        <p:spPr>
          <a:xfrm>
            <a:off x="548640" y="2333779"/>
            <a:ext cx="20871180" cy="315859"/>
          </a:xfrm>
        </p:spPr>
        <p:txBody>
          <a:bodyPr>
            <a:normAutofit/>
          </a:bodyPr>
          <a:lstStyle>
            <a:lvl1pPr marL="0" indent="0" algn="ctr">
              <a:buNone/>
              <a:defRPr sz="180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37" name="Content Placeholder 2"/>
          <p:cNvSpPr>
            <a:spLocks noGrp="1"/>
          </p:cNvSpPr>
          <p:nvPr>
            <p:ph idx="32" hasCustomPrompt="1"/>
          </p:nvPr>
        </p:nvSpPr>
        <p:spPr>
          <a:xfrm>
            <a:off x="5812973" y="7513757"/>
            <a:ext cx="5074920" cy="5496851"/>
          </a:xfrm>
        </p:spPr>
        <p:txBody>
          <a:bodyPr>
            <a:normAutofit/>
          </a:bodyPr>
          <a:lstStyle>
            <a:lvl1pPr marL="0" indent="0">
              <a:buNone/>
              <a:defRPr sz="2400"/>
            </a:lvl1pPr>
            <a:lvl2pPr marL="685857" indent="0">
              <a:buNone/>
              <a:defRPr/>
            </a:lvl2pPr>
            <a:lvl3pPr marL="1371711" indent="0">
              <a:buNone/>
              <a:defRPr/>
            </a:lvl3pPr>
            <a:lvl4pPr marL="2057567" indent="0">
              <a:buNone/>
              <a:defRPr/>
            </a:lvl4pPr>
            <a:lvl5pPr marL="2743424" indent="0">
              <a:buNone/>
              <a:defRPr/>
            </a:lvl5pPr>
          </a:lstStyle>
          <a:p>
            <a:pPr lvl="0"/>
            <a:r>
              <a:rPr lang="en-US" dirty="0"/>
              <a:t>Click to add text</a:t>
            </a:r>
          </a:p>
        </p:txBody>
      </p:sp>
      <p:sp>
        <p:nvSpPr>
          <p:cNvPr id="38" name="Text Placeholder 9"/>
          <p:cNvSpPr>
            <a:spLocks noGrp="1"/>
          </p:cNvSpPr>
          <p:nvPr>
            <p:ph type="body" sz="quarter" idx="33" hasCustomPrompt="1"/>
          </p:nvPr>
        </p:nvSpPr>
        <p:spPr>
          <a:xfrm>
            <a:off x="5812973" y="6682377"/>
            <a:ext cx="5074920" cy="650240"/>
          </a:xfrm>
        </p:spPr>
        <p:txBody>
          <a:bodyPr anchor="t">
            <a:noAutofit/>
          </a:bodyPr>
          <a:lstStyle>
            <a:lvl1pPr marL="0" indent="0">
              <a:buNone/>
              <a:defRPr sz="2700" b="1"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title</a:t>
            </a:r>
          </a:p>
        </p:txBody>
      </p:sp>
      <p:sp>
        <p:nvSpPr>
          <p:cNvPr id="39" name="Picture Placeholder 8"/>
          <p:cNvSpPr>
            <a:spLocks noGrp="1"/>
          </p:cNvSpPr>
          <p:nvPr>
            <p:ph type="pic" sz="quarter" idx="34" hasCustomPrompt="1"/>
          </p:nvPr>
        </p:nvSpPr>
        <p:spPr>
          <a:xfrm>
            <a:off x="5812975" y="2804162"/>
            <a:ext cx="5055326" cy="3682170"/>
          </a:xfrm>
          <a:solidFill>
            <a:schemeClr val="bg1">
              <a:lumMod val="85000"/>
            </a:schemeClr>
          </a:solidFill>
        </p:spPr>
        <p:txBody>
          <a:bodyPr anchor="ctr">
            <a:normAutofit/>
          </a:bodyPr>
          <a:lstStyle>
            <a:lvl1pPr marL="0" indent="0" algn="ctr">
              <a:buNone/>
              <a:defRPr sz="2400"/>
            </a:lvl1pPr>
          </a:lstStyle>
          <a:p>
            <a:r>
              <a:rPr lang="en-US" dirty="0"/>
              <a:t>Click to add image</a:t>
            </a:r>
          </a:p>
        </p:txBody>
      </p:sp>
      <p:sp>
        <p:nvSpPr>
          <p:cNvPr id="40" name="Content Placeholder 2"/>
          <p:cNvSpPr>
            <a:spLocks noGrp="1"/>
          </p:cNvSpPr>
          <p:nvPr>
            <p:ph idx="35" hasCustomPrompt="1"/>
          </p:nvPr>
        </p:nvSpPr>
        <p:spPr>
          <a:xfrm>
            <a:off x="11077304" y="7513757"/>
            <a:ext cx="5074920" cy="5496851"/>
          </a:xfrm>
        </p:spPr>
        <p:txBody>
          <a:bodyPr>
            <a:normAutofit/>
          </a:bodyPr>
          <a:lstStyle>
            <a:lvl1pPr marL="0" indent="0">
              <a:buNone/>
              <a:defRPr sz="2400"/>
            </a:lvl1pPr>
            <a:lvl2pPr marL="685857" indent="0">
              <a:buNone/>
              <a:defRPr/>
            </a:lvl2pPr>
            <a:lvl3pPr marL="1371711" indent="0">
              <a:buNone/>
              <a:defRPr/>
            </a:lvl3pPr>
            <a:lvl4pPr marL="2057567" indent="0">
              <a:buNone/>
              <a:defRPr/>
            </a:lvl4pPr>
            <a:lvl5pPr marL="2743424" indent="0">
              <a:buNone/>
              <a:defRPr/>
            </a:lvl5pPr>
          </a:lstStyle>
          <a:p>
            <a:pPr lvl="0"/>
            <a:r>
              <a:rPr lang="en-US" dirty="0"/>
              <a:t>Click to add text</a:t>
            </a:r>
          </a:p>
        </p:txBody>
      </p:sp>
      <p:sp>
        <p:nvSpPr>
          <p:cNvPr id="41" name="Text Placeholder 9"/>
          <p:cNvSpPr>
            <a:spLocks noGrp="1"/>
          </p:cNvSpPr>
          <p:nvPr>
            <p:ph type="body" sz="quarter" idx="36" hasCustomPrompt="1"/>
          </p:nvPr>
        </p:nvSpPr>
        <p:spPr>
          <a:xfrm>
            <a:off x="11077304" y="6682377"/>
            <a:ext cx="5074920" cy="650240"/>
          </a:xfrm>
        </p:spPr>
        <p:txBody>
          <a:bodyPr anchor="t">
            <a:noAutofit/>
          </a:bodyPr>
          <a:lstStyle>
            <a:lvl1pPr marL="0" indent="0">
              <a:buNone/>
              <a:defRPr sz="2700" b="1"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title</a:t>
            </a:r>
          </a:p>
        </p:txBody>
      </p:sp>
      <p:sp>
        <p:nvSpPr>
          <p:cNvPr id="42" name="Picture Placeholder 8"/>
          <p:cNvSpPr>
            <a:spLocks noGrp="1"/>
          </p:cNvSpPr>
          <p:nvPr>
            <p:ph type="pic" sz="quarter" idx="37" hasCustomPrompt="1"/>
          </p:nvPr>
        </p:nvSpPr>
        <p:spPr>
          <a:xfrm>
            <a:off x="11077306" y="2804162"/>
            <a:ext cx="5055326" cy="3682170"/>
          </a:xfrm>
          <a:solidFill>
            <a:schemeClr val="bg1">
              <a:lumMod val="85000"/>
            </a:schemeClr>
          </a:solidFill>
        </p:spPr>
        <p:txBody>
          <a:bodyPr anchor="ctr">
            <a:normAutofit/>
          </a:bodyPr>
          <a:lstStyle>
            <a:lvl1pPr marL="0" indent="0" algn="ctr">
              <a:buNone/>
              <a:defRPr sz="2400"/>
            </a:lvl1pPr>
          </a:lstStyle>
          <a:p>
            <a:r>
              <a:rPr lang="en-US" dirty="0"/>
              <a:t>Click to add image</a:t>
            </a:r>
          </a:p>
        </p:txBody>
      </p:sp>
      <p:sp>
        <p:nvSpPr>
          <p:cNvPr id="43" name="Content Placeholder 2"/>
          <p:cNvSpPr>
            <a:spLocks noGrp="1"/>
          </p:cNvSpPr>
          <p:nvPr>
            <p:ph idx="38" hasCustomPrompt="1"/>
          </p:nvPr>
        </p:nvSpPr>
        <p:spPr>
          <a:xfrm>
            <a:off x="16341635" y="7513757"/>
            <a:ext cx="5074920" cy="5496851"/>
          </a:xfrm>
        </p:spPr>
        <p:txBody>
          <a:bodyPr>
            <a:normAutofit/>
          </a:bodyPr>
          <a:lstStyle>
            <a:lvl1pPr marL="0" indent="0">
              <a:buNone/>
              <a:defRPr sz="2400"/>
            </a:lvl1pPr>
            <a:lvl2pPr marL="685857" indent="0">
              <a:buNone/>
              <a:defRPr/>
            </a:lvl2pPr>
            <a:lvl3pPr marL="1371711" indent="0">
              <a:buNone/>
              <a:defRPr/>
            </a:lvl3pPr>
            <a:lvl4pPr marL="2057567" indent="0">
              <a:buNone/>
              <a:defRPr/>
            </a:lvl4pPr>
            <a:lvl5pPr marL="2743424" indent="0">
              <a:buNone/>
              <a:defRPr/>
            </a:lvl5pPr>
          </a:lstStyle>
          <a:p>
            <a:pPr lvl="0"/>
            <a:r>
              <a:rPr lang="en-US" dirty="0"/>
              <a:t>Click to add text</a:t>
            </a:r>
          </a:p>
        </p:txBody>
      </p:sp>
      <p:sp>
        <p:nvSpPr>
          <p:cNvPr id="44" name="Text Placeholder 9"/>
          <p:cNvSpPr>
            <a:spLocks noGrp="1"/>
          </p:cNvSpPr>
          <p:nvPr>
            <p:ph type="body" sz="quarter" idx="39" hasCustomPrompt="1"/>
          </p:nvPr>
        </p:nvSpPr>
        <p:spPr>
          <a:xfrm>
            <a:off x="16341635" y="6682377"/>
            <a:ext cx="5074920" cy="650240"/>
          </a:xfrm>
        </p:spPr>
        <p:txBody>
          <a:bodyPr anchor="t">
            <a:noAutofit/>
          </a:bodyPr>
          <a:lstStyle>
            <a:lvl1pPr marL="0" indent="0">
              <a:buNone/>
              <a:defRPr sz="2700" b="1"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title</a:t>
            </a:r>
          </a:p>
        </p:txBody>
      </p:sp>
      <p:sp>
        <p:nvSpPr>
          <p:cNvPr id="45" name="Picture Placeholder 8"/>
          <p:cNvSpPr>
            <a:spLocks noGrp="1"/>
          </p:cNvSpPr>
          <p:nvPr>
            <p:ph type="pic" sz="quarter" idx="40" hasCustomPrompt="1"/>
          </p:nvPr>
        </p:nvSpPr>
        <p:spPr>
          <a:xfrm>
            <a:off x="16341637" y="2804162"/>
            <a:ext cx="5055326" cy="3682170"/>
          </a:xfrm>
          <a:solidFill>
            <a:schemeClr val="bg1">
              <a:lumMod val="85000"/>
            </a:schemeClr>
          </a:solidFill>
        </p:spPr>
        <p:txBody>
          <a:bodyPr anchor="ctr">
            <a:normAutofit/>
          </a:bodyPr>
          <a:lstStyle>
            <a:lvl1pPr marL="0" indent="0" algn="ctr">
              <a:buNone/>
              <a:defRPr sz="2400"/>
            </a:lvl1pPr>
          </a:lstStyle>
          <a:p>
            <a:r>
              <a:rPr lang="en-US" dirty="0"/>
              <a:t>Click to add image</a:t>
            </a:r>
          </a:p>
        </p:txBody>
      </p:sp>
      <p:sp>
        <p:nvSpPr>
          <p:cNvPr id="46" name="Picture Placeholder 4"/>
          <p:cNvSpPr>
            <a:spLocks noGrp="1"/>
          </p:cNvSpPr>
          <p:nvPr>
            <p:ph type="pic" sz="quarter" idx="17" hasCustomPrompt="1"/>
          </p:nvPr>
        </p:nvSpPr>
        <p:spPr>
          <a:xfrm>
            <a:off x="17066624" y="386080"/>
            <a:ext cx="4341768" cy="1280160"/>
          </a:xfrm>
        </p:spPr>
        <p:txBody>
          <a:bodyPr>
            <a:normAutofit/>
          </a:bodyPr>
          <a:lstStyle>
            <a:lvl1pPr marL="0" indent="0" algn="ctr">
              <a:buNone/>
              <a:defRPr sz="2000" baseline="0">
                <a:solidFill>
                  <a:schemeClr val="tx1"/>
                </a:solidFill>
              </a:defRPr>
            </a:lvl1pPr>
          </a:lstStyle>
          <a:p>
            <a:r>
              <a:rPr lang="en-US" dirty="0"/>
              <a:t>Click to insert additional </a:t>
            </a:r>
            <a:br>
              <a:rPr lang="en-US" dirty="0"/>
            </a:br>
            <a:r>
              <a:rPr lang="en-US" dirty="0"/>
              <a:t>partner logo(s)</a:t>
            </a:r>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Gallery, Subtitle">
    <p:spTree>
      <p:nvGrpSpPr>
        <p:cNvPr id="1" name=""/>
        <p:cNvGrpSpPr/>
        <p:nvPr/>
      </p:nvGrpSpPr>
      <p:grpSpPr>
        <a:xfrm>
          <a:off x="0" y="0"/>
          <a:ext cx="0" cy="0"/>
          <a:chOff x="0" y="0"/>
          <a:chExt cx="0" cy="0"/>
        </a:xfrm>
      </p:grpSpPr>
      <p:sp>
        <p:nvSpPr>
          <p:cNvPr id="16" name="Text Placeholder 9"/>
          <p:cNvSpPr>
            <a:spLocks noGrp="1"/>
          </p:cNvSpPr>
          <p:nvPr>
            <p:ph type="body" sz="quarter" idx="16" hasCustomPrompt="1"/>
          </p:nvPr>
        </p:nvSpPr>
        <p:spPr>
          <a:xfrm>
            <a:off x="793571" y="6217158"/>
            <a:ext cx="4751613" cy="575528"/>
          </a:xfrm>
        </p:spPr>
        <p:txBody>
          <a:bodyPr anchor="t">
            <a:noAutofit/>
          </a:bodyPr>
          <a:lstStyle>
            <a:lvl1pPr marL="0" indent="0">
              <a:buNone/>
              <a:defRPr sz="2000" b="0"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image caption</a:t>
            </a:r>
          </a:p>
        </p:txBody>
      </p:sp>
      <p:sp>
        <p:nvSpPr>
          <p:cNvPr id="9" name="Picture Placeholder 8"/>
          <p:cNvSpPr>
            <a:spLocks noGrp="1"/>
          </p:cNvSpPr>
          <p:nvPr>
            <p:ph type="pic" sz="quarter" idx="21" hasCustomPrompt="1"/>
          </p:nvPr>
        </p:nvSpPr>
        <p:spPr>
          <a:xfrm>
            <a:off x="785555" y="2873830"/>
            <a:ext cx="4738256" cy="3228305"/>
          </a:xfrm>
          <a:solidFill>
            <a:schemeClr val="bg1">
              <a:lumMod val="85000"/>
            </a:schemeClr>
          </a:solidFill>
          <a:ln>
            <a:noFill/>
          </a:ln>
        </p:spPr>
        <p:txBody>
          <a:bodyPr anchor="ctr">
            <a:normAutofit/>
          </a:bodyPr>
          <a:lstStyle>
            <a:lvl1pPr marL="0" indent="0" algn="ctr">
              <a:buNone/>
              <a:defRPr sz="2801"/>
            </a:lvl1pPr>
          </a:lstStyle>
          <a:p>
            <a:r>
              <a:rPr lang="en-US" dirty="0"/>
              <a:t>Click to add image</a:t>
            </a:r>
          </a:p>
        </p:txBody>
      </p:sp>
      <p:sp>
        <p:nvSpPr>
          <p:cNvPr id="2" name="Date Placeholder 1"/>
          <p:cNvSpPr>
            <a:spLocks noGrp="1"/>
          </p:cNvSpPr>
          <p:nvPr>
            <p:ph type="dt" sz="half" idx="36"/>
          </p:nvPr>
        </p:nvSpPr>
        <p:spPr/>
        <p:txBody>
          <a:bodyPr/>
          <a:lstStyle/>
          <a:p>
            <a:fld id="{78C3BCFE-252D-4623-8067-05D4C8C0F5C9}" type="datetime3">
              <a:rPr lang="en-US" smtClean="0"/>
              <a:t>19 May 2020</a:t>
            </a:fld>
            <a:endParaRPr lang="en-US" dirty="0"/>
          </a:p>
        </p:txBody>
      </p:sp>
      <p:sp>
        <p:nvSpPr>
          <p:cNvPr id="3" name="Footer Placeholder 2"/>
          <p:cNvSpPr>
            <a:spLocks noGrp="1"/>
          </p:cNvSpPr>
          <p:nvPr>
            <p:ph type="ftr" sz="quarter" idx="37"/>
          </p:nvPr>
        </p:nvSpPr>
        <p:spPr/>
        <p:txBody>
          <a:bodyPr/>
          <a:lstStyle/>
          <a:p>
            <a:endParaRPr lang="en-US" dirty="0"/>
          </a:p>
        </p:txBody>
      </p:sp>
      <p:sp>
        <p:nvSpPr>
          <p:cNvPr id="24" name="Title 1"/>
          <p:cNvSpPr>
            <a:spLocks noGrp="1"/>
          </p:cNvSpPr>
          <p:nvPr>
            <p:ph type="title" hasCustomPrompt="1"/>
          </p:nvPr>
        </p:nvSpPr>
        <p:spPr>
          <a:xfrm>
            <a:off x="5055327" y="386082"/>
            <a:ext cx="11834949" cy="1146629"/>
          </a:xfrm>
          <a:prstGeom prst="rect">
            <a:avLst/>
          </a:prstGeom>
        </p:spPr>
        <p:txBody>
          <a:bodyPr>
            <a:normAutofit/>
          </a:bodyPr>
          <a:lstStyle>
            <a:lvl1pPr>
              <a:defRPr sz="4001"/>
            </a:lvl1pPr>
          </a:lstStyle>
          <a:p>
            <a:r>
              <a:rPr lang="en-US" dirty="0"/>
              <a:t>Click to add title</a:t>
            </a:r>
          </a:p>
        </p:txBody>
      </p:sp>
      <p:sp>
        <p:nvSpPr>
          <p:cNvPr id="25" name="Text Placeholder 9"/>
          <p:cNvSpPr>
            <a:spLocks noGrp="1"/>
          </p:cNvSpPr>
          <p:nvPr>
            <p:ph type="body" sz="quarter" idx="18" hasCustomPrompt="1"/>
          </p:nvPr>
        </p:nvSpPr>
        <p:spPr>
          <a:xfrm>
            <a:off x="548640" y="1666239"/>
            <a:ext cx="20859750" cy="597989"/>
          </a:xfrm>
        </p:spPr>
        <p:txBody>
          <a:bodyPr>
            <a:noAutofit/>
          </a:bodyPr>
          <a:lstStyle>
            <a:lvl1pPr marL="0" indent="0" algn="ctr">
              <a:buNone/>
              <a:defRPr sz="2201" b="1" baseline="0">
                <a:solidFill>
                  <a:schemeClr val="tx1">
                    <a:lumMod val="65000"/>
                    <a:lumOff val="35000"/>
                  </a:schemeClr>
                </a:solidFill>
              </a:defRPr>
            </a:lvl1pPr>
            <a:lvl2pPr marL="895424" indent="0" algn="ctr">
              <a:buNone/>
              <a:defRPr sz="2000"/>
            </a:lvl2pPr>
            <a:lvl3pPr marL="1844826" indent="0" algn="ctr">
              <a:buNone/>
              <a:defRPr sz="2000"/>
            </a:lvl3pPr>
            <a:lvl4pPr marL="2759298" indent="0" algn="ctr">
              <a:buNone/>
              <a:defRPr sz="2000"/>
            </a:lvl4pPr>
            <a:lvl5pPr marL="3670599" indent="0" algn="ctr">
              <a:buNone/>
              <a:defRPr sz="2000"/>
            </a:lvl5pPr>
          </a:lstStyle>
          <a:p>
            <a:pPr lvl="0"/>
            <a:r>
              <a:rPr lang="en-US" dirty="0"/>
              <a:t>Click to add authors’ names</a:t>
            </a:r>
          </a:p>
        </p:txBody>
      </p:sp>
      <p:sp>
        <p:nvSpPr>
          <p:cNvPr id="26" name="Text Placeholder 12"/>
          <p:cNvSpPr>
            <a:spLocks noGrp="1"/>
          </p:cNvSpPr>
          <p:nvPr>
            <p:ph type="body" sz="quarter" idx="19" hasCustomPrompt="1"/>
          </p:nvPr>
        </p:nvSpPr>
        <p:spPr>
          <a:xfrm>
            <a:off x="548640" y="2333779"/>
            <a:ext cx="20871180" cy="315859"/>
          </a:xfrm>
        </p:spPr>
        <p:txBody>
          <a:bodyPr>
            <a:normAutofit/>
          </a:bodyPr>
          <a:lstStyle>
            <a:lvl1pPr marL="0" indent="0" algn="ctr">
              <a:buNone/>
              <a:defRPr sz="1800" b="0">
                <a:solidFill>
                  <a:schemeClr val="tx1">
                    <a:lumMod val="65000"/>
                    <a:lumOff val="35000"/>
                  </a:schemeClr>
                </a:solidFill>
              </a:defRPr>
            </a:lvl1pPr>
          </a:lstStyle>
          <a:p>
            <a:pPr lvl="0"/>
            <a:r>
              <a:rPr lang="en-US" dirty="0"/>
              <a:t>Click to add authors’ institutions</a:t>
            </a:r>
          </a:p>
        </p:txBody>
      </p:sp>
      <p:sp>
        <p:nvSpPr>
          <p:cNvPr id="27" name="Picture Placeholder 4"/>
          <p:cNvSpPr>
            <a:spLocks noGrp="1"/>
          </p:cNvSpPr>
          <p:nvPr>
            <p:ph type="pic" sz="quarter" idx="17" hasCustomPrompt="1"/>
          </p:nvPr>
        </p:nvSpPr>
        <p:spPr>
          <a:xfrm>
            <a:off x="17066624" y="386080"/>
            <a:ext cx="4341768" cy="1280160"/>
          </a:xfrm>
        </p:spPr>
        <p:txBody>
          <a:bodyPr>
            <a:normAutofit/>
          </a:bodyPr>
          <a:lstStyle>
            <a:lvl1pPr marL="0" indent="0" algn="ctr">
              <a:buNone/>
              <a:defRPr sz="2000" baseline="0">
                <a:solidFill>
                  <a:schemeClr val="tx1"/>
                </a:solidFill>
              </a:defRPr>
            </a:lvl1pPr>
          </a:lstStyle>
          <a:p>
            <a:r>
              <a:rPr lang="en-US" dirty="0"/>
              <a:t>Click to insert additional </a:t>
            </a:r>
            <a:br>
              <a:rPr lang="en-US" dirty="0"/>
            </a:br>
            <a:r>
              <a:rPr lang="en-US" dirty="0"/>
              <a:t>partner logo(s)</a:t>
            </a:r>
          </a:p>
        </p:txBody>
      </p:sp>
      <p:sp>
        <p:nvSpPr>
          <p:cNvPr id="28" name="Picture Placeholder 8"/>
          <p:cNvSpPr>
            <a:spLocks noGrp="1"/>
          </p:cNvSpPr>
          <p:nvPr>
            <p:ph type="pic" sz="quarter" idx="38" hasCustomPrompt="1"/>
          </p:nvPr>
        </p:nvSpPr>
        <p:spPr>
          <a:xfrm>
            <a:off x="5997635" y="2873830"/>
            <a:ext cx="4738256" cy="3228305"/>
          </a:xfrm>
          <a:solidFill>
            <a:schemeClr val="bg1">
              <a:lumMod val="85000"/>
            </a:schemeClr>
          </a:solidFill>
          <a:ln>
            <a:noFill/>
          </a:ln>
        </p:spPr>
        <p:txBody>
          <a:bodyPr anchor="ctr">
            <a:normAutofit/>
          </a:bodyPr>
          <a:lstStyle>
            <a:lvl1pPr marL="0" indent="0" algn="ctr">
              <a:buNone/>
              <a:defRPr sz="2801"/>
            </a:lvl1pPr>
          </a:lstStyle>
          <a:p>
            <a:r>
              <a:rPr lang="en-US" dirty="0"/>
              <a:t>Click to add image</a:t>
            </a:r>
          </a:p>
        </p:txBody>
      </p:sp>
      <p:sp>
        <p:nvSpPr>
          <p:cNvPr id="40" name="Picture Placeholder 8"/>
          <p:cNvSpPr>
            <a:spLocks noGrp="1"/>
          </p:cNvSpPr>
          <p:nvPr>
            <p:ph type="pic" sz="quarter" idx="39" hasCustomPrompt="1"/>
          </p:nvPr>
        </p:nvSpPr>
        <p:spPr>
          <a:xfrm>
            <a:off x="11209715" y="2873830"/>
            <a:ext cx="4738256" cy="3228305"/>
          </a:xfrm>
          <a:solidFill>
            <a:schemeClr val="bg1">
              <a:lumMod val="85000"/>
            </a:schemeClr>
          </a:solidFill>
          <a:ln>
            <a:noFill/>
          </a:ln>
        </p:spPr>
        <p:txBody>
          <a:bodyPr anchor="ctr">
            <a:normAutofit/>
          </a:bodyPr>
          <a:lstStyle>
            <a:lvl1pPr marL="0" indent="0" algn="ctr">
              <a:buNone/>
              <a:defRPr sz="2801"/>
            </a:lvl1pPr>
          </a:lstStyle>
          <a:p>
            <a:r>
              <a:rPr lang="en-US" dirty="0"/>
              <a:t>Click to add image</a:t>
            </a:r>
          </a:p>
        </p:txBody>
      </p:sp>
      <p:sp>
        <p:nvSpPr>
          <p:cNvPr id="41" name="Picture Placeholder 8"/>
          <p:cNvSpPr>
            <a:spLocks noGrp="1"/>
          </p:cNvSpPr>
          <p:nvPr>
            <p:ph type="pic" sz="quarter" idx="40" hasCustomPrompt="1"/>
          </p:nvPr>
        </p:nvSpPr>
        <p:spPr>
          <a:xfrm>
            <a:off x="16421795" y="2873830"/>
            <a:ext cx="4738256" cy="3228305"/>
          </a:xfrm>
          <a:solidFill>
            <a:schemeClr val="bg1">
              <a:lumMod val="85000"/>
            </a:schemeClr>
          </a:solidFill>
          <a:ln>
            <a:noFill/>
          </a:ln>
        </p:spPr>
        <p:txBody>
          <a:bodyPr anchor="ctr">
            <a:normAutofit/>
          </a:bodyPr>
          <a:lstStyle>
            <a:lvl1pPr marL="0" indent="0" algn="ctr">
              <a:buNone/>
              <a:defRPr sz="2801"/>
            </a:lvl1pPr>
          </a:lstStyle>
          <a:p>
            <a:r>
              <a:rPr lang="en-US" dirty="0"/>
              <a:t>Click to add image</a:t>
            </a:r>
          </a:p>
        </p:txBody>
      </p:sp>
      <p:sp>
        <p:nvSpPr>
          <p:cNvPr id="42" name="Text Placeholder 9"/>
          <p:cNvSpPr>
            <a:spLocks noGrp="1"/>
          </p:cNvSpPr>
          <p:nvPr>
            <p:ph type="body" sz="quarter" idx="41" hasCustomPrompt="1"/>
          </p:nvPr>
        </p:nvSpPr>
        <p:spPr>
          <a:xfrm>
            <a:off x="5996943" y="6217158"/>
            <a:ext cx="4751613" cy="575528"/>
          </a:xfrm>
        </p:spPr>
        <p:txBody>
          <a:bodyPr anchor="t">
            <a:noAutofit/>
          </a:bodyPr>
          <a:lstStyle>
            <a:lvl1pPr marL="0" indent="0">
              <a:buNone/>
              <a:defRPr sz="2000" b="0"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image caption</a:t>
            </a:r>
          </a:p>
        </p:txBody>
      </p:sp>
      <p:sp>
        <p:nvSpPr>
          <p:cNvPr id="43" name="Text Placeholder 9"/>
          <p:cNvSpPr>
            <a:spLocks noGrp="1"/>
          </p:cNvSpPr>
          <p:nvPr>
            <p:ph type="body" sz="quarter" idx="42" hasCustomPrompt="1"/>
          </p:nvPr>
        </p:nvSpPr>
        <p:spPr>
          <a:xfrm>
            <a:off x="11200314" y="6217158"/>
            <a:ext cx="4751613" cy="575528"/>
          </a:xfrm>
        </p:spPr>
        <p:txBody>
          <a:bodyPr anchor="t">
            <a:noAutofit/>
          </a:bodyPr>
          <a:lstStyle>
            <a:lvl1pPr marL="0" indent="0">
              <a:buNone/>
              <a:defRPr sz="2000" b="0"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image caption</a:t>
            </a:r>
          </a:p>
        </p:txBody>
      </p:sp>
      <p:sp>
        <p:nvSpPr>
          <p:cNvPr id="44" name="Text Placeholder 9"/>
          <p:cNvSpPr>
            <a:spLocks noGrp="1"/>
          </p:cNvSpPr>
          <p:nvPr>
            <p:ph type="body" sz="quarter" idx="43" hasCustomPrompt="1"/>
          </p:nvPr>
        </p:nvSpPr>
        <p:spPr>
          <a:xfrm>
            <a:off x="16403685" y="6217158"/>
            <a:ext cx="4751613" cy="575528"/>
          </a:xfrm>
        </p:spPr>
        <p:txBody>
          <a:bodyPr anchor="t">
            <a:noAutofit/>
          </a:bodyPr>
          <a:lstStyle>
            <a:lvl1pPr marL="0" indent="0">
              <a:buNone/>
              <a:defRPr sz="2000" b="0"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image caption</a:t>
            </a:r>
          </a:p>
        </p:txBody>
      </p:sp>
      <p:sp>
        <p:nvSpPr>
          <p:cNvPr id="45" name="Text Placeholder 9"/>
          <p:cNvSpPr>
            <a:spLocks noGrp="1"/>
          </p:cNvSpPr>
          <p:nvPr>
            <p:ph type="body" sz="quarter" idx="44" hasCustomPrompt="1"/>
          </p:nvPr>
        </p:nvSpPr>
        <p:spPr>
          <a:xfrm>
            <a:off x="793571" y="11111375"/>
            <a:ext cx="4751613" cy="575528"/>
          </a:xfrm>
        </p:spPr>
        <p:txBody>
          <a:bodyPr anchor="t">
            <a:noAutofit/>
          </a:bodyPr>
          <a:lstStyle>
            <a:lvl1pPr marL="0" indent="0">
              <a:buNone/>
              <a:defRPr sz="2000" b="0"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image caption</a:t>
            </a:r>
          </a:p>
        </p:txBody>
      </p:sp>
      <p:sp>
        <p:nvSpPr>
          <p:cNvPr id="46" name="Picture Placeholder 8"/>
          <p:cNvSpPr>
            <a:spLocks noGrp="1"/>
          </p:cNvSpPr>
          <p:nvPr>
            <p:ph type="pic" sz="quarter" idx="45" hasCustomPrompt="1"/>
          </p:nvPr>
        </p:nvSpPr>
        <p:spPr>
          <a:xfrm>
            <a:off x="785555" y="7768047"/>
            <a:ext cx="4738256" cy="3228305"/>
          </a:xfrm>
          <a:solidFill>
            <a:schemeClr val="bg1">
              <a:lumMod val="85000"/>
            </a:schemeClr>
          </a:solidFill>
          <a:ln>
            <a:noFill/>
          </a:ln>
        </p:spPr>
        <p:txBody>
          <a:bodyPr anchor="ctr">
            <a:normAutofit/>
          </a:bodyPr>
          <a:lstStyle>
            <a:lvl1pPr marL="0" indent="0" algn="ctr">
              <a:buNone/>
              <a:defRPr sz="2801"/>
            </a:lvl1pPr>
          </a:lstStyle>
          <a:p>
            <a:r>
              <a:rPr lang="en-US" dirty="0"/>
              <a:t>Click to add image</a:t>
            </a:r>
          </a:p>
        </p:txBody>
      </p:sp>
      <p:sp>
        <p:nvSpPr>
          <p:cNvPr id="47" name="Picture Placeholder 8"/>
          <p:cNvSpPr>
            <a:spLocks noGrp="1"/>
          </p:cNvSpPr>
          <p:nvPr>
            <p:ph type="pic" sz="quarter" idx="46" hasCustomPrompt="1"/>
          </p:nvPr>
        </p:nvSpPr>
        <p:spPr>
          <a:xfrm>
            <a:off x="5997635" y="7768047"/>
            <a:ext cx="4738256" cy="3228305"/>
          </a:xfrm>
          <a:solidFill>
            <a:schemeClr val="bg1">
              <a:lumMod val="85000"/>
            </a:schemeClr>
          </a:solidFill>
          <a:ln>
            <a:noFill/>
          </a:ln>
        </p:spPr>
        <p:txBody>
          <a:bodyPr anchor="ctr">
            <a:normAutofit/>
          </a:bodyPr>
          <a:lstStyle>
            <a:lvl1pPr marL="0" indent="0" algn="ctr">
              <a:buNone/>
              <a:defRPr sz="2801"/>
            </a:lvl1pPr>
          </a:lstStyle>
          <a:p>
            <a:r>
              <a:rPr lang="en-US" dirty="0"/>
              <a:t>Click to add image</a:t>
            </a:r>
          </a:p>
        </p:txBody>
      </p:sp>
      <p:sp>
        <p:nvSpPr>
          <p:cNvPr id="48" name="Picture Placeholder 8"/>
          <p:cNvSpPr>
            <a:spLocks noGrp="1"/>
          </p:cNvSpPr>
          <p:nvPr>
            <p:ph type="pic" sz="quarter" idx="47" hasCustomPrompt="1"/>
          </p:nvPr>
        </p:nvSpPr>
        <p:spPr>
          <a:xfrm>
            <a:off x="11209715" y="7768047"/>
            <a:ext cx="4738256" cy="3228305"/>
          </a:xfrm>
          <a:solidFill>
            <a:schemeClr val="bg1">
              <a:lumMod val="85000"/>
            </a:schemeClr>
          </a:solidFill>
          <a:ln>
            <a:noFill/>
          </a:ln>
        </p:spPr>
        <p:txBody>
          <a:bodyPr anchor="ctr">
            <a:normAutofit/>
          </a:bodyPr>
          <a:lstStyle>
            <a:lvl1pPr marL="0" indent="0" algn="ctr">
              <a:buNone/>
              <a:defRPr sz="2801"/>
            </a:lvl1pPr>
          </a:lstStyle>
          <a:p>
            <a:r>
              <a:rPr lang="en-US" dirty="0"/>
              <a:t>Click to add image</a:t>
            </a:r>
          </a:p>
        </p:txBody>
      </p:sp>
      <p:sp>
        <p:nvSpPr>
          <p:cNvPr id="49" name="Picture Placeholder 8"/>
          <p:cNvSpPr>
            <a:spLocks noGrp="1"/>
          </p:cNvSpPr>
          <p:nvPr>
            <p:ph type="pic" sz="quarter" idx="48" hasCustomPrompt="1"/>
          </p:nvPr>
        </p:nvSpPr>
        <p:spPr>
          <a:xfrm>
            <a:off x="16421795" y="7768047"/>
            <a:ext cx="4738256" cy="3228305"/>
          </a:xfrm>
          <a:solidFill>
            <a:schemeClr val="bg1">
              <a:lumMod val="85000"/>
            </a:schemeClr>
          </a:solidFill>
          <a:ln>
            <a:noFill/>
          </a:ln>
        </p:spPr>
        <p:txBody>
          <a:bodyPr anchor="ctr">
            <a:normAutofit/>
          </a:bodyPr>
          <a:lstStyle>
            <a:lvl1pPr marL="0" indent="0" algn="ctr">
              <a:buNone/>
              <a:defRPr sz="2801"/>
            </a:lvl1pPr>
          </a:lstStyle>
          <a:p>
            <a:r>
              <a:rPr lang="en-US" dirty="0"/>
              <a:t>Click to add image</a:t>
            </a:r>
          </a:p>
        </p:txBody>
      </p:sp>
      <p:sp>
        <p:nvSpPr>
          <p:cNvPr id="50" name="Text Placeholder 9"/>
          <p:cNvSpPr>
            <a:spLocks noGrp="1"/>
          </p:cNvSpPr>
          <p:nvPr>
            <p:ph type="body" sz="quarter" idx="49" hasCustomPrompt="1"/>
          </p:nvPr>
        </p:nvSpPr>
        <p:spPr>
          <a:xfrm>
            <a:off x="5996943" y="11111375"/>
            <a:ext cx="4751613" cy="575528"/>
          </a:xfrm>
        </p:spPr>
        <p:txBody>
          <a:bodyPr anchor="t">
            <a:noAutofit/>
          </a:bodyPr>
          <a:lstStyle>
            <a:lvl1pPr marL="0" indent="0">
              <a:buNone/>
              <a:defRPr sz="2000" b="0"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image caption</a:t>
            </a:r>
          </a:p>
        </p:txBody>
      </p:sp>
      <p:sp>
        <p:nvSpPr>
          <p:cNvPr id="51" name="Text Placeholder 9"/>
          <p:cNvSpPr>
            <a:spLocks noGrp="1"/>
          </p:cNvSpPr>
          <p:nvPr>
            <p:ph type="body" sz="quarter" idx="50" hasCustomPrompt="1"/>
          </p:nvPr>
        </p:nvSpPr>
        <p:spPr>
          <a:xfrm>
            <a:off x="11200314" y="11111375"/>
            <a:ext cx="4751613" cy="575528"/>
          </a:xfrm>
        </p:spPr>
        <p:txBody>
          <a:bodyPr anchor="t">
            <a:noAutofit/>
          </a:bodyPr>
          <a:lstStyle>
            <a:lvl1pPr marL="0" indent="0">
              <a:buNone/>
              <a:defRPr sz="2000" b="0"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image caption</a:t>
            </a:r>
          </a:p>
        </p:txBody>
      </p:sp>
      <p:sp>
        <p:nvSpPr>
          <p:cNvPr id="52" name="Text Placeholder 9"/>
          <p:cNvSpPr>
            <a:spLocks noGrp="1"/>
          </p:cNvSpPr>
          <p:nvPr>
            <p:ph type="body" sz="quarter" idx="51" hasCustomPrompt="1"/>
          </p:nvPr>
        </p:nvSpPr>
        <p:spPr>
          <a:xfrm>
            <a:off x="16403685" y="11111375"/>
            <a:ext cx="4751613" cy="575528"/>
          </a:xfrm>
        </p:spPr>
        <p:txBody>
          <a:bodyPr anchor="t">
            <a:noAutofit/>
          </a:bodyPr>
          <a:lstStyle>
            <a:lvl1pPr marL="0" indent="0">
              <a:buNone/>
              <a:defRPr sz="2000" b="0" baseline="0">
                <a:solidFill>
                  <a:schemeClr val="accent2"/>
                </a:solidFill>
              </a:defRPr>
            </a:lvl1pPr>
            <a:lvl2pPr marL="685857" indent="0">
              <a:buNone/>
              <a:defRPr sz="2400" b="1">
                <a:solidFill>
                  <a:schemeClr val="accent3"/>
                </a:solidFill>
              </a:defRPr>
            </a:lvl2pPr>
            <a:lvl3pPr marL="1371711" indent="0">
              <a:buNone/>
              <a:defRPr sz="2400" b="1">
                <a:solidFill>
                  <a:schemeClr val="accent3"/>
                </a:solidFill>
              </a:defRPr>
            </a:lvl3pPr>
            <a:lvl4pPr marL="2057567" indent="0">
              <a:buNone/>
              <a:defRPr sz="2400" b="1">
                <a:solidFill>
                  <a:schemeClr val="accent3"/>
                </a:solidFill>
              </a:defRPr>
            </a:lvl4pPr>
            <a:lvl5pPr marL="2743424" indent="0">
              <a:buNone/>
              <a:defRPr sz="2400" b="1">
                <a:solidFill>
                  <a:schemeClr val="accent3"/>
                </a:solidFill>
              </a:defRPr>
            </a:lvl5pPr>
          </a:lstStyle>
          <a:p>
            <a:pPr lvl="0"/>
            <a:r>
              <a:rPr lang="en-US" dirty="0"/>
              <a:t>Click to add image caption</a:t>
            </a:r>
          </a:p>
        </p:txBody>
      </p:sp>
      <p:sp>
        <p:nvSpPr>
          <p:cNvPr id="53" name="Text Placeholder 12"/>
          <p:cNvSpPr>
            <a:spLocks noGrp="1"/>
          </p:cNvSpPr>
          <p:nvPr>
            <p:ph type="body" sz="quarter" idx="14" hasCustomPrompt="1"/>
          </p:nvPr>
        </p:nvSpPr>
        <p:spPr>
          <a:xfrm>
            <a:off x="548642" y="13167360"/>
            <a:ext cx="20859609" cy="888274"/>
          </a:xfrm>
          <a:solidFill>
            <a:schemeClr val="accent2"/>
          </a:solidFill>
          <a:ln w="19050">
            <a:noFill/>
          </a:ln>
        </p:spPr>
        <p:txBody>
          <a:bodyPr anchor="ctr">
            <a:noAutofit/>
          </a:bodyPr>
          <a:lstStyle>
            <a:lvl1pPr marL="0" indent="0" algn="ctr">
              <a:buNone/>
              <a:defRPr sz="3200" b="1">
                <a:solidFill>
                  <a:schemeClr val="bg1"/>
                </a:solidFill>
              </a:defRPr>
            </a:lvl1pPr>
            <a:lvl2pPr marL="685857" indent="0" algn="ctr">
              <a:buNone/>
              <a:defRPr sz="2700"/>
            </a:lvl2pPr>
            <a:lvl3pPr marL="1371711" indent="0" algn="ctr">
              <a:buNone/>
              <a:defRPr sz="2700"/>
            </a:lvl3pPr>
            <a:lvl4pPr marL="2057567" indent="0" algn="ctr">
              <a:buNone/>
              <a:defRPr sz="2700"/>
            </a:lvl4pPr>
            <a:lvl5pPr marL="2743424" indent="0" algn="ctr">
              <a:buNone/>
              <a:defRPr sz="2700"/>
            </a:lvl5pPr>
          </a:lstStyle>
          <a:p>
            <a:pPr lvl="0"/>
            <a:r>
              <a:rPr lang="en-US" dirty="0"/>
              <a:t>Click to add callout text</a:t>
            </a: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Chart with Titl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760720" y="386080"/>
            <a:ext cx="15636240" cy="1280160"/>
          </a:xfrm>
          <a:prstGeom prst="rect">
            <a:avLst/>
          </a:prstGeom>
        </p:spPr>
        <p:txBody>
          <a:bodyPr>
            <a:normAutofit/>
          </a:bodyPr>
          <a:lstStyle>
            <a:lvl1pPr algn="l">
              <a:defRPr sz="4400"/>
            </a:lvl1pPr>
          </a:lstStyle>
          <a:p>
            <a:r>
              <a:rPr lang="en-US" dirty="0"/>
              <a:t>Click to add title</a:t>
            </a:r>
          </a:p>
        </p:txBody>
      </p:sp>
      <p:cxnSp>
        <p:nvCxnSpPr>
          <p:cNvPr id="6" name="Straight Connector 5"/>
          <p:cNvCxnSpPr/>
          <p:nvPr userDrawn="1"/>
        </p:nvCxnSpPr>
        <p:spPr>
          <a:xfrm>
            <a:off x="0" y="1886762"/>
            <a:ext cx="21945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userDrawn="1"/>
        </p:nvGrpSpPr>
        <p:grpSpPr>
          <a:xfrm>
            <a:off x="0" y="1893592"/>
            <a:ext cx="21945600" cy="11973157"/>
            <a:chOff x="-1626782" y="887620"/>
            <a:chExt cx="12192000" cy="5612417"/>
          </a:xfrm>
        </p:grpSpPr>
        <p:cxnSp>
          <p:nvCxnSpPr>
            <p:cNvPr id="9" name="Straight Connector 8"/>
            <p:cNvCxnSpPr/>
            <p:nvPr userDrawn="1"/>
          </p:nvCxnSpPr>
          <p:spPr>
            <a:xfrm>
              <a:off x="4469218" y="887620"/>
              <a:ext cx="0" cy="5612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6782" y="3695999"/>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 Placeholder 14"/>
          <p:cNvSpPr>
            <a:spLocks noGrp="1"/>
          </p:cNvSpPr>
          <p:nvPr>
            <p:ph type="body" sz="quarter" idx="22" hasCustomPrompt="1"/>
          </p:nvPr>
        </p:nvSpPr>
        <p:spPr>
          <a:xfrm>
            <a:off x="822963" y="3352134"/>
            <a:ext cx="9326879" cy="2269613"/>
          </a:xfrm>
        </p:spPr>
        <p:txBody>
          <a:bodyPr wrap="square" lIns="0" tIns="0" rIns="0" bIns="0">
            <a:normAutofit/>
          </a:bodyPr>
          <a:lstStyle>
            <a:lvl1pPr marL="205758" indent="-205758">
              <a:spcBef>
                <a:spcPts val="750"/>
              </a:spcBef>
              <a:defRPr sz="2801">
                <a:solidFill>
                  <a:schemeClr val="tx2"/>
                </a:solidFill>
              </a:defRPr>
            </a:lvl1pPr>
            <a:lvl2pPr marL="480099" indent="-205758">
              <a:spcBef>
                <a:spcPts val="750"/>
              </a:spcBef>
              <a:defRPr sz="2400">
                <a:solidFill>
                  <a:schemeClr val="tx2"/>
                </a:solidFill>
              </a:defRPr>
            </a:lvl2pPr>
            <a:lvl3pPr marL="891612" indent="-205758">
              <a:spcBef>
                <a:spcPts val="750"/>
              </a:spcBef>
              <a:defRPr sz="2400">
                <a:solidFill>
                  <a:schemeClr val="tx2"/>
                </a:solidFill>
              </a:defRPr>
            </a:lvl3pPr>
            <a:lvl4pPr marL="1303127" indent="-205758">
              <a:spcBef>
                <a:spcPts val="750"/>
              </a:spcBef>
              <a:defRPr sz="2400">
                <a:solidFill>
                  <a:schemeClr val="tx2"/>
                </a:solidFill>
              </a:defRPr>
            </a:lvl4pPr>
            <a:lvl5pPr marL="1714640" indent="-205758">
              <a:spcBef>
                <a:spcPts val="750"/>
              </a:spcBef>
              <a:defRPr sz="240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6"/>
          <p:cNvSpPr>
            <a:spLocks noGrp="1"/>
          </p:cNvSpPr>
          <p:nvPr>
            <p:ph type="body" sz="quarter" idx="23" hasCustomPrompt="1"/>
          </p:nvPr>
        </p:nvSpPr>
        <p:spPr>
          <a:xfrm>
            <a:off x="822960" y="2464497"/>
            <a:ext cx="9326880" cy="472745"/>
          </a:xfrm>
        </p:spPr>
        <p:txBody>
          <a:bodyPr wrap="square" lIns="0" tIns="0" rIns="0" bIns="0">
            <a:normAutofit/>
          </a:bodyPr>
          <a:lstStyle>
            <a:lvl1pPr marL="0" indent="0">
              <a:buNone/>
              <a:defRPr sz="3200" b="1" baseline="0">
                <a:solidFill>
                  <a:schemeClr val="accent2"/>
                </a:solidFill>
              </a:defRPr>
            </a:lvl1pPr>
            <a:lvl2pPr marL="685857" indent="0">
              <a:buNone/>
              <a:defRPr>
                <a:solidFill>
                  <a:schemeClr val="accent3"/>
                </a:solidFill>
              </a:defRPr>
            </a:lvl2pPr>
            <a:lvl3pPr marL="1371711" indent="0">
              <a:buNone/>
              <a:defRPr>
                <a:solidFill>
                  <a:schemeClr val="accent3"/>
                </a:solidFill>
              </a:defRPr>
            </a:lvl3pPr>
            <a:lvl4pPr marL="2057567" indent="0">
              <a:buNone/>
              <a:defRPr>
                <a:solidFill>
                  <a:schemeClr val="accent3"/>
                </a:solidFill>
              </a:defRPr>
            </a:lvl4pPr>
            <a:lvl5pPr marL="2743424" indent="0">
              <a:buNone/>
              <a:defRPr>
                <a:solidFill>
                  <a:schemeClr val="accent3"/>
                </a:solidFill>
              </a:defRPr>
            </a:lvl5pPr>
          </a:lstStyle>
          <a:p>
            <a:pPr lvl="0"/>
            <a:r>
              <a:rPr lang="en-US" dirty="0"/>
              <a:t>Click to add quad title</a:t>
            </a:r>
          </a:p>
        </p:txBody>
      </p:sp>
      <p:sp>
        <p:nvSpPr>
          <p:cNvPr id="16" name="Text Placeholder 14"/>
          <p:cNvSpPr>
            <a:spLocks noGrp="1"/>
          </p:cNvSpPr>
          <p:nvPr>
            <p:ph type="body" sz="quarter" idx="32" hasCustomPrompt="1"/>
          </p:nvPr>
        </p:nvSpPr>
        <p:spPr>
          <a:xfrm>
            <a:off x="822963" y="9335026"/>
            <a:ext cx="9326879" cy="2269613"/>
          </a:xfrm>
        </p:spPr>
        <p:txBody>
          <a:bodyPr wrap="square" lIns="0" tIns="0" rIns="0" bIns="0">
            <a:normAutofit/>
          </a:bodyPr>
          <a:lstStyle>
            <a:lvl1pPr marL="205758" indent="-205758">
              <a:spcBef>
                <a:spcPts val="750"/>
              </a:spcBef>
              <a:defRPr sz="2801">
                <a:solidFill>
                  <a:schemeClr val="tx2"/>
                </a:solidFill>
              </a:defRPr>
            </a:lvl1pPr>
            <a:lvl2pPr marL="480099" indent="-205758">
              <a:spcBef>
                <a:spcPts val="750"/>
              </a:spcBef>
              <a:defRPr sz="2400">
                <a:solidFill>
                  <a:schemeClr val="tx2"/>
                </a:solidFill>
              </a:defRPr>
            </a:lvl2pPr>
            <a:lvl3pPr marL="891612" indent="-205758">
              <a:spcBef>
                <a:spcPts val="750"/>
              </a:spcBef>
              <a:defRPr sz="2400">
                <a:solidFill>
                  <a:schemeClr val="tx2"/>
                </a:solidFill>
              </a:defRPr>
            </a:lvl3pPr>
            <a:lvl4pPr marL="1303127" indent="-205758">
              <a:spcBef>
                <a:spcPts val="750"/>
              </a:spcBef>
              <a:defRPr sz="2400">
                <a:solidFill>
                  <a:schemeClr val="tx2"/>
                </a:solidFill>
              </a:defRPr>
            </a:lvl4pPr>
            <a:lvl5pPr marL="1714640" indent="-205758">
              <a:spcBef>
                <a:spcPts val="750"/>
              </a:spcBef>
              <a:defRPr sz="240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p:cNvSpPr>
            <a:spLocks noGrp="1"/>
          </p:cNvSpPr>
          <p:nvPr>
            <p:ph type="body" sz="quarter" idx="33" hasCustomPrompt="1"/>
          </p:nvPr>
        </p:nvSpPr>
        <p:spPr>
          <a:xfrm>
            <a:off x="822960" y="8447391"/>
            <a:ext cx="9326880" cy="472745"/>
          </a:xfrm>
        </p:spPr>
        <p:txBody>
          <a:bodyPr wrap="square" lIns="0" tIns="0" rIns="0" bIns="0">
            <a:normAutofit/>
          </a:bodyPr>
          <a:lstStyle>
            <a:lvl1pPr marL="0" indent="0">
              <a:buNone/>
              <a:defRPr sz="3200" b="1" baseline="0">
                <a:solidFill>
                  <a:schemeClr val="accent2"/>
                </a:solidFill>
              </a:defRPr>
            </a:lvl1pPr>
            <a:lvl2pPr marL="685857" indent="0">
              <a:buNone/>
              <a:defRPr>
                <a:solidFill>
                  <a:schemeClr val="accent3"/>
                </a:solidFill>
              </a:defRPr>
            </a:lvl2pPr>
            <a:lvl3pPr marL="1371711" indent="0">
              <a:buNone/>
              <a:defRPr>
                <a:solidFill>
                  <a:schemeClr val="accent3"/>
                </a:solidFill>
              </a:defRPr>
            </a:lvl3pPr>
            <a:lvl4pPr marL="2057567" indent="0">
              <a:buNone/>
              <a:defRPr>
                <a:solidFill>
                  <a:schemeClr val="accent3"/>
                </a:solidFill>
              </a:defRPr>
            </a:lvl4pPr>
            <a:lvl5pPr marL="2743424" indent="0">
              <a:buNone/>
              <a:defRPr>
                <a:solidFill>
                  <a:schemeClr val="accent3"/>
                </a:solidFill>
              </a:defRPr>
            </a:lvl5pPr>
          </a:lstStyle>
          <a:p>
            <a:pPr lvl="0"/>
            <a:r>
              <a:rPr lang="en-US" dirty="0"/>
              <a:t>Click to add quad title</a:t>
            </a:r>
          </a:p>
        </p:txBody>
      </p:sp>
      <p:sp>
        <p:nvSpPr>
          <p:cNvPr id="20" name="Text Placeholder 14"/>
          <p:cNvSpPr>
            <a:spLocks noGrp="1"/>
          </p:cNvSpPr>
          <p:nvPr>
            <p:ph type="body" sz="quarter" idx="35" hasCustomPrompt="1"/>
          </p:nvPr>
        </p:nvSpPr>
        <p:spPr>
          <a:xfrm>
            <a:off x="11795765" y="9335026"/>
            <a:ext cx="9326879" cy="2269613"/>
          </a:xfrm>
        </p:spPr>
        <p:txBody>
          <a:bodyPr wrap="square" lIns="0" tIns="0" rIns="0" bIns="0">
            <a:normAutofit/>
          </a:bodyPr>
          <a:lstStyle>
            <a:lvl1pPr marL="205758" indent="-205758">
              <a:spcBef>
                <a:spcPts val="750"/>
              </a:spcBef>
              <a:defRPr sz="2801">
                <a:solidFill>
                  <a:schemeClr val="tx2"/>
                </a:solidFill>
              </a:defRPr>
            </a:lvl1pPr>
            <a:lvl2pPr marL="480099" indent="-205758">
              <a:spcBef>
                <a:spcPts val="750"/>
              </a:spcBef>
              <a:defRPr sz="2400">
                <a:solidFill>
                  <a:schemeClr val="tx2"/>
                </a:solidFill>
              </a:defRPr>
            </a:lvl2pPr>
            <a:lvl3pPr marL="891612" indent="-205758">
              <a:spcBef>
                <a:spcPts val="750"/>
              </a:spcBef>
              <a:defRPr sz="2400">
                <a:solidFill>
                  <a:schemeClr val="tx2"/>
                </a:solidFill>
              </a:defRPr>
            </a:lvl3pPr>
            <a:lvl4pPr marL="1303127" indent="-205758">
              <a:spcBef>
                <a:spcPts val="750"/>
              </a:spcBef>
              <a:defRPr sz="2400">
                <a:solidFill>
                  <a:schemeClr val="tx2"/>
                </a:solidFill>
              </a:defRPr>
            </a:lvl4pPr>
            <a:lvl5pPr marL="1714640" indent="-205758">
              <a:spcBef>
                <a:spcPts val="750"/>
              </a:spcBef>
              <a:defRPr sz="240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6"/>
          <p:cNvSpPr>
            <a:spLocks noGrp="1"/>
          </p:cNvSpPr>
          <p:nvPr>
            <p:ph type="body" sz="quarter" idx="36" hasCustomPrompt="1"/>
          </p:nvPr>
        </p:nvSpPr>
        <p:spPr>
          <a:xfrm>
            <a:off x="11795760" y="8447391"/>
            <a:ext cx="9326880" cy="472745"/>
          </a:xfrm>
        </p:spPr>
        <p:txBody>
          <a:bodyPr wrap="square" lIns="0" tIns="0" rIns="0" bIns="0">
            <a:normAutofit/>
          </a:bodyPr>
          <a:lstStyle>
            <a:lvl1pPr marL="0" indent="0">
              <a:buNone/>
              <a:defRPr sz="3200" b="1" baseline="0">
                <a:solidFill>
                  <a:schemeClr val="accent2"/>
                </a:solidFill>
              </a:defRPr>
            </a:lvl1pPr>
            <a:lvl2pPr marL="685857" indent="0">
              <a:buNone/>
              <a:defRPr>
                <a:solidFill>
                  <a:schemeClr val="accent3"/>
                </a:solidFill>
              </a:defRPr>
            </a:lvl2pPr>
            <a:lvl3pPr marL="1371711" indent="0">
              <a:buNone/>
              <a:defRPr>
                <a:solidFill>
                  <a:schemeClr val="accent3"/>
                </a:solidFill>
              </a:defRPr>
            </a:lvl3pPr>
            <a:lvl4pPr marL="2057567" indent="0">
              <a:buNone/>
              <a:defRPr>
                <a:solidFill>
                  <a:schemeClr val="accent3"/>
                </a:solidFill>
              </a:defRPr>
            </a:lvl4pPr>
            <a:lvl5pPr marL="2743424" indent="0">
              <a:buNone/>
              <a:defRPr>
                <a:solidFill>
                  <a:schemeClr val="accent3"/>
                </a:solidFill>
              </a:defRPr>
            </a:lvl5pPr>
          </a:lstStyle>
          <a:p>
            <a:pPr lvl="0"/>
            <a:r>
              <a:rPr lang="en-US" dirty="0"/>
              <a:t>Click to add quad title</a:t>
            </a:r>
          </a:p>
        </p:txBody>
      </p:sp>
      <p:sp>
        <p:nvSpPr>
          <p:cNvPr id="24" name="Text Placeholder 14"/>
          <p:cNvSpPr>
            <a:spLocks noGrp="1"/>
          </p:cNvSpPr>
          <p:nvPr>
            <p:ph type="body" sz="quarter" idx="38" hasCustomPrompt="1"/>
          </p:nvPr>
        </p:nvSpPr>
        <p:spPr>
          <a:xfrm>
            <a:off x="11795765" y="3352134"/>
            <a:ext cx="9326879" cy="2269613"/>
          </a:xfrm>
        </p:spPr>
        <p:txBody>
          <a:bodyPr wrap="square" lIns="0" tIns="0" rIns="0" bIns="0">
            <a:normAutofit/>
          </a:bodyPr>
          <a:lstStyle>
            <a:lvl1pPr marL="205758" indent="-205758">
              <a:spcBef>
                <a:spcPts val="750"/>
              </a:spcBef>
              <a:defRPr sz="2801">
                <a:solidFill>
                  <a:schemeClr val="tx2"/>
                </a:solidFill>
              </a:defRPr>
            </a:lvl1pPr>
            <a:lvl2pPr marL="480099" indent="-205758">
              <a:spcBef>
                <a:spcPts val="750"/>
              </a:spcBef>
              <a:defRPr sz="2400">
                <a:solidFill>
                  <a:schemeClr val="tx2"/>
                </a:solidFill>
              </a:defRPr>
            </a:lvl2pPr>
            <a:lvl3pPr marL="891612" indent="-205758">
              <a:spcBef>
                <a:spcPts val="750"/>
              </a:spcBef>
              <a:defRPr sz="2400">
                <a:solidFill>
                  <a:schemeClr val="tx2"/>
                </a:solidFill>
              </a:defRPr>
            </a:lvl3pPr>
            <a:lvl4pPr marL="1303127" indent="-205758">
              <a:spcBef>
                <a:spcPts val="750"/>
              </a:spcBef>
              <a:defRPr sz="2400">
                <a:solidFill>
                  <a:schemeClr val="tx2"/>
                </a:solidFill>
              </a:defRPr>
            </a:lvl4pPr>
            <a:lvl5pPr marL="1714640" indent="-205758">
              <a:spcBef>
                <a:spcPts val="750"/>
              </a:spcBef>
              <a:defRPr sz="240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6"/>
          <p:cNvSpPr>
            <a:spLocks noGrp="1"/>
          </p:cNvSpPr>
          <p:nvPr>
            <p:ph type="body" sz="quarter" idx="39" hasCustomPrompt="1"/>
          </p:nvPr>
        </p:nvSpPr>
        <p:spPr>
          <a:xfrm>
            <a:off x="11795760" y="2464497"/>
            <a:ext cx="9326880" cy="472745"/>
          </a:xfrm>
        </p:spPr>
        <p:txBody>
          <a:bodyPr wrap="square" lIns="0" tIns="0" rIns="0" bIns="0">
            <a:normAutofit/>
          </a:bodyPr>
          <a:lstStyle>
            <a:lvl1pPr marL="0" indent="0">
              <a:buNone/>
              <a:defRPr sz="3200" b="1" baseline="0">
                <a:solidFill>
                  <a:schemeClr val="accent2"/>
                </a:solidFill>
              </a:defRPr>
            </a:lvl1pPr>
            <a:lvl2pPr marL="685857" indent="0">
              <a:buNone/>
              <a:defRPr>
                <a:solidFill>
                  <a:schemeClr val="accent3"/>
                </a:solidFill>
              </a:defRPr>
            </a:lvl2pPr>
            <a:lvl3pPr marL="1371711" indent="0">
              <a:buNone/>
              <a:defRPr>
                <a:solidFill>
                  <a:schemeClr val="accent3"/>
                </a:solidFill>
              </a:defRPr>
            </a:lvl3pPr>
            <a:lvl4pPr marL="2057567" indent="0">
              <a:buNone/>
              <a:defRPr>
                <a:solidFill>
                  <a:schemeClr val="accent3"/>
                </a:solidFill>
              </a:defRPr>
            </a:lvl4pPr>
            <a:lvl5pPr marL="2743424" indent="0">
              <a:buNone/>
              <a:defRPr>
                <a:solidFill>
                  <a:schemeClr val="accent3"/>
                </a:solidFill>
              </a:defRPr>
            </a:lvl5pPr>
          </a:lstStyle>
          <a:p>
            <a:pPr lvl="0"/>
            <a:r>
              <a:rPr lang="en-US" dirty="0"/>
              <a:t>Click to add quad title</a:t>
            </a:r>
          </a:p>
        </p:txBody>
      </p:sp>
      <p:sp>
        <p:nvSpPr>
          <p:cNvPr id="7" name="Date Placeholder 6"/>
          <p:cNvSpPr>
            <a:spLocks noGrp="1"/>
          </p:cNvSpPr>
          <p:nvPr>
            <p:ph type="dt" sz="half" idx="40"/>
          </p:nvPr>
        </p:nvSpPr>
        <p:spPr/>
        <p:txBody>
          <a:bodyPr/>
          <a:lstStyle/>
          <a:p>
            <a:fld id="{F1801673-7A7B-4BD8-BFC5-513A1B2F8C7F}" type="datetime3">
              <a:rPr lang="en-US" smtClean="0"/>
              <a:t>19 May 2020</a:t>
            </a:fld>
            <a:endParaRPr lang="en-US" dirty="0"/>
          </a:p>
        </p:txBody>
      </p:sp>
      <p:sp>
        <p:nvSpPr>
          <p:cNvPr id="8" name="Footer Placeholder 7"/>
          <p:cNvSpPr>
            <a:spLocks noGrp="1"/>
          </p:cNvSpPr>
          <p:nvPr>
            <p:ph type="ftr" sz="quarter" idx="41"/>
          </p:nvPr>
        </p:nvSpPr>
        <p:spPr/>
        <p:txBody>
          <a:bodyPr/>
          <a:lstStyle/>
          <a:p>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ad Chart 2 without title">
    <p:spTree>
      <p:nvGrpSpPr>
        <p:cNvPr id="1" name=""/>
        <p:cNvGrpSpPr/>
        <p:nvPr/>
      </p:nvGrpSpPr>
      <p:grpSpPr>
        <a:xfrm>
          <a:off x="0" y="0"/>
          <a:ext cx="0" cy="0"/>
          <a:chOff x="0" y="0"/>
          <a:chExt cx="0" cy="0"/>
        </a:xfrm>
      </p:grpSpPr>
      <p:cxnSp>
        <p:nvCxnSpPr>
          <p:cNvPr id="6" name="Straight Connector 5"/>
          <p:cNvCxnSpPr/>
          <p:nvPr/>
        </p:nvCxnSpPr>
        <p:spPr>
          <a:xfrm>
            <a:off x="10972800" y="1"/>
            <a:ext cx="0" cy="138818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7302185"/>
            <a:ext cx="21945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userDrawn="1">
            <p:ph type="body" sz="quarter" idx="18" hasCustomPrompt="1"/>
          </p:nvPr>
        </p:nvSpPr>
        <p:spPr>
          <a:xfrm>
            <a:off x="822965" y="3018337"/>
            <a:ext cx="9326876" cy="2269613"/>
          </a:xfrm>
        </p:spPr>
        <p:txBody>
          <a:bodyPr wrap="square" lIns="0" tIns="0" rIns="0" bIns="0">
            <a:normAutofit/>
          </a:bodyPr>
          <a:lstStyle>
            <a:lvl1pPr marL="205758" indent="-205758">
              <a:spcBef>
                <a:spcPts val="750"/>
              </a:spcBef>
              <a:defRPr sz="2801">
                <a:solidFill>
                  <a:schemeClr val="tx2"/>
                </a:solidFill>
              </a:defRPr>
            </a:lvl1pPr>
            <a:lvl2pPr marL="480099" indent="-205758">
              <a:spcBef>
                <a:spcPts val="750"/>
              </a:spcBef>
              <a:defRPr sz="2400">
                <a:solidFill>
                  <a:schemeClr val="tx2"/>
                </a:solidFill>
              </a:defRPr>
            </a:lvl2pPr>
            <a:lvl3pPr marL="891612" indent="-205758">
              <a:spcBef>
                <a:spcPts val="750"/>
              </a:spcBef>
              <a:defRPr sz="2400">
                <a:solidFill>
                  <a:schemeClr val="tx2"/>
                </a:solidFill>
              </a:defRPr>
            </a:lvl3pPr>
            <a:lvl4pPr marL="1303127" indent="-205758">
              <a:spcBef>
                <a:spcPts val="750"/>
              </a:spcBef>
              <a:defRPr sz="2400">
                <a:solidFill>
                  <a:schemeClr val="tx2"/>
                </a:solidFill>
              </a:defRPr>
            </a:lvl4pPr>
            <a:lvl5pPr marL="1714640" indent="-205758">
              <a:spcBef>
                <a:spcPts val="750"/>
              </a:spcBef>
              <a:defRPr sz="240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p:cNvSpPr>
            <a:spLocks noGrp="1"/>
          </p:cNvSpPr>
          <p:nvPr userDrawn="1">
            <p:ph type="body" sz="quarter" idx="19" hasCustomPrompt="1"/>
          </p:nvPr>
        </p:nvSpPr>
        <p:spPr>
          <a:xfrm>
            <a:off x="822960" y="2130700"/>
            <a:ext cx="9326880" cy="484401"/>
          </a:xfrm>
        </p:spPr>
        <p:txBody>
          <a:bodyPr wrap="square" lIns="0" tIns="0" rIns="0" bIns="0">
            <a:normAutofit/>
          </a:bodyPr>
          <a:lstStyle>
            <a:lvl1pPr marL="0" indent="0">
              <a:buNone/>
              <a:defRPr sz="3200" b="1" baseline="0">
                <a:solidFill>
                  <a:schemeClr val="accent2"/>
                </a:solidFill>
              </a:defRPr>
            </a:lvl1pPr>
            <a:lvl2pPr marL="685857" indent="0">
              <a:buNone/>
              <a:defRPr>
                <a:solidFill>
                  <a:schemeClr val="accent3"/>
                </a:solidFill>
              </a:defRPr>
            </a:lvl2pPr>
            <a:lvl3pPr marL="1371711" indent="0">
              <a:buNone/>
              <a:defRPr>
                <a:solidFill>
                  <a:schemeClr val="accent3"/>
                </a:solidFill>
              </a:defRPr>
            </a:lvl3pPr>
            <a:lvl4pPr marL="2057567" indent="0">
              <a:buNone/>
              <a:defRPr>
                <a:solidFill>
                  <a:schemeClr val="accent3"/>
                </a:solidFill>
              </a:defRPr>
            </a:lvl4pPr>
            <a:lvl5pPr marL="2743424" indent="0">
              <a:buNone/>
              <a:defRPr>
                <a:solidFill>
                  <a:schemeClr val="accent3"/>
                </a:solidFill>
              </a:defRPr>
            </a:lvl5pPr>
          </a:lstStyle>
          <a:p>
            <a:pPr lvl="0"/>
            <a:r>
              <a:rPr lang="en-US" dirty="0"/>
              <a:t>Click to add quad title</a:t>
            </a:r>
          </a:p>
        </p:txBody>
      </p:sp>
      <p:sp>
        <p:nvSpPr>
          <p:cNvPr id="18" name="Text Placeholder 14"/>
          <p:cNvSpPr>
            <a:spLocks noGrp="1"/>
          </p:cNvSpPr>
          <p:nvPr userDrawn="1">
            <p:ph type="body" sz="quarter" idx="20" hasCustomPrompt="1"/>
          </p:nvPr>
        </p:nvSpPr>
        <p:spPr>
          <a:xfrm>
            <a:off x="11795765" y="3018337"/>
            <a:ext cx="9326879" cy="2269613"/>
          </a:xfrm>
        </p:spPr>
        <p:txBody>
          <a:bodyPr wrap="square" lIns="0" tIns="0" rIns="0" bIns="0">
            <a:normAutofit/>
          </a:bodyPr>
          <a:lstStyle>
            <a:lvl1pPr marL="205758" indent="-205758">
              <a:spcBef>
                <a:spcPts val="750"/>
              </a:spcBef>
              <a:defRPr sz="2801">
                <a:solidFill>
                  <a:schemeClr val="tx2"/>
                </a:solidFill>
              </a:defRPr>
            </a:lvl1pPr>
            <a:lvl2pPr marL="480099" indent="-205758">
              <a:spcBef>
                <a:spcPts val="750"/>
              </a:spcBef>
              <a:defRPr sz="2400">
                <a:solidFill>
                  <a:schemeClr val="tx2"/>
                </a:solidFill>
              </a:defRPr>
            </a:lvl2pPr>
            <a:lvl3pPr marL="891612" indent="-205758">
              <a:spcBef>
                <a:spcPts val="750"/>
              </a:spcBef>
              <a:defRPr sz="2400">
                <a:solidFill>
                  <a:schemeClr val="tx2"/>
                </a:solidFill>
              </a:defRPr>
            </a:lvl3pPr>
            <a:lvl4pPr marL="1303127" indent="-205758">
              <a:spcBef>
                <a:spcPts val="750"/>
              </a:spcBef>
              <a:defRPr sz="2400">
                <a:solidFill>
                  <a:schemeClr val="tx2"/>
                </a:solidFill>
              </a:defRPr>
            </a:lvl4pPr>
            <a:lvl5pPr marL="1714640" indent="-205758">
              <a:spcBef>
                <a:spcPts val="750"/>
              </a:spcBef>
              <a:defRPr sz="240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6"/>
          <p:cNvSpPr>
            <a:spLocks noGrp="1"/>
          </p:cNvSpPr>
          <p:nvPr userDrawn="1">
            <p:ph type="body" sz="quarter" idx="21" hasCustomPrompt="1"/>
          </p:nvPr>
        </p:nvSpPr>
        <p:spPr>
          <a:xfrm>
            <a:off x="11795760" y="2130700"/>
            <a:ext cx="9326880" cy="472745"/>
          </a:xfrm>
        </p:spPr>
        <p:txBody>
          <a:bodyPr wrap="square" lIns="0" tIns="0" rIns="0" bIns="0">
            <a:normAutofit/>
          </a:bodyPr>
          <a:lstStyle>
            <a:lvl1pPr marL="0" indent="0">
              <a:buNone/>
              <a:defRPr sz="3200" b="1" baseline="0">
                <a:solidFill>
                  <a:schemeClr val="accent2"/>
                </a:solidFill>
              </a:defRPr>
            </a:lvl1pPr>
            <a:lvl2pPr marL="685857" indent="0">
              <a:buNone/>
              <a:defRPr>
                <a:solidFill>
                  <a:schemeClr val="accent3"/>
                </a:solidFill>
              </a:defRPr>
            </a:lvl2pPr>
            <a:lvl3pPr marL="1371711" indent="0">
              <a:buNone/>
              <a:defRPr>
                <a:solidFill>
                  <a:schemeClr val="accent3"/>
                </a:solidFill>
              </a:defRPr>
            </a:lvl3pPr>
            <a:lvl4pPr marL="2057567" indent="0">
              <a:buNone/>
              <a:defRPr>
                <a:solidFill>
                  <a:schemeClr val="accent3"/>
                </a:solidFill>
              </a:defRPr>
            </a:lvl4pPr>
            <a:lvl5pPr marL="2743424" indent="0">
              <a:buNone/>
              <a:defRPr>
                <a:solidFill>
                  <a:schemeClr val="accent3"/>
                </a:solidFill>
              </a:defRPr>
            </a:lvl5pPr>
          </a:lstStyle>
          <a:p>
            <a:pPr lvl="0"/>
            <a:r>
              <a:rPr lang="en-US" dirty="0"/>
              <a:t>Click to add quad title</a:t>
            </a:r>
          </a:p>
        </p:txBody>
      </p:sp>
      <p:sp>
        <p:nvSpPr>
          <p:cNvPr id="20" name="Text Placeholder 14"/>
          <p:cNvSpPr>
            <a:spLocks noGrp="1"/>
          </p:cNvSpPr>
          <p:nvPr userDrawn="1">
            <p:ph type="body" sz="quarter" idx="22" hasCustomPrompt="1"/>
          </p:nvPr>
        </p:nvSpPr>
        <p:spPr>
          <a:xfrm>
            <a:off x="822965" y="9050488"/>
            <a:ext cx="9326876" cy="2269613"/>
          </a:xfrm>
        </p:spPr>
        <p:txBody>
          <a:bodyPr wrap="square" lIns="0" tIns="0" rIns="0" bIns="0">
            <a:normAutofit/>
          </a:bodyPr>
          <a:lstStyle>
            <a:lvl1pPr marL="205758" indent="-205758">
              <a:spcBef>
                <a:spcPts val="750"/>
              </a:spcBef>
              <a:defRPr sz="2801">
                <a:solidFill>
                  <a:schemeClr val="tx2"/>
                </a:solidFill>
              </a:defRPr>
            </a:lvl1pPr>
            <a:lvl2pPr marL="480099" indent="-205758">
              <a:spcBef>
                <a:spcPts val="750"/>
              </a:spcBef>
              <a:defRPr sz="2400">
                <a:solidFill>
                  <a:schemeClr val="tx2"/>
                </a:solidFill>
              </a:defRPr>
            </a:lvl2pPr>
            <a:lvl3pPr marL="891612" indent="-205758">
              <a:spcBef>
                <a:spcPts val="750"/>
              </a:spcBef>
              <a:defRPr sz="2400">
                <a:solidFill>
                  <a:schemeClr val="tx2"/>
                </a:solidFill>
              </a:defRPr>
            </a:lvl3pPr>
            <a:lvl4pPr marL="1303127" indent="-205758">
              <a:spcBef>
                <a:spcPts val="750"/>
              </a:spcBef>
              <a:defRPr sz="2400">
                <a:solidFill>
                  <a:schemeClr val="tx2"/>
                </a:solidFill>
              </a:defRPr>
            </a:lvl4pPr>
            <a:lvl5pPr marL="1714640" indent="-205758">
              <a:spcBef>
                <a:spcPts val="750"/>
              </a:spcBef>
              <a:defRPr sz="240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6"/>
          <p:cNvSpPr>
            <a:spLocks noGrp="1"/>
          </p:cNvSpPr>
          <p:nvPr userDrawn="1">
            <p:ph type="body" sz="quarter" idx="23" hasCustomPrompt="1"/>
          </p:nvPr>
        </p:nvSpPr>
        <p:spPr>
          <a:xfrm>
            <a:off x="822960" y="8162854"/>
            <a:ext cx="9326880" cy="472745"/>
          </a:xfrm>
        </p:spPr>
        <p:txBody>
          <a:bodyPr wrap="square" lIns="0" tIns="0" rIns="0" bIns="0">
            <a:normAutofit/>
          </a:bodyPr>
          <a:lstStyle>
            <a:lvl1pPr marL="0" indent="0">
              <a:buNone/>
              <a:defRPr sz="3200" b="1" baseline="0">
                <a:solidFill>
                  <a:schemeClr val="accent2"/>
                </a:solidFill>
              </a:defRPr>
            </a:lvl1pPr>
            <a:lvl2pPr marL="685857" indent="0">
              <a:buNone/>
              <a:defRPr>
                <a:solidFill>
                  <a:schemeClr val="accent3"/>
                </a:solidFill>
              </a:defRPr>
            </a:lvl2pPr>
            <a:lvl3pPr marL="1371711" indent="0">
              <a:buNone/>
              <a:defRPr>
                <a:solidFill>
                  <a:schemeClr val="accent3"/>
                </a:solidFill>
              </a:defRPr>
            </a:lvl3pPr>
            <a:lvl4pPr marL="2057567" indent="0">
              <a:buNone/>
              <a:defRPr>
                <a:solidFill>
                  <a:schemeClr val="accent3"/>
                </a:solidFill>
              </a:defRPr>
            </a:lvl4pPr>
            <a:lvl5pPr marL="2743424" indent="0">
              <a:buNone/>
              <a:defRPr>
                <a:solidFill>
                  <a:schemeClr val="accent3"/>
                </a:solidFill>
              </a:defRPr>
            </a:lvl5pPr>
          </a:lstStyle>
          <a:p>
            <a:pPr lvl="0"/>
            <a:r>
              <a:rPr lang="en-US" dirty="0"/>
              <a:t>Click to add quad title</a:t>
            </a:r>
          </a:p>
        </p:txBody>
      </p:sp>
      <p:sp>
        <p:nvSpPr>
          <p:cNvPr id="22" name="Text Placeholder 14"/>
          <p:cNvSpPr>
            <a:spLocks noGrp="1"/>
          </p:cNvSpPr>
          <p:nvPr userDrawn="1">
            <p:ph type="body" sz="quarter" idx="24" hasCustomPrompt="1"/>
          </p:nvPr>
        </p:nvSpPr>
        <p:spPr>
          <a:xfrm>
            <a:off x="11795765" y="9050488"/>
            <a:ext cx="9326879" cy="2269613"/>
          </a:xfrm>
        </p:spPr>
        <p:txBody>
          <a:bodyPr wrap="square" lIns="0" tIns="0" rIns="0" bIns="0">
            <a:normAutofit/>
          </a:bodyPr>
          <a:lstStyle>
            <a:lvl1pPr marL="205758" indent="-205758">
              <a:spcBef>
                <a:spcPts val="750"/>
              </a:spcBef>
              <a:defRPr sz="2801">
                <a:solidFill>
                  <a:schemeClr val="tx2"/>
                </a:solidFill>
              </a:defRPr>
            </a:lvl1pPr>
            <a:lvl2pPr marL="480099" indent="-205758">
              <a:spcBef>
                <a:spcPts val="750"/>
              </a:spcBef>
              <a:defRPr sz="2400">
                <a:solidFill>
                  <a:schemeClr val="tx2"/>
                </a:solidFill>
              </a:defRPr>
            </a:lvl2pPr>
            <a:lvl3pPr marL="891612" indent="-205758">
              <a:spcBef>
                <a:spcPts val="750"/>
              </a:spcBef>
              <a:defRPr sz="2400">
                <a:solidFill>
                  <a:schemeClr val="tx2"/>
                </a:solidFill>
              </a:defRPr>
            </a:lvl3pPr>
            <a:lvl4pPr marL="1303127" indent="-205758">
              <a:spcBef>
                <a:spcPts val="750"/>
              </a:spcBef>
              <a:defRPr sz="2400">
                <a:solidFill>
                  <a:schemeClr val="tx2"/>
                </a:solidFill>
              </a:defRPr>
            </a:lvl4pPr>
            <a:lvl5pPr marL="1714640" indent="-205758">
              <a:spcBef>
                <a:spcPts val="750"/>
              </a:spcBef>
              <a:defRPr sz="240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6"/>
          <p:cNvSpPr>
            <a:spLocks noGrp="1"/>
          </p:cNvSpPr>
          <p:nvPr userDrawn="1">
            <p:ph type="body" sz="quarter" idx="25" hasCustomPrompt="1"/>
          </p:nvPr>
        </p:nvSpPr>
        <p:spPr>
          <a:xfrm>
            <a:off x="11795760" y="8162851"/>
            <a:ext cx="9326880" cy="486991"/>
          </a:xfrm>
        </p:spPr>
        <p:txBody>
          <a:bodyPr wrap="square" lIns="0" tIns="0" rIns="0" bIns="0">
            <a:normAutofit/>
          </a:bodyPr>
          <a:lstStyle>
            <a:lvl1pPr marL="0" indent="0">
              <a:buNone/>
              <a:defRPr sz="3200" b="1" baseline="0">
                <a:solidFill>
                  <a:schemeClr val="accent2"/>
                </a:solidFill>
              </a:defRPr>
            </a:lvl1pPr>
            <a:lvl2pPr marL="685857" indent="0">
              <a:buNone/>
              <a:defRPr>
                <a:solidFill>
                  <a:schemeClr val="accent3"/>
                </a:solidFill>
              </a:defRPr>
            </a:lvl2pPr>
            <a:lvl3pPr marL="1371711" indent="0">
              <a:buNone/>
              <a:defRPr>
                <a:solidFill>
                  <a:schemeClr val="accent3"/>
                </a:solidFill>
              </a:defRPr>
            </a:lvl3pPr>
            <a:lvl4pPr marL="2057567" indent="0">
              <a:buNone/>
              <a:defRPr>
                <a:solidFill>
                  <a:schemeClr val="accent3"/>
                </a:solidFill>
              </a:defRPr>
            </a:lvl4pPr>
            <a:lvl5pPr marL="2743424" indent="0">
              <a:buNone/>
              <a:defRPr>
                <a:solidFill>
                  <a:schemeClr val="accent3"/>
                </a:solidFill>
              </a:defRPr>
            </a:lvl5pPr>
          </a:lstStyle>
          <a:p>
            <a:pPr lvl="0"/>
            <a:r>
              <a:rPr lang="en-US" dirty="0"/>
              <a:t>Click to add quad title</a:t>
            </a:r>
          </a:p>
        </p:txBody>
      </p:sp>
      <p:sp>
        <p:nvSpPr>
          <p:cNvPr id="5" name="Date Placeholder 4"/>
          <p:cNvSpPr>
            <a:spLocks noGrp="1"/>
          </p:cNvSpPr>
          <p:nvPr>
            <p:ph type="dt" sz="half" idx="26"/>
          </p:nvPr>
        </p:nvSpPr>
        <p:spPr/>
        <p:txBody>
          <a:bodyPr/>
          <a:lstStyle/>
          <a:p>
            <a:fld id="{ED297274-B388-4128-A42A-6F570EDB502D}" type="datetime3">
              <a:rPr lang="en-US" smtClean="0"/>
              <a:t>19 May 2020</a:t>
            </a:fld>
            <a:endParaRPr lang="en-US" dirty="0"/>
          </a:p>
        </p:txBody>
      </p:sp>
      <p:sp>
        <p:nvSpPr>
          <p:cNvPr id="7" name="Footer Placeholder 6"/>
          <p:cNvSpPr>
            <a:spLocks noGrp="1"/>
          </p:cNvSpPr>
          <p:nvPr>
            <p:ph type="ftr" sz="quarter" idx="27"/>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userDrawn="1"/>
        </p:nvSpPr>
        <p:spPr>
          <a:xfrm>
            <a:off x="0" y="14229806"/>
            <a:ext cx="21945600" cy="3996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US" sz="14401"/>
          </a:p>
        </p:txBody>
      </p:sp>
      <p:cxnSp>
        <p:nvCxnSpPr>
          <p:cNvPr id="17" name="Straight Connector 16"/>
          <p:cNvCxnSpPr/>
          <p:nvPr userDrawn="1"/>
        </p:nvCxnSpPr>
        <p:spPr>
          <a:xfrm>
            <a:off x="0" y="14216997"/>
            <a:ext cx="21945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48640" y="2519684"/>
            <a:ext cx="20871180" cy="10647678"/>
          </a:xfrm>
          <a:prstGeom prst="rect">
            <a:avLst/>
          </a:prstGeom>
        </p:spPr>
        <p:txBody>
          <a:bodyPr vert="horz" lIns="0" tIns="0" rIns="0" bIns="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126221" y="14279827"/>
            <a:ext cx="3282029" cy="302557"/>
          </a:xfrm>
          <a:prstGeom prst="rect">
            <a:avLst/>
          </a:prstGeom>
        </p:spPr>
        <p:txBody>
          <a:bodyPr vert="horz" lIns="91440" tIns="0" rIns="91440" bIns="0" rtlCol="0" anchor="ctr"/>
          <a:lstStyle>
            <a:lvl1pPr algn="r">
              <a:defRPr sz="1601">
                <a:solidFill>
                  <a:schemeClr val="bg1">
                    <a:lumMod val="50000"/>
                  </a:schemeClr>
                </a:solidFill>
              </a:defRPr>
            </a:lvl1pPr>
          </a:lstStyle>
          <a:p>
            <a:fld id="{109C8480-8E7F-4E2B-9C3D-F71E3163980E}" type="datetime3">
              <a:rPr lang="en-US" smtClean="0"/>
              <a:pPr/>
              <a:t>19 May 2020</a:t>
            </a:fld>
            <a:endParaRPr lang="en-US" dirty="0"/>
          </a:p>
        </p:txBody>
      </p:sp>
      <p:sp>
        <p:nvSpPr>
          <p:cNvPr id="5" name="Footer Placeholder 4"/>
          <p:cNvSpPr>
            <a:spLocks noGrp="1"/>
          </p:cNvSpPr>
          <p:nvPr>
            <p:ph type="ftr" sz="quarter" idx="3"/>
          </p:nvPr>
        </p:nvSpPr>
        <p:spPr>
          <a:xfrm>
            <a:off x="578341" y="14279827"/>
            <a:ext cx="7766648" cy="302557"/>
          </a:xfrm>
          <a:prstGeom prst="rect">
            <a:avLst/>
          </a:prstGeom>
        </p:spPr>
        <p:txBody>
          <a:bodyPr vert="horz" lIns="91440" tIns="0" rIns="91440" bIns="0" rtlCol="0" anchor="ctr"/>
          <a:lstStyle>
            <a:lvl1pPr algn="l">
              <a:defRPr sz="1601">
                <a:solidFill>
                  <a:schemeClr val="bg1">
                    <a:lumMod val="50000"/>
                  </a:schemeClr>
                </a:solidFill>
              </a:defRPr>
            </a:lvl1pPr>
          </a:lstStyle>
          <a:p>
            <a:endParaRPr lang="en-US" dirty="0"/>
          </a:p>
        </p:txBody>
      </p:sp>
      <p:sp>
        <p:nvSpPr>
          <p:cNvPr id="7" name="Title Placeholder 6"/>
          <p:cNvSpPr>
            <a:spLocks noGrp="1"/>
          </p:cNvSpPr>
          <p:nvPr>
            <p:ph type="title"/>
          </p:nvPr>
        </p:nvSpPr>
        <p:spPr>
          <a:xfrm>
            <a:off x="5074920" y="386081"/>
            <a:ext cx="11815355" cy="1285969"/>
          </a:xfrm>
          <a:prstGeom prst="rect">
            <a:avLst/>
          </a:prstGeom>
        </p:spPr>
        <p:txBody>
          <a:bodyPr vert="horz" lIns="0" tIns="0" rIns="0" bIns="0" rtlCol="0" anchor="t">
            <a:normAutofit/>
          </a:bodyPr>
          <a:lstStyle/>
          <a:p>
            <a:r>
              <a:rPr lang="en-US" dirty="0"/>
              <a:t>Click to add title</a:t>
            </a:r>
          </a:p>
        </p:txBody>
      </p:sp>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9189" y="69670"/>
            <a:ext cx="4896303" cy="1793747"/>
          </a:xfrm>
          <a:prstGeom prst="rect">
            <a:avLst/>
          </a:prstGeom>
        </p:spPr>
      </p:pic>
    </p:spTree>
    <p:extLst>
      <p:ext uri="{BB962C8B-B14F-4D97-AF65-F5344CB8AC3E}">
        <p14:creationId xmlns:p14="http://schemas.microsoft.com/office/powerpoint/2010/main" val="786717368"/>
      </p:ext>
    </p:extLst>
  </p:cSld>
  <p:clrMap bg1="lt1" tx1="dk1" bg2="lt2" tx2="dk2" accent1="accent1" accent2="accent2" accent3="accent3" accent4="accent4" accent5="accent5" accent6="accent6" hlink="hlink" folHlink="folHlink"/>
  <p:sldLayoutIdLst>
    <p:sldLayoutId id="2147483751" r:id="rId1"/>
    <p:sldLayoutId id="2147483771" r:id="rId2"/>
    <p:sldLayoutId id="2147483754" r:id="rId3"/>
    <p:sldLayoutId id="2147483745" r:id="rId4"/>
    <p:sldLayoutId id="2147483769" r:id="rId5"/>
    <p:sldLayoutId id="2147483781" r:id="rId6"/>
    <p:sldLayoutId id="2147483778" r:id="rId7"/>
    <p:sldLayoutId id="2147483773" r:id="rId8"/>
    <p:sldLayoutId id="2147483774" r:id="rId9"/>
  </p:sldLayoutIdLst>
  <p:hf hdr="0"/>
  <p:txStyles>
    <p:titleStyle>
      <a:lvl1pPr marL="0" marR="0" indent="0" algn="ctr" defTabSz="1371711" rtl="0" eaLnBrk="1" fontAlgn="auto" latinLnBrk="0" hangingPunct="1">
        <a:lnSpc>
          <a:spcPct val="90000"/>
        </a:lnSpc>
        <a:spcBef>
          <a:spcPct val="0"/>
        </a:spcBef>
        <a:spcAft>
          <a:spcPts val="0"/>
        </a:spcAft>
        <a:buClrTx/>
        <a:buSzTx/>
        <a:buFontTx/>
        <a:buNone/>
        <a:tabLst/>
        <a:defRPr sz="4001" b="1" i="0" kern="1200">
          <a:solidFill>
            <a:schemeClr val="accent1"/>
          </a:solidFill>
          <a:latin typeface="Arial Black" charset="0"/>
          <a:ea typeface="Arial Black" charset="0"/>
          <a:cs typeface="Arial Black" charset="0"/>
        </a:defRPr>
      </a:lvl1pPr>
    </p:titleStyle>
    <p:bodyStyle>
      <a:lvl1pPr marL="457238" marR="0" indent="-457238" algn="l" defTabSz="1828949" rtl="0" eaLnBrk="1" fontAlgn="auto" latinLnBrk="0" hangingPunct="1">
        <a:lnSpc>
          <a:spcPct val="100000"/>
        </a:lnSpc>
        <a:spcBef>
          <a:spcPts val="2000"/>
        </a:spcBef>
        <a:spcAft>
          <a:spcPts val="0"/>
        </a:spcAft>
        <a:buClrTx/>
        <a:buSzTx/>
        <a:buFont typeface="Arial"/>
        <a:buChar char="•"/>
        <a:tabLst/>
        <a:defRPr sz="3000" kern="1200" baseline="0">
          <a:solidFill>
            <a:schemeClr val="tx2">
              <a:lumMod val="75000"/>
            </a:schemeClr>
          </a:solidFill>
          <a:latin typeface="+mn-lt"/>
          <a:ea typeface="+mn-ea"/>
          <a:cs typeface="+mn-cs"/>
        </a:defRPr>
      </a:lvl1pPr>
      <a:lvl2pPr marL="1387589" marR="0" indent="-492167" algn="l" defTabSz="1828949" rtl="0" eaLnBrk="1" fontAlgn="auto" latinLnBrk="0" hangingPunct="1">
        <a:lnSpc>
          <a:spcPct val="100000"/>
        </a:lnSpc>
        <a:spcBef>
          <a:spcPts val="800"/>
        </a:spcBef>
        <a:spcAft>
          <a:spcPts val="0"/>
        </a:spcAft>
        <a:buClrTx/>
        <a:buSzTx/>
        <a:buFont typeface=".AppleSystemUIFont" charset="-120"/>
        <a:buChar char="-"/>
        <a:tabLst/>
        <a:defRPr sz="2400" kern="1200">
          <a:solidFill>
            <a:schemeClr val="tx2">
              <a:lumMod val="75000"/>
            </a:schemeClr>
          </a:solidFill>
          <a:latin typeface="+mn-lt"/>
          <a:ea typeface="+mn-ea"/>
          <a:cs typeface="+mn-cs"/>
        </a:defRPr>
      </a:lvl2pPr>
      <a:lvl3pPr marL="2302064" marR="0" indent="-457238" algn="l" defTabSz="1828949" rtl="0" eaLnBrk="1" fontAlgn="auto" latinLnBrk="0" hangingPunct="1">
        <a:lnSpc>
          <a:spcPct val="100000"/>
        </a:lnSpc>
        <a:spcBef>
          <a:spcPts val="800"/>
        </a:spcBef>
        <a:spcAft>
          <a:spcPts val="0"/>
        </a:spcAft>
        <a:buClrTx/>
        <a:buSzPct val="80000"/>
        <a:buFont typeface="Wingdings" charset="2"/>
        <a:buChar char="§"/>
        <a:tabLst/>
        <a:defRPr sz="2400" kern="1200">
          <a:solidFill>
            <a:schemeClr val="tx2">
              <a:lumMod val="75000"/>
            </a:schemeClr>
          </a:solidFill>
          <a:latin typeface="+mn-lt"/>
          <a:ea typeface="+mn-ea"/>
          <a:cs typeface="+mn-cs"/>
        </a:defRPr>
      </a:lvl3pPr>
      <a:lvl4pPr marL="3213362" marR="0" indent="-454062" algn="l" defTabSz="1828949" rtl="0" eaLnBrk="1" fontAlgn="auto" latinLnBrk="0" hangingPunct="1">
        <a:lnSpc>
          <a:spcPct val="100000"/>
        </a:lnSpc>
        <a:spcBef>
          <a:spcPts val="800"/>
        </a:spcBef>
        <a:spcAft>
          <a:spcPts val="0"/>
        </a:spcAft>
        <a:buClrTx/>
        <a:buSzPct val="80000"/>
        <a:buFont typeface="Courier New" charset="0"/>
        <a:buChar char="o"/>
        <a:tabLst/>
        <a:defRPr sz="2400" kern="1200">
          <a:solidFill>
            <a:schemeClr val="tx2">
              <a:lumMod val="75000"/>
            </a:schemeClr>
          </a:solidFill>
          <a:latin typeface="+mn-lt"/>
          <a:ea typeface="+mn-ea"/>
          <a:cs typeface="+mn-cs"/>
        </a:defRPr>
      </a:lvl4pPr>
      <a:lvl5pPr marL="4127835" marR="0" indent="-457238" algn="l" defTabSz="1828949" rtl="0" eaLnBrk="1" fontAlgn="auto" latinLnBrk="0" hangingPunct="1">
        <a:lnSpc>
          <a:spcPct val="100000"/>
        </a:lnSpc>
        <a:spcBef>
          <a:spcPts val="800"/>
        </a:spcBef>
        <a:spcAft>
          <a:spcPts val="0"/>
        </a:spcAft>
        <a:buClrTx/>
        <a:buSzTx/>
        <a:buFont typeface="Arial"/>
        <a:buChar char="•"/>
        <a:tabLst/>
        <a:defRPr sz="2400" kern="1200" baseline="0">
          <a:solidFill>
            <a:schemeClr val="tx2">
              <a:lumMod val="75000"/>
            </a:schemeClr>
          </a:solidFill>
          <a:latin typeface="+mn-lt"/>
          <a:ea typeface="+mn-ea"/>
          <a:cs typeface="+mn-cs"/>
        </a:defRPr>
      </a:lvl5pPr>
      <a:lvl6pPr marL="3772206" indent="-342929" algn="l" defTabSz="1371711" rtl="0" eaLnBrk="1" latinLnBrk="0" hangingPunct="1">
        <a:lnSpc>
          <a:spcPct val="90000"/>
        </a:lnSpc>
        <a:spcBef>
          <a:spcPts val="750"/>
        </a:spcBef>
        <a:buFont typeface="Arial"/>
        <a:buChar char="•"/>
        <a:defRPr sz="2700" kern="1200">
          <a:solidFill>
            <a:schemeClr val="tx1"/>
          </a:solidFill>
          <a:latin typeface="+mn-lt"/>
          <a:ea typeface="+mn-ea"/>
          <a:cs typeface="+mn-cs"/>
        </a:defRPr>
      </a:lvl6pPr>
      <a:lvl7pPr marL="4458062" indent="-342929" algn="l" defTabSz="1371711" rtl="0" eaLnBrk="1" latinLnBrk="0" hangingPunct="1">
        <a:lnSpc>
          <a:spcPct val="90000"/>
        </a:lnSpc>
        <a:spcBef>
          <a:spcPts val="750"/>
        </a:spcBef>
        <a:buFont typeface="Arial"/>
        <a:buChar char="•"/>
        <a:defRPr sz="2700" kern="1200">
          <a:solidFill>
            <a:schemeClr val="tx1"/>
          </a:solidFill>
          <a:latin typeface="+mn-lt"/>
          <a:ea typeface="+mn-ea"/>
          <a:cs typeface="+mn-cs"/>
        </a:defRPr>
      </a:lvl7pPr>
      <a:lvl8pPr marL="5143919" indent="-342929" algn="l" defTabSz="1371711" rtl="0" eaLnBrk="1" latinLnBrk="0" hangingPunct="1">
        <a:lnSpc>
          <a:spcPct val="90000"/>
        </a:lnSpc>
        <a:spcBef>
          <a:spcPts val="750"/>
        </a:spcBef>
        <a:buFont typeface="Arial"/>
        <a:buChar char="•"/>
        <a:defRPr sz="2700" kern="1200">
          <a:solidFill>
            <a:schemeClr val="tx1"/>
          </a:solidFill>
          <a:latin typeface="+mn-lt"/>
          <a:ea typeface="+mn-ea"/>
          <a:cs typeface="+mn-cs"/>
        </a:defRPr>
      </a:lvl8pPr>
      <a:lvl9pPr marL="5829774" indent="-342929" algn="l" defTabSz="1371711" rtl="0" eaLnBrk="1" latinLnBrk="0" hangingPunct="1">
        <a:lnSpc>
          <a:spcPct val="90000"/>
        </a:lnSpc>
        <a:spcBef>
          <a:spcPts val="750"/>
        </a:spcBef>
        <a:buFont typeface="Arial"/>
        <a:buChar char="•"/>
        <a:defRPr sz="2700" kern="1200">
          <a:solidFill>
            <a:schemeClr val="tx1"/>
          </a:solidFill>
          <a:latin typeface="+mn-lt"/>
          <a:ea typeface="+mn-ea"/>
          <a:cs typeface="+mn-cs"/>
        </a:defRPr>
      </a:lvl9pPr>
    </p:bodyStyle>
    <p:otherStyle>
      <a:defPPr>
        <a:defRPr lang="en-US"/>
      </a:defPPr>
      <a:lvl1pPr marL="0" algn="l" defTabSz="1371711" rtl="0" eaLnBrk="1" latinLnBrk="0" hangingPunct="1">
        <a:defRPr sz="2700" kern="1200">
          <a:solidFill>
            <a:schemeClr val="tx1"/>
          </a:solidFill>
          <a:latin typeface="+mn-lt"/>
          <a:ea typeface="+mn-ea"/>
          <a:cs typeface="+mn-cs"/>
        </a:defRPr>
      </a:lvl1pPr>
      <a:lvl2pPr marL="685857" algn="l" defTabSz="1371711" rtl="0" eaLnBrk="1" latinLnBrk="0" hangingPunct="1">
        <a:defRPr sz="2700" kern="1200">
          <a:solidFill>
            <a:schemeClr val="tx1"/>
          </a:solidFill>
          <a:latin typeface="+mn-lt"/>
          <a:ea typeface="+mn-ea"/>
          <a:cs typeface="+mn-cs"/>
        </a:defRPr>
      </a:lvl2pPr>
      <a:lvl3pPr marL="1371711" algn="l" defTabSz="1371711" rtl="0" eaLnBrk="1" latinLnBrk="0" hangingPunct="1">
        <a:defRPr sz="2700" kern="1200">
          <a:solidFill>
            <a:schemeClr val="tx1"/>
          </a:solidFill>
          <a:latin typeface="+mn-lt"/>
          <a:ea typeface="+mn-ea"/>
          <a:cs typeface="+mn-cs"/>
        </a:defRPr>
      </a:lvl3pPr>
      <a:lvl4pPr marL="2057567" algn="l" defTabSz="1371711" rtl="0" eaLnBrk="1" latinLnBrk="0" hangingPunct="1">
        <a:defRPr sz="2700" kern="1200">
          <a:solidFill>
            <a:schemeClr val="tx1"/>
          </a:solidFill>
          <a:latin typeface="+mn-lt"/>
          <a:ea typeface="+mn-ea"/>
          <a:cs typeface="+mn-cs"/>
        </a:defRPr>
      </a:lvl4pPr>
      <a:lvl5pPr marL="2743424" algn="l" defTabSz="1371711" rtl="0" eaLnBrk="1" latinLnBrk="0" hangingPunct="1">
        <a:defRPr sz="2700" kern="1200">
          <a:solidFill>
            <a:schemeClr val="tx1"/>
          </a:solidFill>
          <a:latin typeface="+mn-lt"/>
          <a:ea typeface="+mn-ea"/>
          <a:cs typeface="+mn-cs"/>
        </a:defRPr>
      </a:lvl5pPr>
      <a:lvl6pPr marL="3429279" algn="l" defTabSz="1371711" rtl="0" eaLnBrk="1" latinLnBrk="0" hangingPunct="1">
        <a:defRPr sz="2700" kern="1200">
          <a:solidFill>
            <a:schemeClr val="tx1"/>
          </a:solidFill>
          <a:latin typeface="+mn-lt"/>
          <a:ea typeface="+mn-ea"/>
          <a:cs typeface="+mn-cs"/>
        </a:defRPr>
      </a:lvl6pPr>
      <a:lvl7pPr marL="4115135" algn="l" defTabSz="1371711" rtl="0" eaLnBrk="1" latinLnBrk="0" hangingPunct="1">
        <a:defRPr sz="2700" kern="1200">
          <a:solidFill>
            <a:schemeClr val="tx1"/>
          </a:solidFill>
          <a:latin typeface="+mn-lt"/>
          <a:ea typeface="+mn-ea"/>
          <a:cs typeface="+mn-cs"/>
        </a:defRPr>
      </a:lvl7pPr>
      <a:lvl8pPr marL="4800990" algn="l" defTabSz="1371711" rtl="0" eaLnBrk="1" latinLnBrk="0" hangingPunct="1">
        <a:defRPr sz="2700" kern="1200">
          <a:solidFill>
            <a:schemeClr val="tx1"/>
          </a:solidFill>
          <a:latin typeface="+mn-lt"/>
          <a:ea typeface="+mn-ea"/>
          <a:cs typeface="+mn-cs"/>
        </a:defRPr>
      </a:lvl8pPr>
      <a:lvl9pPr marL="5486847" algn="l" defTabSz="1371711"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243" userDrawn="1">
          <p15:clr>
            <a:srgbClr val="F26B43"/>
          </p15:clr>
        </p15:guide>
        <p15:guide id="11" pos="347" userDrawn="1">
          <p15:clr>
            <a:srgbClr val="F26B43"/>
          </p15:clr>
        </p15:guide>
        <p15:guide id="12" pos="13811" userDrawn="1">
          <p15:clr>
            <a:srgbClr val="F26B43"/>
          </p15:clr>
        </p15:guide>
        <p15:guide id="14" pos="6912" userDrawn="1">
          <p15:clr>
            <a:srgbClr val="F26B43"/>
          </p15:clr>
        </p15:guide>
        <p15:guide id="16" orient="horz" pos="1050" userDrawn="1">
          <p15:clr>
            <a:srgbClr val="F26B43"/>
          </p15:clr>
        </p15:guide>
        <p15:guide id="17" userDrawn="1">
          <p15:clr>
            <a:srgbClr val="F26B43"/>
          </p15:clr>
        </p15:guide>
        <p15:guide id="18" pos="13479" userDrawn="1">
          <p15:clr>
            <a:srgbClr val="F26B43"/>
          </p15:clr>
        </p15:guide>
        <p15:guide id="19" orient="horz" pos="8295" userDrawn="1">
          <p15:clr>
            <a:srgbClr val="F26B43"/>
          </p15:clr>
        </p15:guide>
        <p15:guide id="20" pos="6740" userDrawn="1">
          <p15:clr>
            <a:srgbClr val="F26B43"/>
          </p15:clr>
        </p15:guide>
        <p15:guide id="21" pos="7100" userDrawn="1">
          <p15:clr>
            <a:srgbClr val="F26B43"/>
          </p15:clr>
        </p15:guide>
        <p15:guide id="23" orient="horz" pos="1306" userDrawn="1">
          <p15:clr>
            <a:srgbClr val="F26B43"/>
          </p15:clr>
        </p15:guide>
        <p15:guide id="24" orient="horz" pos="8947" userDrawn="1">
          <p15:clr>
            <a:srgbClr val="F26B43"/>
          </p15:clr>
        </p15:guide>
        <p15:guide id="25" orient="horz" pos="4608" userDrawn="1">
          <p15:clr>
            <a:srgbClr val="F26B43"/>
          </p15:clr>
        </p15:guide>
        <p15:guide id="26" orient="horz" pos="6413" userDrawn="1">
          <p15:clr>
            <a:srgbClr val="F26B43"/>
          </p15:clr>
        </p15:guide>
        <p15:guide id="27" orient="horz" pos="3059" userDrawn="1">
          <p15:clr>
            <a:srgbClr val="F26B43"/>
          </p15:clr>
        </p15:guide>
        <p15:guide id="28" pos="3629" userDrawn="1">
          <p15:clr>
            <a:srgbClr val="F26B43"/>
          </p15:clr>
        </p15:guide>
        <p15:guide id="29" pos="101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91178" y="8551503"/>
            <a:ext cx="6001552" cy="4856721"/>
          </a:xfrm>
        </p:spPr>
        <p:txBody>
          <a:bodyPr>
            <a:normAutofit/>
          </a:bodyPr>
          <a:lstStyle/>
          <a:p>
            <a:pPr marL="457200" indent="-457200">
              <a:buFont typeface="Arial" panose="020B0604020202020204" pitchFamily="34" charset="0"/>
              <a:buChar char="•"/>
            </a:pPr>
            <a:r>
              <a:rPr lang="en-US" sz="2000" dirty="0">
                <a:solidFill>
                  <a:schemeClr val="tx1"/>
                </a:solidFill>
              </a:rPr>
              <a:t>Tesla dataset from June 2010-May 2020. NASDAQ</a:t>
            </a:r>
          </a:p>
          <a:p>
            <a:pPr marL="457200" indent="-457200">
              <a:buFont typeface="Arial" panose="020B0604020202020204" pitchFamily="34" charset="0"/>
              <a:buChar char="•"/>
            </a:pPr>
            <a:r>
              <a:rPr lang="en-US" sz="2000" dirty="0">
                <a:solidFill>
                  <a:schemeClr val="tx1"/>
                </a:solidFill>
              </a:rPr>
              <a:t>US Coronavirus dataset from January 2020-April2020. Kaggle</a:t>
            </a:r>
          </a:p>
          <a:p>
            <a:pPr marL="457200" indent="-457200">
              <a:buFont typeface="Arial" panose="020B0604020202020204" pitchFamily="34" charset="0"/>
              <a:buChar char="•"/>
            </a:pPr>
            <a:endParaRPr lang="en-US" sz="2000" dirty="0">
              <a:solidFill>
                <a:schemeClr val="tx1"/>
              </a:solidFill>
            </a:endParaRPr>
          </a:p>
          <a:p>
            <a:br>
              <a:rPr lang="en-US" sz="1800" dirty="0"/>
            </a:br>
            <a:endParaRPr lang="en-US" sz="1601" baseline="-25000" dirty="0"/>
          </a:p>
        </p:txBody>
      </p:sp>
      <p:sp>
        <p:nvSpPr>
          <p:cNvPr id="16" name="Text Placeholder 15"/>
          <p:cNvSpPr>
            <a:spLocks noGrp="1"/>
          </p:cNvSpPr>
          <p:nvPr>
            <p:ph type="body" sz="quarter" idx="16"/>
          </p:nvPr>
        </p:nvSpPr>
        <p:spPr>
          <a:xfrm>
            <a:off x="925376" y="7941903"/>
            <a:ext cx="5467428" cy="609600"/>
          </a:xfrm>
        </p:spPr>
        <p:txBody>
          <a:bodyPr/>
          <a:lstStyle/>
          <a:p>
            <a:r>
              <a:rPr lang="en-US" sz="2400" dirty="0"/>
              <a:t>About the Data </a:t>
            </a:r>
          </a:p>
        </p:txBody>
      </p:sp>
      <p:sp>
        <p:nvSpPr>
          <p:cNvPr id="19" name="Content Placeholder 18"/>
          <p:cNvSpPr>
            <a:spLocks noGrp="1"/>
          </p:cNvSpPr>
          <p:nvPr>
            <p:ph idx="19"/>
          </p:nvPr>
        </p:nvSpPr>
        <p:spPr>
          <a:xfrm>
            <a:off x="15246041" y="8551502"/>
            <a:ext cx="5442533" cy="4190915"/>
          </a:xfrm>
        </p:spPr>
        <p:txBody>
          <a:bodyPr>
            <a:normAutofit/>
          </a:bodyPr>
          <a:lstStyle/>
          <a:p>
            <a:r>
              <a:rPr lang="en-US" sz="1601" dirty="0"/>
              <a:t>Images and text</a:t>
            </a:r>
          </a:p>
        </p:txBody>
      </p:sp>
      <p:sp>
        <p:nvSpPr>
          <p:cNvPr id="20" name="Text Placeholder 19"/>
          <p:cNvSpPr>
            <a:spLocks noGrp="1"/>
          </p:cNvSpPr>
          <p:nvPr>
            <p:ph type="body" sz="quarter" idx="20"/>
          </p:nvPr>
        </p:nvSpPr>
        <p:spPr>
          <a:xfrm>
            <a:off x="15141998" y="7787556"/>
            <a:ext cx="5467419" cy="609600"/>
          </a:xfrm>
        </p:spPr>
        <p:txBody>
          <a:bodyPr/>
          <a:lstStyle/>
          <a:p>
            <a:r>
              <a:rPr lang="en-US" sz="2400" dirty="0"/>
              <a:t>Conclusion</a:t>
            </a:r>
          </a:p>
        </p:txBody>
      </p:sp>
      <p:sp>
        <p:nvSpPr>
          <p:cNvPr id="2" name="Date Placeholder 1"/>
          <p:cNvSpPr>
            <a:spLocks noGrp="1"/>
          </p:cNvSpPr>
          <p:nvPr>
            <p:ph type="dt" sz="half" idx="24"/>
          </p:nvPr>
        </p:nvSpPr>
        <p:spPr/>
        <p:txBody>
          <a:bodyPr/>
          <a:lstStyle/>
          <a:p>
            <a:fld id="{E66522BC-7B67-456A-B5FF-FC35F7CDA3A1}" type="datetime3">
              <a:rPr lang="en-US" smtClean="0"/>
              <a:t>19 May 2020</a:t>
            </a:fld>
            <a:endParaRPr lang="en-US" dirty="0"/>
          </a:p>
        </p:txBody>
      </p:sp>
      <p:sp>
        <p:nvSpPr>
          <p:cNvPr id="3" name="Footer Placeholder 2"/>
          <p:cNvSpPr>
            <a:spLocks noGrp="1"/>
          </p:cNvSpPr>
          <p:nvPr>
            <p:ph type="ftr" sz="quarter" idx="25"/>
          </p:nvPr>
        </p:nvSpPr>
        <p:spPr/>
        <p:txBody>
          <a:bodyPr/>
          <a:lstStyle/>
          <a:p>
            <a:endParaRPr lang="en-US" dirty="0"/>
          </a:p>
        </p:txBody>
      </p:sp>
      <p:sp>
        <p:nvSpPr>
          <p:cNvPr id="13" name="Title 12"/>
          <p:cNvSpPr>
            <a:spLocks noGrp="1"/>
          </p:cNvSpPr>
          <p:nvPr>
            <p:ph type="title"/>
          </p:nvPr>
        </p:nvSpPr>
        <p:spPr>
          <a:xfrm>
            <a:off x="5772150" y="47188"/>
            <a:ext cx="10424160" cy="1288293"/>
          </a:xfrm>
        </p:spPr>
        <p:txBody>
          <a:bodyPr/>
          <a:lstStyle/>
          <a:p>
            <a:r>
              <a:rPr lang="en-US" dirty="0"/>
              <a:t>Python 2 APL Final Project</a:t>
            </a:r>
            <a:br>
              <a:rPr lang="en-US" dirty="0"/>
            </a:br>
            <a:r>
              <a:rPr lang="en-US" dirty="0"/>
              <a:t>Tesla Stock Correlation to </a:t>
            </a:r>
          </a:p>
        </p:txBody>
      </p:sp>
      <p:sp>
        <p:nvSpPr>
          <p:cNvPr id="24" name="Text Placeholder 23"/>
          <p:cNvSpPr>
            <a:spLocks noGrp="1"/>
          </p:cNvSpPr>
          <p:nvPr>
            <p:ph type="body" sz="quarter" idx="28"/>
          </p:nvPr>
        </p:nvSpPr>
        <p:spPr>
          <a:xfrm>
            <a:off x="548640" y="1222176"/>
            <a:ext cx="20859750" cy="597989"/>
          </a:xfrm>
        </p:spPr>
        <p:txBody>
          <a:bodyPr/>
          <a:lstStyle/>
          <a:p>
            <a:r>
              <a:rPr lang="en-US" dirty="0"/>
              <a:t>Sean Kim</a:t>
            </a:r>
          </a:p>
        </p:txBody>
      </p:sp>
      <p:sp>
        <p:nvSpPr>
          <p:cNvPr id="25" name="Text Placeholder 24"/>
          <p:cNvSpPr>
            <a:spLocks noGrp="1"/>
          </p:cNvSpPr>
          <p:nvPr>
            <p:ph type="body" sz="quarter" idx="29"/>
          </p:nvPr>
        </p:nvSpPr>
        <p:spPr>
          <a:xfrm>
            <a:off x="578341" y="1785033"/>
            <a:ext cx="20871180" cy="315859"/>
          </a:xfrm>
        </p:spPr>
        <p:txBody>
          <a:bodyPr/>
          <a:lstStyle/>
          <a:p>
            <a:r>
              <a:rPr lang="en-US" dirty="0"/>
              <a:t>The Johns Hopkins Applied Physics Laboratory STEM Academy</a:t>
            </a:r>
          </a:p>
        </p:txBody>
      </p:sp>
      <p:pic>
        <p:nvPicPr>
          <p:cNvPr id="4" name="Picture Placeholder 3"/>
          <p:cNvPicPr>
            <a:picLocks noGrp="1" noChangeAspect="1"/>
          </p:cNvPicPr>
          <p:nvPr>
            <p:ph type="pic" sz="quarter" idx="30"/>
          </p:nvPr>
        </p:nvPicPr>
        <p:blipFill rotWithShape="1">
          <a:blip r:embed="rId2">
            <a:extLst>
              <a:ext uri="{28A0092B-C50C-407E-A947-70E740481C1C}">
                <a14:useLocalDpi xmlns:a14="http://schemas.microsoft.com/office/drawing/2010/main" val="0"/>
              </a:ext>
            </a:extLst>
          </a:blip>
          <a:srcRect l="-106245" r="-106245"/>
          <a:stretch/>
        </p:blipFill>
        <p:spPr/>
      </p:pic>
      <p:sp>
        <p:nvSpPr>
          <p:cNvPr id="27" name="Content Placeholder 13"/>
          <p:cNvSpPr txBox="1">
            <a:spLocks/>
          </p:cNvSpPr>
          <p:nvPr/>
        </p:nvSpPr>
        <p:spPr>
          <a:xfrm>
            <a:off x="2261185" y="3779522"/>
            <a:ext cx="5467352" cy="4190913"/>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2801"/>
          </a:p>
        </p:txBody>
      </p:sp>
      <p:sp>
        <p:nvSpPr>
          <p:cNvPr id="28" name="Text Placeholder 15"/>
          <p:cNvSpPr txBox="1">
            <a:spLocks/>
          </p:cNvSpPr>
          <p:nvPr/>
        </p:nvSpPr>
        <p:spPr>
          <a:xfrm>
            <a:off x="2261105" y="3169920"/>
            <a:ext cx="5467428" cy="60960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200"/>
          </a:p>
        </p:txBody>
      </p:sp>
      <p:sp>
        <p:nvSpPr>
          <p:cNvPr id="31" name="Content Placeholder 18"/>
          <p:cNvSpPr txBox="1">
            <a:spLocks/>
          </p:cNvSpPr>
          <p:nvPr/>
        </p:nvSpPr>
        <p:spPr>
          <a:xfrm>
            <a:off x="14167436" y="3779522"/>
            <a:ext cx="5442533" cy="4190915"/>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2801"/>
          </a:p>
        </p:txBody>
      </p:sp>
      <p:sp>
        <p:nvSpPr>
          <p:cNvPr id="32" name="Text Placeholder 19"/>
          <p:cNvSpPr txBox="1">
            <a:spLocks/>
          </p:cNvSpPr>
          <p:nvPr/>
        </p:nvSpPr>
        <p:spPr>
          <a:xfrm>
            <a:off x="14167365" y="3169920"/>
            <a:ext cx="5467419" cy="60960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200"/>
          </a:p>
        </p:txBody>
      </p:sp>
      <p:sp>
        <p:nvSpPr>
          <p:cNvPr id="33" name="Content Placeholder 13"/>
          <p:cNvSpPr txBox="1">
            <a:spLocks/>
          </p:cNvSpPr>
          <p:nvPr/>
        </p:nvSpPr>
        <p:spPr>
          <a:xfrm>
            <a:off x="884804" y="2934421"/>
            <a:ext cx="5467352" cy="239177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pPr marL="342900" indent="-342900">
              <a:buFont typeface="Arial" panose="020B0604020202020204" pitchFamily="34" charset="0"/>
              <a:buChar char="•"/>
            </a:pPr>
            <a:r>
              <a:rPr lang="en-US" sz="2200" dirty="0"/>
              <a:t>Predicting the direction of the Tesla stock</a:t>
            </a:r>
          </a:p>
          <a:p>
            <a:pPr marL="342900" indent="-342900">
              <a:buFont typeface="Arial" panose="020B0604020202020204" pitchFamily="34" charset="0"/>
              <a:buChar char="•"/>
            </a:pPr>
            <a:r>
              <a:rPr lang="en-US" sz="2200" dirty="0"/>
              <a:t>Requirements:</a:t>
            </a:r>
            <a:r>
              <a:rPr lang="en-US" sz="1400" dirty="0"/>
              <a:t> </a:t>
            </a:r>
            <a:r>
              <a:rPr lang="en-US" sz="2200" dirty="0"/>
              <a:t>Import data, conduct basic statistical analysis, plot representing visuals, and make conclusions about dataset</a:t>
            </a:r>
          </a:p>
          <a:p>
            <a:endParaRPr lang="en-US" sz="2200" dirty="0"/>
          </a:p>
        </p:txBody>
      </p:sp>
      <p:sp>
        <p:nvSpPr>
          <p:cNvPr id="34" name="Text Placeholder 15"/>
          <p:cNvSpPr txBox="1">
            <a:spLocks/>
          </p:cNvSpPr>
          <p:nvPr/>
        </p:nvSpPr>
        <p:spPr>
          <a:xfrm>
            <a:off x="820059" y="2383022"/>
            <a:ext cx="5467428" cy="60960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400" dirty="0"/>
              <a:t>Background</a:t>
            </a:r>
          </a:p>
        </p:txBody>
      </p:sp>
      <p:sp>
        <p:nvSpPr>
          <p:cNvPr id="35" name="Content Placeholder 16"/>
          <p:cNvSpPr txBox="1">
            <a:spLocks/>
          </p:cNvSpPr>
          <p:nvPr/>
        </p:nvSpPr>
        <p:spPr>
          <a:xfrm>
            <a:off x="8054058" y="3187309"/>
            <a:ext cx="5752133" cy="9413890"/>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pPr marL="342900" indent="-342900">
              <a:buFont typeface="Arial" panose="020B0604020202020204" pitchFamily="34" charset="0"/>
              <a:buChar char="•"/>
            </a:pPr>
            <a:r>
              <a:rPr lang="en-US" sz="2200" dirty="0"/>
              <a:t>Stock is currently in a large uptrend</a:t>
            </a:r>
          </a:p>
          <a:p>
            <a:pPr marL="342900" indent="-342900">
              <a:buFont typeface="Arial" panose="020B0604020202020204" pitchFamily="34" charset="0"/>
              <a:buChar char="•"/>
            </a:pPr>
            <a:r>
              <a:rPr lang="en-US" sz="2200" dirty="0"/>
              <a:t>Lots of deviation within the data</a:t>
            </a:r>
          </a:p>
          <a:p>
            <a:pPr marL="342900" indent="-342900">
              <a:buFont typeface="Arial" panose="020B0604020202020204" pitchFamily="34" charset="0"/>
              <a:buChar char="•"/>
            </a:pPr>
            <a:r>
              <a:rPr lang="en-US" sz="2200" dirty="0"/>
              <a:t>Minimal correlation coefficients and large standard deviation values</a:t>
            </a:r>
          </a:p>
          <a:p>
            <a:pPr marL="342900" indent="-342900">
              <a:buFont typeface="Arial" panose="020B0604020202020204" pitchFamily="34" charset="0"/>
              <a:buChar char="•"/>
            </a:pPr>
            <a:r>
              <a:rPr lang="en-US" sz="2200" dirty="0"/>
              <a:t>Unreliable data</a:t>
            </a:r>
          </a:p>
        </p:txBody>
      </p:sp>
      <p:sp>
        <p:nvSpPr>
          <p:cNvPr id="36" name="Text Placeholder 17"/>
          <p:cNvSpPr txBox="1">
            <a:spLocks/>
          </p:cNvSpPr>
          <p:nvPr/>
        </p:nvSpPr>
        <p:spPr>
          <a:xfrm>
            <a:off x="8042943" y="2523774"/>
            <a:ext cx="5431479" cy="60960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400" dirty="0"/>
              <a:t>Analysis</a:t>
            </a:r>
          </a:p>
        </p:txBody>
      </p:sp>
      <p:sp>
        <p:nvSpPr>
          <p:cNvPr id="37" name="Content Placeholder 18"/>
          <p:cNvSpPr txBox="1">
            <a:spLocks/>
          </p:cNvSpPr>
          <p:nvPr/>
        </p:nvSpPr>
        <p:spPr>
          <a:xfrm>
            <a:off x="15117182" y="3642363"/>
            <a:ext cx="5730306" cy="2929888"/>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1601" dirty="0"/>
              <a:t>Data shows that there is a:</a:t>
            </a:r>
          </a:p>
          <a:p>
            <a:pPr marL="285750" indent="-285750">
              <a:buFont typeface="Arial" panose="020B0604020202020204" pitchFamily="34" charset="0"/>
              <a:buChar char="•"/>
            </a:pPr>
            <a:r>
              <a:rPr lang="en-US" sz="1601" dirty="0"/>
              <a:t>positive correlation between volume and stock price</a:t>
            </a:r>
          </a:p>
          <a:p>
            <a:pPr marL="285750" indent="-285750">
              <a:buFont typeface="Arial" panose="020B0604020202020204" pitchFamily="34" charset="0"/>
              <a:buChar char="•"/>
            </a:pPr>
            <a:r>
              <a:rPr lang="en-US" sz="1601" dirty="0"/>
              <a:t> minimal correlation between COVID 19 cases and volume</a:t>
            </a:r>
          </a:p>
          <a:p>
            <a:pPr marL="285750" indent="-285750">
              <a:buFont typeface="Arial" panose="020B0604020202020204" pitchFamily="34" charset="0"/>
              <a:buChar char="•"/>
            </a:pPr>
            <a:r>
              <a:rPr lang="en-US" sz="1601" dirty="0"/>
              <a:t>minimal correlation between COVID 19 Cases and average stock price</a:t>
            </a:r>
          </a:p>
        </p:txBody>
      </p:sp>
      <p:sp>
        <p:nvSpPr>
          <p:cNvPr id="38" name="Text Placeholder 19"/>
          <p:cNvSpPr txBox="1">
            <a:spLocks/>
          </p:cNvSpPr>
          <p:nvPr/>
        </p:nvSpPr>
        <p:spPr>
          <a:xfrm>
            <a:off x="15117111" y="3061293"/>
            <a:ext cx="5467419" cy="60960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400" dirty="0"/>
              <a:t>Results </a:t>
            </a:r>
          </a:p>
        </p:txBody>
      </p:sp>
      <p:pic>
        <p:nvPicPr>
          <p:cNvPr id="6" name="Picture 5">
            <a:extLst>
              <a:ext uri="{FF2B5EF4-FFF2-40B4-BE49-F238E27FC236}">
                <a16:creationId xmlns:a16="http://schemas.microsoft.com/office/drawing/2014/main" id="{DF52ECB3-FDE8-44CE-B24F-3350547F576B}"/>
              </a:ext>
            </a:extLst>
          </p:cNvPr>
          <p:cNvPicPr>
            <a:picLocks noChangeAspect="1"/>
          </p:cNvPicPr>
          <p:nvPr/>
        </p:nvPicPr>
        <p:blipFill>
          <a:blip r:embed="rId3"/>
          <a:stretch>
            <a:fillRect/>
          </a:stretch>
        </p:blipFill>
        <p:spPr>
          <a:xfrm>
            <a:off x="10879064" y="10209926"/>
            <a:ext cx="3188364" cy="2391273"/>
          </a:xfrm>
          <a:prstGeom prst="rect">
            <a:avLst/>
          </a:prstGeom>
        </p:spPr>
      </p:pic>
      <p:pic>
        <p:nvPicPr>
          <p:cNvPr id="8" name="Picture 7">
            <a:extLst>
              <a:ext uri="{FF2B5EF4-FFF2-40B4-BE49-F238E27FC236}">
                <a16:creationId xmlns:a16="http://schemas.microsoft.com/office/drawing/2014/main" id="{9D1BB1D6-152F-424E-B164-7B826DD8370C}"/>
              </a:ext>
            </a:extLst>
          </p:cNvPr>
          <p:cNvPicPr>
            <a:picLocks noChangeAspect="1"/>
          </p:cNvPicPr>
          <p:nvPr/>
        </p:nvPicPr>
        <p:blipFill>
          <a:blip r:embed="rId4"/>
          <a:stretch>
            <a:fillRect/>
          </a:stretch>
        </p:blipFill>
        <p:spPr>
          <a:xfrm>
            <a:off x="10758682" y="7305994"/>
            <a:ext cx="3497607" cy="2623205"/>
          </a:xfrm>
          <a:prstGeom prst="rect">
            <a:avLst/>
          </a:prstGeom>
        </p:spPr>
      </p:pic>
      <p:pic>
        <p:nvPicPr>
          <p:cNvPr id="10" name="Picture 9">
            <a:extLst>
              <a:ext uri="{FF2B5EF4-FFF2-40B4-BE49-F238E27FC236}">
                <a16:creationId xmlns:a16="http://schemas.microsoft.com/office/drawing/2014/main" id="{7C3D81EC-4A8E-4DC5-9432-A5E8767473D6}"/>
              </a:ext>
            </a:extLst>
          </p:cNvPr>
          <p:cNvPicPr>
            <a:picLocks noChangeAspect="1"/>
          </p:cNvPicPr>
          <p:nvPr/>
        </p:nvPicPr>
        <p:blipFill>
          <a:blip r:embed="rId5"/>
          <a:stretch>
            <a:fillRect/>
          </a:stretch>
        </p:blipFill>
        <p:spPr>
          <a:xfrm>
            <a:off x="7510611" y="10301991"/>
            <a:ext cx="3042932" cy="2282199"/>
          </a:xfrm>
          <a:prstGeom prst="rect">
            <a:avLst/>
          </a:prstGeom>
        </p:spPr>
      </p:pic>
      <p:pic>
        <p:nvPicPr>
          <p:cNvPr id="12" name="Picture 11">
            <a:extLst>
              <a:ext uri="{FF2B5EF4-FFF2-40B4-BE49-F238E27FC236}">
                <a16:creationId xmlns:a16="http://schemas.microsoft.com/office/drawing/2014/main" id="{709052A1-527A-4213-95A9-4637F647B36C}"/>
              </a:ext>
            </a:extLst>
          </p:cNvPr>
          <p:cNvPicPr>
            <a:picLocks noChangeAspect="1"/>
          </p:cNvPicPr>
          <p:nvPr/>
        </p:nvPicPr>
        <p:blipFill>
          <a:blip r:embed="rId6"/>
          <a:stretch>
            <a:fillRect/>
          </a:stretch>
        </p:blipFill>
        <p:spPr>
          <a:xfrm>
            <a:off x="7699564" y="7513843"/>
            <a:ext cx="2993253" cy="2244939"/>
          </a:xfrm>
          <a:prstGeom prst="rect">
            <a:avLst/>
          </a:prstGeom>
        </p:spPr>
      </p:pic>
    </p:spTree>
    <p:extLst>
      <p:ext uri="{BB962C8B-B14F-4D97-AF65-F5344CB8AC3E}">
        <p14:creationId xmlns:p14="http://schemas.microsoft.com/office/powerpoint/2010/main" val="1204488112"/>
      </p:ext>
    </p:extLst>
  </p:cSld>
  <p:clrMapOvr>
    <a:masterClrMapping/>
  </p:clrMapOvr>
</p:sld>
</file>

<file path=ppt/theme/theme1.xml><?xml version="1.0" encoding="utf-8"?>
<a:theme xmlns:a="http://schemas.openxmlformats.org/drawingml/2006/main" name="APL-PowerPoint-PosterMstr40x30in">
  <a:themeElements>
    <a:clrScheme name="Custom 66">
      <a:dk1>
        <a:srgbClr val="000000"/>
      </a:dk1>
      <a:lt1>
        <a:srgbClr val="FFFFFF"/>
      </a:lt1>
      <a:dk2>
        <a:srgbClr val="44546A"/>
      </a:dk2>
      <a:lt2>
        <a:srgbClr val="E7E6E6"/>
      </a:lt2>
      <a:accent1>
        <a:srgbClr val="002C73"/>
      </a:accent1>
      <a:accent2>
        <a:srgbClr val="3E8EDE"/>
      </a:accent2>
      <a:accent3>
        <a:srgbClr val="74AA50"/>
      </a:accent3>
      <a:accent4>
        <a:srgbClr val="D2D755"/>
      </a:accent4>
      <a:accent5>
        <a:srgbClr val="FF9E16"/>
      </a:accent5>
      <a:accent6>
        <a:srgbClr val="E03C30"/>
      </a:accent6>
      <a:hlink>
        <a:srgbClr val="0537FF"/>
      </a:hlink>
      <a:folHlink>
        <a:srgbClr val="953A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accent1"/>
          </a:solidFill>
        </a:ln>
      </a:spPr>
      <a:bodyPr rtlCol="0" anchor="ctr">
        <a:normAutofit/>
      </a:bodyP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19050">
          <a:noFill/>
        </a:ln>
      </a:spPr>
      <a:bodyPr wrap="square" rtlCol="0">
        <a:spAutoFit/>
      </a:bodyPr>
      <a:lstStyle>
        <a:defPPr>
          <a:defRPr sz="2000" dirty="0" err="1" smtClean="0">
            <a:solidFill>
              <a:schemeClr val="tx2">
                <a:lumMod val="75000"/>
              </a:schemeClr>
            </a:solidFill>
          </a:defRPr>
        </a:defPPr>
      </a:lstStyle>
    </a:txDef>
  </a:objectDefaults>
  <a:extraClrSchemeLst/>
  <a:extLst>
    <a:ext uri="{05A4C25C-085E-4340-85A3-A5531E510DB2}">
      <thm15:themeFamily xmlns:thm15="http://schemas.microsoft.com/office/thememl/2012/main" name="Presentation35" id="{ACB22942-1AC5-3844-BD06-15C0B6D4E135}" vid="{8858888D-A1BE-1345-83A6-8293AD66D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B01A86F73C1C4D92BE0F255886BB71" ma:contentTypeVersion="2" ma:contentTypeDescription="Create a new document." ma:contentTypeScope="" ma:versionID="e850cef0a2363607bda83cbff1c06d56">
  <xsd:schema xmlns:xsd="http://www.w3.org/2001/XMLSchema" xmlns:xs="http://www.w3.org/2001/XMLSchema" xmlns:p="http://schemas.microsoft.com/office/2006/metadata/properties" xmlns:ns2="dd8c6057-6f8a-40b1-80ac-f95af25d83d2" targetNamespace="http://schemas.microsoft.com/office/2006/metadata/properties" ma:root="true" ma:fieldsID="ab45e78c90bb266d3cffca853d7b8376" ns2:_="">
    <xsd:import namespace="dd8c6057-6f8a-40b1-80ac-f95af25d83d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c6057-6f8a-40b1-80ac-f95af25d83d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F9BC38F-4576-49C0-97E7-307C726462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c6057-6f8a-40b1-80ac-f95af25d83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556E1B-1016-477F-B567-12AE6E8DB33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3124F7B-7220-4363-B182-E5CEFC421CD7}">
  <ds:schemaRefs>
    <ds:schemaRef ds:uri="http://schemas.microsoft.com/sharepoint/v3/contenttype/forms"/>
  </ds:schemaRefs>
</ds:datastoreItem>
</file>

<file path=customXml/itemProps4.xml><?xml version="1.0" encoding="utf-8"?>
<ds:datastoreItem xmlns:ds="http://schemas.openxmlformats.org/officeDocument/2006/customXml" ds:itemID="{8DFECE08-74C6-4307-B501-8C77094D013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Extended-Template_Light-Theme_4x3</Template>
  <TotalTime>639</TotalTime>
  <Words>130</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.AppleSystemUIFont</vt:lpstr>
      <vt:lpstr>Arial</vt:lpstr>
      <vt:lpstr>Arial Black</vt:lpstr>
      <vt:lpstr>Calibri</vt:lpstr>
      <vt:lpstr>Courier New</vt:lpstr>
      <vt:lpstr>Wingdings</vt:lpstr>
      <vt:lpstr>APL-PowerPoint-PosterMstr40x30in</vt:lpstr>
      <vt:lpstr>Python 2 APL Final Project Tesla Stock Correlation to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Saina</dc:creator>
  <dc:description>Version 1.0</dc:description>
  <cp:lastModifiedBy>Sean Kim</cp:lastModifiedBy>
  <cp:revision>36</cp:revision>
  <cp:lastPrinted>2017-08-24T18:44:08Z</cp:lastPrinted>
  <dcterms:created xsi:type="dcterms:W3CDTF">2017-12-04T18:24:56Z</dcterms:created>
  <dcterms:modified xsi:type="dcterms:W3CDTF">2020-05-19T21:51:31Z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0x0101006CB01A86F73C1C4D92BE0F255886BB71</vt:lpwstr>
  </property>
</Properties>
</file>