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7402" autoAdjust="0"/>
  </p:normalViewPr>
  <p:slideViewPr>
    <p:cSldViewPr>
      <p:cViewPr>
        <p:scale>
          <a:sx n="63" d="100"/>
          <a:sy n="63" d="100"/>
        </p:scale>
        <p:origin x="-10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A45C-7212-4CE2-ACFD-D3184DB8B0A6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79D9-C5DD-464B-971A-D1D030C8D4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46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155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46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107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263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09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386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386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79D9-C5DD-464B-971A-D1D030C8D44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4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212976"/>
            <a:ext cx="4464496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Тренинг </a:t>
            </a: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«Установление 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контакта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клиентом»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bizinstitute.ru/uploads/posts/2011-12/1324754202_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4499992" cy="5040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87624" y="4725144"/>
            <a:ext cx="180020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941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560840" cy="79208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тренинга:</a:t>
            </a:r>
            <a:endParaRPr lang="ru-RU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636912"/>
            <a:ext cx="7704856" cy="288032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Научиться устанавливать с клиентами контакт, ведущий к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успешной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работе.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3212976"/>
            <a:ext cx="770485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08720"/>
            <a:ext cx="5976663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Установление контакта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первый и очень важный этап общения с клиентом. От того, как пройдет ваша первая встреча, какое впечатление вы произведете, зависит, какие отношения с этим человеком установятся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дальнейшем</a:t>
            </a:r>
            <a:r>
              <a:rPr lang="ru-RU" dirty="0"/>
              <a:t>.</a:t>
            </a:r>
          </a:p>
        </p:txBody>
      </p:sp>
      <p:pic>
        <p:nvPicPr>
          <p:cNvPr id="2050" name="Picture 2" descr="http://www.aeroport-de-zurich.com/Portaldata/2/Resources/images_unternehmen/offene_stellen/Stellen_g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233"/>
            <a:ext cx="4608512" cy="33101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76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560958" cy="936104"/>
          </a:xfrm>
        </p:spPr>
        <p:txBody>
          <a:bodyPr>
            <a:noAutofit/>
          </a:bodyPr>
          <a:lstStyle/>
          <a:p>
            <a:pPr algn="r"/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каких составляющих складывается первое впечатление: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416824" cy="576064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Невербальные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сигналы (важность – 55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4176465" cy="3648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644361" y="2708920"/>
            <a:ext cx="396044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дистанция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вид, одежда,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поза;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выражения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лица, улыбка,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взгляд;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жесты.</a:t>
            </a:r>
            <a:endParaRPr lang="ru-RU" dirty="0"/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1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920880" cy="1008112"/>
          </a:xfrm>
        </p:spPr>
        <p:txBody>
          <a:bodyPr>
            <a:noAutofit/>
          </a:bodyPr>
          <a:lstStyle/>
          <a:p>
            <a:pPr algn="r"/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 каких составляющих складывается первое впечатление: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72817"/>
            <a:ext cx="6777317" cy="720080"/>
          </a:xfrm>
        </p:spPr>
        <p:txBody>
          <a:bodyPr/>
          <a:lstStyle/>
          <a:p>
            <a:pPr marL="525780" indent="-457200">
              <a:buFont typeface="+mj-lt"/>
              <a:buAutoNum type="arabicPeriod" startAt="2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Голосовые сигналы (важность – 38 %):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5"/>
            <a:ext cx="3456384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355976" y="2924944"/>
            <a:ext cx="418502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громкость голоса;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тембр голоса;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корость произношения;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интонация.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9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344934" cy="1045920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 каких составляющих складывается первое впечатление: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529284"/>
          </a:xfrm>
        </p:spPr>
        <p:txBody>
          <a:bodyPr/>
          <a:lstStyle/>
          <a:p>
            <a:pPr marL="525780" indent="-457200">
              <a:buFont typeface="+mj-lt"/>
              <a:buAutoNum type="arabicPeriod" startAt="3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Вербальный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компонент (важность – 7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4464496" cy="3744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932040" y="2924944"/>
            <a:ext cx="3672408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932040" y="3573016"/>
            <a:ext cx="3691843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приветствие клиента;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комплименты;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позитивная лексика.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5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344934" cy="1045920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 каких составляющих складывается первое впечатление: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961332"/>
          </a:xfrm>
        </p:spPr>
        <p:txBody>
          <a:bodyPr>
            <a:normAutofit/>
          </a:bodyPr>
          <a:lstStyle/>
          <a:p>
            <a:pPr marL="525780" indent="-457200">
              <a:buNone/>
            </a:pPr>
            <a:endParaRPr lang="ru-RU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25780" indent="-457200">
              <a:buNone/>
            </a:pPr>
            <a:r>
              <a:rPr lang="ru-RU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Активное слушание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32040" y="2924944"/>
            <a:ext cx="3672408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0" y="2636912"/>
            <a:ext cx="3979875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емонстрация заинтересованности;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оддержка и поощрение;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уточнение;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ерефразирование;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ыражение своего отношения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роявление понимания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activ-liste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636912"/>
            <a:ext cx="25293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55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560840" cy="1224136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3212976"/>
            <a:ext cx="770485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329</TotalTime>
  <Words>173</Words>
  <Application>Microsoft Office PowerPoint</Application>
  <PresentationFormat>Экран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Тренинг : «Установление контакта  c клиентом»</vt:lpstr>
      <vt:lpstr>Цель тренинга:</vt:lpstr>
      <vt:lpstr>Слайд 3</vt:lpstr>
      <vt:lpstr>Из каких составляющих складывается первое впечатление:</vt:lpstr>
      <vt:lpstr>Из каких составляющих складывается первое впечатление:</vt:lpstr>
      <vt:lpstr>Из каких составляющих складывается первое впечатление:</vt:lpstr>
      <vt:lpstr>Из каких составляющих складывается первое впечатление: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Тренинг продаж: «Установление контакта»</dc:title>
  <dc:creator>soul</dc:creator>
  <cp:lastModifiedBy>hr</cp:lastModifiedBy>
  <cp:revision>28</cp:revision>
  <dcterms:created xsi:type="dcterms:W3CDTF">2013-03-28T15:15:39Z</dcterms:created>
  <dcterms:modified xsi:type="dcterms:W3CDTF">2018-01-24T10:03:47Z</dcterms:modified>
</cp:coreProperties>
</file>