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Override5.xml" ContentType="application/vnd.openxmlformats-officedocument.themeOverr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theme/themeOverride13.xml" ContentType="application/vnd.openxmlformats-officedocument.themeOverr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4220" r:id="rId4"/>
  </p:sldMasterIdLst>
  <p:notesMasterIdLst>
    <p:notesMasterId r:id="rId18"/>
  </p:notesMasterIdLst>
  <p:handoutMasterIdLst>
    <p:handoutMasterId r:id="rId19"/>
  </p:handoutMasterIdLst>
  <p:sldIdLst>
    <p:sldId id="275" r:id="rId5"/>
    <p:sldId id="358" r:id="rId6"/>
    <p:sldId id="361" r:id="rId7"/>
    <p:sldId id="362" r:id="rId8"/>
    <p:sldId id="363" r:id="rId9"/>
    <p:sldId id="364" r:id="rId10"/>
    <p:sldId id="366" r:id="rId11"/>
    <p:sldId id="367" r:id="rId12"/>
    <p:sldId id="368" r:id="rId13"/>
    <p:sldId id="369" r:id="rId14"/>
    <p:sldId id="370" r:id="rId15"/>
    <p:sldId id="372" r:id="rId16"/>
    <p:sldId id="371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riott International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33"/>
    <a:srgbClr val="333333"/>
    <a:srgbClr val="292929"/>
    <a:srgbClr val="C0C0C0"/>
    <a:srgbClr val="462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79" autoAdjust="0"/>
    <p:restoredTop sz="96920" autoAdjust="0"/>
  </p:normalViewPr>
  <p:slideViewPr>
    <p:cSldViewPr>
      <p:cViewPr>
        <p:scale>
          <a:sx n="80" d="100"/>
          <a:sy n="80" d="100"/>
        </p:scale>
        <p:origin x="-51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16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1C6384A8-8D5F-4ED0-B2C8-EA2A2C874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430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65BE03D6-D0B5-4415-9656-22D63A818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4750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32688">
              <a:buNone/>
            </a:pPr>
            <a:fld id="{8D852BEA-67A6-4AC7-9CCF-51C1D09E55BE}" type="slidenum">
              <a:rPr lang="en-US" sz="1200" b="0" i="0">
                <a:latin typeface="Arial"/>
                <a:ea typeface="+mn-ea"/>
                <a:cs typeface="Arial"/>
              </a:rPr>
              <a:pPr algn="r" defTabSz="932688">
                <a:buNone/>
              </a:pPr>
              <a:t>1</a:t>
            </a:fld>
            <a:endParaRPr lang="en-US" sz="1200" b="0" i="0">
              <a:latin typeface="Arial"/>
              <a:ea typeface="+mn-ea"/>
              <a:cs typeface="Arial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32688">
              <a:buNone/>
            </a:pPr>
            <a:fld id="{8D852BEA-67A6-4AC7-9CCF-51C1D09E55BE}" type="slidenum">
              <a:rPr lang="en-US" sz="1200" b="0" i="0">
                <a:latin typeface="Arial"/>
                <a:ea typeface="+mn-ea"/>
                <a:cs typeface="Arial"/>
              </a:rPr>
              <a:pPr algn="r" defTabSz="932688">
                <a:buNone/>
              </a:pPr>
              <a:t>10</a:t>
            </a:fld>
            <a:endParaRPr lang="en-US" sz="1200" b="0" i="0">
              <a:latin typeface="Arial"/>
              <a:ea typeface="+mn-ea"/>
              <a:cs typeface="Arial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32688">
              <a:buNone/>
            </a:pPr>
            <a:fld id="{8D852BEA-67A6-4AC7-9CCF-51C1D09E55BE}" type="slidenum">
              <a:rPr lang="en-US" sz="1200" b="0" i="0">
                <a:latin typeface="Arial"/>
                <a:ea typeface="+mn-ea"/>
                <a:cs typeface="Arial"/>
              </a:rPr>
              <a:pPr algn="r" defTabSz="932688">
                <a:buNone/>
              </a:pPr>
              <a:t>11</a:t>
            </a:fld>
            <a:endParaRPr lang="en-US" sz="1200" b="0" i="0">
              <a:latin typeface="Arial"/>
              <a:ea typeface="+mn-ea"/>
              <a:cs typeface="Arial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32688">
              <a:buNone/>
            </a:pPr>
            <a:fld id="{8D852BEA-67A6-4AC7-9CCF-51C1D09E55BE}" type="slidenum">
              <a:rPr lang="en-US" sz="1200" b="0" i="0">
                <a:latin typeface="Arial"/>
                <a:ea typeface="+mn-ea"/>
                <a:cs typeface="Arial"/>
              </a:rPr>
              <a:pPr algn="r" defTabSz="932688">
                <a:buNone/>
              </a:pPr>
              <a:t>12</a:t>
            </a:fld>
            <a:endParaRPr lang="en-US" sz="1200" b="0" i="0">
              <a:latin typeface="Arial"/>
              <a:ea typeface="+mn-ea"/>
              <a:cs typeface="Arial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32688">
              <a:buNone/>
            </a:pPr>
            <a:fld id="{8D852BEA-67A6-4AC7-9CCF-51C1D09E55BE}" type="slidenum">
              <a:rPr lang="en-US" sz="1200" b="0" i="0">
                <a:latin typeface="Arial"/>
                <a:ea typeface="+mn-ea"/>
                <a:cs typeface="Arial"/>
              </a:rPr>
              <a:pPr algn="r" defTabSz="932688">
                <a:buNone/>
              </a:pPr>
              <a:t>13</a:t>
            </a:fld>
            <a:endParaRPr lang="en-US" sz="1200" b="0" i="0">
              <a:latin typeface="Arial"/>
              <a:ea typeface="+mn-ea"/>
              <a:cs typeface="Arial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32688">
              <a:buNone/>
            </a:pPr>
            <a:fld id="{8D852BEA-67A6-4AC7-9CCF-51C1D09E55BE}" type="slidenum">
              <a:rPr lang="en-US" sz="1200" b="0" i="0">
                <a:latin typeface="Arial"/>
                <a:ea typeface="+mn-ea"/>
                <a:cs typeface="Arial"/>
              </a:rPr>
              <a:pPr algn="r" defTabSz="932688">
                <a:buNone/>
              </a:pPr>
              <a:t>2</a:t>
            </a:fld>
            <a:endParaRPr lang="en-US" sz="1200" b="0" i="0">
              <a:latin typeface="Arial"/>
              <a:ea typeface="+mn-ea"/>
              <a:cs typeface="Arial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32688">
              <a:buNone/>
            </a:pPr>
            <a:fld id="{8D852BEA-67A6-4AC7-9CCF-51C1D09E55BE}" type="slidenum">
              <a:rPr lang="en-US" sz="1200" b="0" i="0">
                <a:latin typeface="Arial"/>
                <a:ea typeface="+mn-ea"/>
                <a:cs typeface="Arial"/>
              </a:rPr>
              <a:pPr algn="r" defTabSz="932688">
                <a:buNone/>
              </a:pPr>
              <a:t>3</a:t>
            </a:fld>
            <a:endParaRPr lang="en-US" sz="1200" b="0" i="0">
              <a:latin typeface="Arial"/>
              <a:ea typeface="+mn-ea"/>
              <a:cs typeface="Arial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32688">
              <a:buNone/>
            </a:pPr>
            <a:fld id="{8D852BEA-67A6-4AC7-9CCF-51C1D09E55BE}" type="slidenum">
              <a:rPr lang="en-US" sz="1200" b="0" i="0">
                <a:latin typeface="Arial"/>
                <a:ea typeface="+mn-ea"/>
                <a:cs typeface="Arial"/>
              </a:rPr>
              <a:pPr algn="r" defTabSz="932688">
                <a:buNone/>
              </a:pPr>
              <a:t>4</a:t>
            </a:fld>
            <a:endParaRPr lang="en-US" sz="1200" b="0" i="0">
              <a:latin typeface="Arial"/>
              <a:ea typeface="+mn-ea"/>
              <a:cs typeface="Arial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32688">
              <a:buNone/>
            </a:pPr>
            <a:fld id="{8D852BEA-67A6-4AC7-9CCF-51C1D09E55BE}" type="slidenum">
              <a:rPr lang="en-US" sz="1200" b="0" i="0">
                <a:latin typeface="Arial"/>
                <a:ea typeface="+mn-ea"/>
                <a:cs typeface="Arial"/>
              </a:rPr>
              <a:pPr algn="r" defTabSz="932688">
                <a:buNone/>
              </a:pPr>
              <a:t>5</a:t>
            </a:fld>
            <a:endParaRPr lang="en-US" sz="1200" b="0" i="0">
              <a:latin typeface="Arial"/>
              <a:ea typeface="+mn-ea"/>
              <a:cs typeface="Arial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32688">
              <a:buNone/>
            </a:pPr>
            <a:fld id="{8D852BEA-67A6-4AC7-9CCF-51C1D09E55BE}" type="slidenum">
              <a:rPr lang="en-US" sz="1200" b="0" i="0">
                <a:latin typeface="Arial"/>
                <a:ea typeface="+mn-ea"/>
                <a:cs typeface="Arial"/>
              </a:rPr>
              <a:pPr algn="r" defTabSz="932688">
                <a:buNone/>
              </a:pPr>
              <a:t>6</a:t>
            </a:fld>
            <a:endParaRPr lang="en-US" sz="1200" b="0" i="0">
              <a:latin typeface="Arial"/>
              <a:ea typeface="+mn-ea"/>
              <a:cs typeface="Arial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32688">
              <a:buNone/>
            </a:pPr>
            <a:fld id="{8D852BEA-67A6-4AC7-9CCF-51C1D09E55BE}" type="slidenum">
              <a:rPr lang="en-US" sz="1200" b="0" i="0">
                <a:latin typeface="Arial"/>
                <a:ea typeface="+mn-ea"/>
                <a:cs typeface="Arial"/>
              </a:rPr>
              <a:pPr algn="r" defTabSz="932688">
                <a:buNone/>
              </a:pPr>
              <a:t>7</a:t>
            </a:fld>
            <a:endParaRPr lang="en-US" sz="1200" b="0" i="0">
              <a:latin typeface="Arial"/>
              <a:ea typeface="+mn-ea"/>
              <a:cs typeface="Arial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32688">
              <a:buNone/>
            </a:pPr>
            <a:fld id="{8D852BEA-67A6-4AC7-9CCF-51C1D09E55BE}" type="slidenum">
              <a:rPr lang="en-US" sz="1200" b="0" i="0">
                <a:latin typeface="Arial"/>
                <a:ea typeface="+mn-ea"/>
                <a:cs typeface="Arial"/>
              </a:rPr>
              <a:pPr algn="r" defTabSz="932688">
                <a:buNone/>
              </a:pPr>
              <a:t>8</a:t>
            </a:fld>
            <a:endParaRPr lang="en-US" sz="1200" b="0" i="0">
              <a:latin typeface="Arial"/>
              <a:ea typeface="+mn-ea"/>
              <a:cs typeface="Arial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932688">
              <a:buNone/>
            </a:pPr>
            <a:fld id="{8D852BEA-67A6-4AC7-9CCF-51C1D09E55BE}" type="slidenum">
              <a:rPr lang="en-US" sz="1200" b="0" i="0">
                <a:latin typeface="Arial"/>
                <a:ea typeface="+mn-ea"/>
                <a:cs typeface="Arial"/>
              </a:rPr>
              <a:pPr algn="r" defTabSz="932688">
                <a:buNone/>
              </a:pPr>
              <a:t>9</a:t>
            </a:fld>
            <a:endParaRPr lang="en-US" sz="1200" b="0" i="0">
              <a:latin typeface="Arial"/>
              <a:ea typeface="+mn-ea"/>
              <a:cs typeface="Arial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jpe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486371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94706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133797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07360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92316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392072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18333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74210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49160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7312876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10354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632362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6026246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718288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942696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BAB12E-4659-4C22-9ECD-141F5069022E}" type="datetimeFigureOut">
              <a:rPr lang="en-US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9CDC7-005F-4AAA-BF41-6B3AF3CAEB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635865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2E42B2-F9BB-401A-979A-612D75EFCE0C}" type="datetimeFigureOut">
              <a:rPr lang="en-US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095E2-FE0E-4DA7-8EA6-72560AC071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331364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C6DF06-7E3B-46BC-97F6-8A941C27DE10}" type="datetimeFigureOut">
              <a:rPr lang="en-US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50A79-F1A8-4F92-A602-D49A0CCECC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1425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FFC33A-75F8-45DC-AD07-C58BC4BE0861}" type="datetimeFigureOut">
              <a:rPr lang="en-US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EC9D7-0D42-4AA1-8CAE-B79D749E4E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554600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52A167-E307-47E4-94EC-8A2FE1383EFD}" type="datetimeFigureOut">
              <a:rPr lang="en-US"/>
              <a:pPr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3D1E6-F4ED-4527-A21A-70C8E3189D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457570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F9F16-BF21-4607-84CE-9A15CF1331FB}" type="datetimeFigureOut">
              <a:rPr lang="en-US"/>
              <a:pPr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A1468-1DFD-4452-A260-FD0CA6D215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521104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E0308-A0A9-42FA-BF11-EF48FDF877E8}" type="datetimeFigureOut">
              <a:rPr lang="en-US"/>
              <a:pPr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CCC72-EEFF-492B-BCC5-C8EA1376EC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48941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6471999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6D7BAC-D6DE-4FA7-89C0-A00B0D648B1F}" type="datetimeFigureOut">
              <a:rPr lang="en-US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F4659-558C-4895-89DA-5267BCE106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06450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6F0F47-7463-4B10-A904-D79A6A9CA82A}" type="datetimeFigureOut">
              <a:rPr lang="en-US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6DD63-EEC0-4FC5-A899-BFCF15607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49246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A674B1-459F-4E7B-BC06-3FA5D19A6C17}" type="datetimeFigureOut">
              <a:rPr lang="en-US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F269C-8E38-40E5-857B-16F96BFCD8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587956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8EF7A1-D461-4F5B-85F3-CC65AD6A03C8}" type="datetimeFigureOut">
              <a:rPr lang="en-US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99ACA-BB58-4AC2-ACCA-B824FB88D8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441153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 userDrawn="1"/>
        </p:nvSpPr>
        <p:spPr>
          <a:xfrm>
            <a:off x="7629525" y="5334000"/>
            <a:ext cx="1514475" cy="1525588"/>
          </a:xfrm>
          <a:custGeom>
            <a:avLst/>
            <a:gdLst>
              <a:gd name="connsiteX0" fmla="*/ 1514475 w 1514475"/>
              <a:gd name="connsiteY0" fmla="*/ 0 h 1526381"/>
              <a:gd name="connsiteX1" fmla="*/ 0 w 1514475"/>
              <a:gd name="connsiteY1" fmla="*/ 1526381 h 1526381"/>
              <a:gd name="connsiteX2" fmla="*/ 1512094 w 1514475"/>
              <a:gd name="connsiteY2" fmla="*/ 1526381 h 1526381"/>
              <a:gd name="connsiteX3" fmla="*/ 1514475 w 1514475"/>
              <a:gd name="connsiteY3" fmla="*/ 0 h 152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475" h="1526381">
                <a:moveTo>
                  <a:pt x="1514475" y="0"/>
                </a:moveTo>
                <a:lnTo>
                  <a:pt x="0" y="1526381"/>
                </a:lnTo>
                <a:lnTo>
                  <a:pt x="1512094" y="1526381"/>
                </a:lnTo>
                <a:cubicBezTo>
                  <a:pt x="1512888" y="1017587"/>
                  <a:pt x="1513681" y="508794"/>
                  <a:pt x="151447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1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7638" y="5705475"/>
            <a:ext cx="1817687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815263" y="6677025"/>
            <a:ext cx="239712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CE38DE8-39AB-41D5-844E-EF8551FA5AB6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Text Placeholder 2" hidden="1"/>
          <p:cNvSpPr txBox="1">
            <a:spLocks/>
          </p:cNvSpPr>
          <p:nvPr userDrawn="1"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2800"/>
              </a:lnSpc>
              <a:spcAft>
                <a:spcPts val="600"/>
              </a:spcAft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Click to edit 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Master text styles</a:t>
            </a:r>
            <a:endParaRPr lang="en-US" sz="3200" dirty="0" smtClean="0">
              <a:solidFill>
                <a:sysClr val="windowText" lastClr="000000"/>
              </a:solidFill>
            </a:endParaRPr>
          </a:p>
          <a:p>
            <a:pPr marL="460375" lvl="1" fontAlgn="auto">
              <a:lnSpc>
                <a:spcPts val="24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Second level</a:t>
            </a:r>
          </a:p>
          <a:p>
            <a:pPr marL="687388" lvl="2" indent="-173038" fontAlgn="auto">
              <a:lnSpc>
                <a:spcPts val="24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2400" dirty="0" smtClean="0">
                <a:solidFill>
                  <a:sysClr val="windowText" lastClr="000000"/>
                </a:solidFill>
              </a:rPr>
              <a:t>Third level</a:t>
            </a:r>
          </a:p>
          <a:p>
            <a:pPr marL="860425" lvl="3" indent="-165100" fontAlgn="auto">
              <a:lnSpc>
                <a:spcPts val="24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/>
            </a:pPr>
            <a:r>
              <a:rPr lang="en-US" sz="2000" dirty="0" smtClean="0">
                <a:solidFill>
                  <a:sysClr val="windowText" lastClr="000000"/>
                </a:solidFill>
              </a:rPr>
              <a:t>Fourth level</a:t>
            </a:r>
          </a:p>
          <a:p>
            <a:pPr marL="1031875" lvl="4" indent="-171450" fontAlgn="auto">
              <a:lnSpc>
                <a:spcPts val="24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Fifth level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10"/>
          <p:cNvSpPr txBox="1"/>
          <p:nvPr userDrawn="1"/>
        </p:nvSpPr>
        <p:spPr>
          <a:xfrm>
            <a:off x="1524000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697832"/>
            <a:ext cx="8058150" cy="99285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en-US" dirty="0" smtClean="0"/>
              <a:t>Образец заголовка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57200" y="1576137"/>
            <a:ext cx="8229600" cy="4129694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460375" marR="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Bookman Old Style" panose="02050604050505020204" pitchFamily="18" charset="0"/>
              <a:buChar char="–"/>
              <a:tabLst/>
              <a:defRPr/>
            </a:lvl2pPr>
            <a:lvl3pPr marL="687388" marR="0" indent="-173038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860425" marR="0" indent="-16510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Bookman Old Style" panose="02050604050505020204" pitchFamily="18" charset="0"/>
              <a:buChar char="–"/>
              <a:tabLst/>
              <a:defRPr/>
            </a:lvl4pPr>
            <a:lvl5pPr marL="1031875" marR="0" indent="-17145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Bookman Old Style" panose="02050604050505020204" pitchFamily="18" charset="0"/>
              <a:buChar char="»"/>
              <a:tabLst/>
              <a:defRPr/>
            </a:lvl5pPr>
          </a:lstStyle>
          <a:p>
            <a:pPr lvl="0"/>
            <a:r>
              <a:rPr lang="en-US" noProof="0" dirty="0" smtClean="0"/>
              <a:t>Образец текста</a:t>
            </a:r>
          </a:p>
          <a:p>
            <a:pPr lvl="1"/>
            <a:r>
              <a:rPr lang="en-US" noProof="0" dirty="0" smtClean="0"/>
              <a:t>Второй уровень</a:t>
            </a:r>
          </a:p>
          <a:p>
            <a:pPr lvl="2"/>
            <a:r>
              <a:rPr lang="en-US" noProof="0" dirty="0" smtClean="0"/>
              <a:t>Третий уровень</a:t>
            </a:r>
          </a:p>
          <a:p>
            <a:pPr lvl="3"/>
            <a:r>
              <a:rPr lang="en-US" noProof="0" dirty="0" smtClean="0"/>
              <a:t>Четвертый уровень</a:t>
            </a:r>
          </a:p>
          <a:p>
            <a:pPr lvl="4"/>
            <a:r>
              <a:rPr lang="en-US" noProof="0" dirty="0" smtClean="0"/>
              <a:t>Пятый уровень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 userDrawn="1"/>
        </p:nvSpPr>
        <p:spPr>
          <a:xfrm>
            <a:off x="7629525" y="5334000"/>
            <a:ext cx="1514475" cy="1525588"/>
          </a:xfrm>
          <a:custGeom>
            <a:avLst/>
            <a:gdLst>
              <a:gd name="connsiteX0" fmla="*/ 1514475 w 1514475"/>
              <a:gd name="connsiteY0" fmla="*/ 0 h 1526381"/>
              <a:gd name="connsiteX1" fmla="*/ 0 w 1514475"/>
              <a:gd name="connsiteY1" fmla="*/ 1526381 h 1526381"/>
              <a:gd name="connsiteX2" fmla="*/ 1512094 w 1514475"/>
              <a:gd name="connsiteY2" fmla="*/ 1526381 h 1526381"/>
              <a:gd name="connsiteX3" fmla="*/ 1514475 w 1514475"/>
              <a:gd name="connsiteY3" fmla="*/ 0 h 152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475" h="1526381">
                <a:moveTo>
                  <a:pt x="1514475" y="0"/>
                </a:moveTo>
                <a:lnTo>
                  <a:pt x="0" y="1526381"/>
                </a:lnTo>
                <a:lnTo>
                  <a:pt x="1512094" y="1526381"/>
                </a:lnTo>
                <a:cubicBezTo>
                  <a:pt x="1512888" y="1017587"/>
                  <a:pt x="1513681" y="508794"/>
                  <a:pt x="151447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7638" y="5705475"/>
            <a:ext cx="1817687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815263" y="6677025"/>
            <a:ext cx="239712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0C8D2BB-4590-4094-9390-8B80C347F4F8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TextBox 9"/>
          <p:cNvSpPr txBox="1"/>
          <p:nvPr userDrawn="1"/>
        </p:nvSpPr>
        <p:spPr>
          <a:xfrm>
            <a:off x="1524000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697832"/>
            <a:ext cx="8058150" cy="99285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en-US" dirty="0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257300"/>
            <a:ext cx="9143999" cy="560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543050"/>
            <a:ext cx="821055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/>
          <p:nvPr userDrawn="1"/>
        </p:nvSpPr>
        <p:spPr>
          <a:xfrm>
            <a:off x="7629525" y="5334000"/>
            <a:ext cx="1514475" cy="1525588"/>
          </a:xfrm>
          <a:custGeom>
            <a:avLst/>
            <a:gdLst>
              <a:gd name="connsiteX0" fmla="*/ 1514475 w 1514475"/>
              <a:gd name="connsiteY0" fmla="*/ 0 h 1526381"/>
              <a:gd name="connsiteX1" fmla="*/ 0 w 1514475"/>
              <a:gd name="connsiteY1" fmla="*/ 1526381 h 1526381"/>
              <a:gd name="connsiteX2" fmla="*/ 1512094 w 1514475"/>
              <a:gd name="connsiteY2" fmla="*/ 1526381 h 1526381"/>
              <a:gd name="connsiteX3" fmla="*/ 1514475 w 1514475"/>
              <a:gd name="connsiteY3" fmla="*/ 0 h 152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475" h="1526381">
                <a:moveTo>
                  <a:pt x="1514475" y="0"/>
                </a:moveTo>
                <a:lnTo>
                  <a:pt x="0" y="1526381"/>
                </a:lnTo>
                <a:lnTo>
                  <a:pt x="1512094" y="1526381"/>
                </a:lnTo>
                <a:cubicBezTo>
                  <a:pt x="1512888" y="1017587"/>
                  <a:pt x="1513681" y="508794"/>
                  <a:pt x="151447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7638" y="5705475"/>
            <a:ext cx="1817687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815263" y="6677025"/>
            <a:ext cx="239712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E59275E-1E80-4E5A-8CD1-BDFE92C1FACB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" name="TextBox 15"/>
          <p:cNvSpPr txBox="1"/>
          <p:nvPr userDrawn="1"/>
        </p:nvSpPr>
        <p:spPr>
          <a:xfrm>
            <a:off x="1524000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55464" y="567246"/>
            <a:ext cx="4123944" cy="1143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00" spc="120" baseline="0"/>
            </a:lvl1pPr>
          </a:lstStyle>
          <a:p>
            <a:r>
              <a:rPr lang="en-US" dirty="0" smtClean="0"/>
              <a:t>Образец заголовка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41240" y="1974660"/>
            <a:ext cx="4028218" cy="6574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300"/>
              </a:lnSpc>
              <a:buFont typeface="Century Gothic" pitchFamily="34" charset="0"/>
              <a:buNone/>
              <a:defRPr sz="2200" spc="10" baseline="0">
                <a:latin typeface="Century Gothic" pitchFamily="34" charset="0"/>
              </a:defRPr>
            </a:lvl1pPr>
            <a:lvl2pPr marL="742950" indent="-285750">
              <a:lnSpc>
                <a:spcPts val="2000"/>
              </a:lnSpc>
              <a:buFont typeface="Century Gothic" pitchFamily="34" charset="0"/>
              <a:buChar char=" "/>
              <a:defRPr sz="2000" spc="10" baseline="0">
                <a:latin typeface="Century Gothic" pitchFamily="34" charset="0"/>
              </a:defRPr>
            </a:lvl2pPr>
            <a:lvl3pPr marL="1143000" indent="-228600">
              <a:lnSpc>
                <a:spcPts val="2000"/>
              </a:lnSpc>
              <a:buFont typeface="Century Gothic" pitchFamily="34" charset="0"/>
              <a:buChar char=" "/>
              <a:defRPr sz="2000" spc="10" baseline="0">
                <a:latin typeface="Century Gothic" pitchFamily="34" charset="0"/>
              </a:defRPr>
            </a:lvl3pPr>
            <a:lvl4pPr marL="1600200" indent="-228600">
              <a:lnSpc>
                <a:spcPts val="2000"/>
              </a:lnSpc>
              <a:buFont typeface="Century Gothic" pitchFamily="34" charset="0"/>
              <a:buChar char=" "/>
              <a:defRPr sz="2000" spc="10" baseline="0">
                <a:latin typeface="Century Gothic" pitchFamily="34" charset="0"/>
              </a:defRPr>
            </a:lvl4pPr>
            <a:lvl5pPr marL="2057400" indent="-228600">
              <a:lnSpc>
                <a:spcPts val="2000"/>
              </a:lnSpc>
              <a:buFont typeface="Century Gothic" pitchFamily="34" charset="0"/>
              <a:buChar char=" "/>
              <a:defRPr sz="2000" spc="10" baseline="0"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838700" y="2781300"/>
            <a:ext cx="4030663" cy="3209925"/>
          </a:xfrm>
          <a:prstGeom prst="rect">
            <a:avLst/>
          </a:prstGeom>
        </p:spPr>
        <p:txBody>
          <a:bodyPr lIns="0" tIns="0" rIns="0" bIns="0"/>
          <a:lstStyle>
            <a:lvl1pPr marL="168275" indent="-168275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defRPr sz="2000"/>
            </a:lvl1pPr>
            <a:lvl2pPr marL="396875" indent="-168275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2000"/>
            </a:lvl2pPr>
            <a:lvl3pPr marL="625475" indent="-168275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 marL="854075" indent="-168275">
              <a:buFont typeface="Bookman Old Style" panose="02050604050505020204" pitchFamily="18" charset="0"/>
              <a:buChar char="–"/>
              <a:defRPr/>
            </a:lvl4pPr>
            <a:lvl5pPr marL="1082675" indent="-168275"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87770" y="0"/>
            <a:ext cx="319373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1049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ic left w/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 userDrawn="1"/>
        </p:nvSpPr>
        <p:spPr>
          <a:xfrm>
            <a:off x="7629525" y="5334000"/>
            <a:ext cx="1514475" cy="1525588"/>
          </a:xfrm>
          <a:custGeom>
            <a:avLst/>
            <a:gdLst>
              <a:gd name="connsiteX0" fmla="*/ 1514475 w 1514475"/>
              <a:gd name="connsiteY0" fmla="*/ 0 h 1526381"/>
              <a:gd name="connsiteX1" fmla="*/ 0 w 1514475"/>
              <a:gd name="connsiteY1" fmla="*/ 1526381 h 1526381"/>
              <a:gd name="connsiteX2" fmla="*/ 1512094 w 1514475"/>
              <a:gd name="connsiteY2" fmla="*/ 1526381 h 1526381"/>
              <a:gd name="connsiteX3" fmla="*/ 1514475 w 1514475"/>
              <a:gd name="connsiteY3" fmla="*/ 0 h 152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475" h="1526381">
                <a:moveTo>
                  <a:pt x="1514475" y="0"/>
                </a:moveTo>
                <a:lnTo>
                  <a:pt x="0" y="1526381"/>
                </a:lnTo>
                <a:lnTo>
                  <a:pt x="1512094" y="1526381"/>
                </a:lnTo>
                <a:cubicBezTo>
                  <a:pt x="1512888" y="1017587"/>
                  <a:pt x="1513681" y="508794"/>
                  <a:pt x="151447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7638" y="5705475"/>
            <a:ext cx="1817687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815263" y="6677025"/>
            <a:ext cx="239712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4B07C16-AD05-422C-999C-F7D3BD77FE0B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TextBox 9"/>
          <p:cNvSpPr txBox="1"/>
          <p:nvPr userDrawn="1"/>
        </p:nvSpPr>
        <p:spPr>
          <a:xfrm>
            <a:off x="1524000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55464" y="567246"/>
            <a:ext cx="4123944" cy="1143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00" spc="120" baseline="0"/>
            </a:lvl1pPr>
          </a:lstStyle>
          <a:p>
            <a:r>
              <a:rPr lang="en-US" dirty="0" smtClean="0"/>
              <a:t>Образец заголовка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41240" y="1974660"/>
            <a:ext cx="4028218" cy="6574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300"/>
              </a:lnSpc>
              <a:buFont typeface="Century Gothic" pitchFamily="34" charset="0"/>
              <a:buNone/>
              <a:defRPr sz="2200" spc="10" baseline="0">
                <a:latin typeface="Century Gothic" pitchFamily="34" charset="0"/>
              </a:defRPr>
            </a:lvl1pPr>
            <a:lvl2pPr marL="742950" indent="-285750">
              <a:lnSpc>
                <a:spcPts val="2000"/>
              </a:lnSpc>
              <a:buFont typeface="Century Gothic" pitchFamily="34" charset="0"/>
              <a:buChar char=" "/>
              <a:defRPr sz="2000" spc="10" baseline="0">
                <a:latin typeface="Century Gothic" pitchFamily="34" charset="0"/>
              </a:defRPr>
            </a:lvl2pPr>
            <a:lvl3pPr marL="1143000" indent="-228600">
              <a:lnSpc>
                <a:spcPts val="2000"/>
              </a:lnSpc>
              <a:buFont typeface="Century Gothic" pitchFamily="34" charset="0"/>
              <a:buChar char=" "/>
              <a:defRPr sz="2000" spc="10" baseline="0">
                <a:latin typeface="Century Gothic" pitchFamily="34" charset="0"/>
              </a:defRPr>
            </a:lvl3pPr>
            <a:lvl4pPr marL="1600200" indent="-228600">
              <a:lnSpc>
                <a:spcPts val="2000"/>
              </a:lnSpc>
              <a:buFont typeface="Century Gothic" pitchFamily="34" charset="0"/>
              <a:buChar char=" "/>
              <a:defRPr sz="2000" spc="10" baseline="0">
                <a:latin typeface="Century Gothic" pitchFamily="34" charset="0"/>
              </a:defRPr>
            </a:lvl4pPr>
            <a:lvl5pPr marL="2057400" indent="-228600">
              <a:lnSpc>
                <a:spcPts val="2000"/>
              </a:lnSpc>
              <a:buFont typeface="Century Gothic" pitchFamily="34" charset="0"/>
              <a:buChar char=" "/>
              <a:defRPr sz="2000" spc="10" baseline="0"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838700" y="2781300"/>
            <a:ext cx="4030663" cy="3209925"/>
          </a:xfrm>
          <a:prstGeom prst="rect">
            <a:avLst/>
          </a:prstGeom>
        </p:spPr>
        <p:txBody>
          <a:bodyPr lIns="0" tIns="0" rIns="0" bIns="0"/>
          <a:lstStyle>
            <a:lvl1pPr marL="168275" indent="-168275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defRPr sz="2000"/>
            </a:lvl1pPr>
            <a:lvl2pPr marL="396875" indent="-168275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2000"/>
            </a:lvl2pPr>
            <a:lvl3pPr marL="625475" indent="-168275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 marL="854075" indent="-168275">
              <a:buFont typeface="Bookman Old Style" panose="02050604050505020204" pitchFamily="18" charset="0"/>
              <a:buChar char="–"/>
              <a:defRPr/>
            </a:lvl4pPr>
            <a:lvl5pPr marL="1082675" indent="-168275"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3815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hidden="1"/>
          <p:cNvSpPr txBox="1">
            <a:spLocks/>
          </p:cNvSpPr>
          <p:nvPr userDrawn="1"/>
        </p:nvSpPr>
        <p:spPr>
          <a:xfrm>
            <a:off x="4841875" y="1974850"/>
            <a:ext cx="4068763" cy="4151313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68275" fontAlgn="auto">
              <a:lnSpc>
                <a:spcPts val="1800"/>
              </a:lnSpc>
              <a:spcAft>
                <a:spcPts val="600"/>
              </a:spcAft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Click to edit </a:t>
            </a:r>
            <a:br>
              <a:rPr lang="en-US" sz="1800" dirty="0" smtClean="0">
                <a:solidFill>
                  <a:sysClr val="windowText" lastClr="000000"/>
                </a:solidFill>
              </a:rPr>
            </a:br>
            <a:r>
              <a:rPr lang="en-US" sz="1800" dirty="0" smtClean="0">
                <a:solidFill>
                  <a:sysClr val="windowText" lastClr="000000"/>
                </a:solidFill>
              </a:rPr>
              <a:t>Master text styles</a:t>
            </a:r>
          </a:p>
          <a:p>
            <a:pPr marL="401638" lvl="1" indent="-179388" fontAlgn="auto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Second level</a:t>
            </a:r>
          </a:p>
          <a:p>
            <a:pPr marL="633413" lvl="2" indent="-173038" fontAlgn="auto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Third level</a:t>
            </a:r>
          </a:p>
          <a:p>
            <a:pPr marL="860425" lvl="3" indent="-165100" fontAlgn="auto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Fourth level</a:t>
            </a:r>
          </a:p>
          <a:p>
            <a:pPr marL="1031875" lvl="4" indent="-117475" fontAlgn="auto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Fifth level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reeform 11"/>
          <p:cNvSpPr/>
          <p:nvPr userDrawn="1"/>
        </p:nvSpPr>
        <p:spPr>
          <a:xfrm>
            <a:off x="7629525" y="5334000"/>
            <a:ext cx="1514475" cy="1525588"/>
          </a:xfrm>
          <a:custGeom>
            <a:avLst/>
            <a:gdLst>
              <a:gd name="connsiteX0" fmla="*/ 1514475 w 1514475"/>
              <a:gd name="connsiteY0" fmla="*/ 0 h 1526381"/>
              <a:gd name="connsiteX1" fmla="*/ 0 w 1514475"/>
              <a:gd name="connsiteY1" fmla="*/ 1526381 h 1526381"/>
              <a:gd name="connsiteX2" fmla="*/ 1512094 w 1514475"/>
              <a:gd name="connsiteY2" fmla="*/ 1526381 h 1526381"/>
              <a:gd name="connsiteX3" fmla="*/ 1514475 w 1514475"/>
              <a:gd name="connsiteY3" fmla="*/ 0 h 152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475" h="1526381">
                <a:moveTo>
                  <a:pt x="1514475" y="0"/>
                </a:moveTo>
                <a:lnTo>
                  <a:pt x="0" y="1526381"/>
                </a:lnTo>
                <a:lnTo>
                  <a:pt x="1512094" y="1526381"/>
                </a:lnTo>
                <a:cubicBezTo>
                  <a:pt x="1512888" y="1017587"/>
                  <a:pt x="1513681" y="508794"/>
                  <a:pt x="151447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7638" y="5705475"/>
            <a:ext cx="1817687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815263" y="6677025"/>
            <a:ext cx="239712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27405EF-69EF-433D-B92E-A632A34EF6E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TextBox 15"/>
          <p:cNvSpPr txBox="1"/>
          <p:nvPr userDrawn="1"/>
        </p:nvSpPr>
        <p:spPr>
          <a:xfrm>
            <a:off x="1524000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55464" y="567246"/>
            <a:ext cx="4123944" cy="1143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00" spc="120" baseline="0"/>
            </a:lvl1pPr>
          </a:lstStyle>
          <a:p>
            <a:r>
              <a:rPr lang="en-US" dirty="0" smtClean="0"/>
              <a:t>Образец заголовка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841875" y="1925053"/>
            <a:ext cx="4027488" cy="2211401"/>
          </a:xfrm>
          <a:prstGeom prst="rect">
            <a:avLst/>
          </a:prstGeom>
        </p:spPr>
        <p:txBody>
          <a:bodyPr lIns="0" tIns="0" rIns="0" bIns="0"/>
          <a:lstStyle>
            <a:lvl1pPr marL="168275" indent="-168275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defRPr sz="2000"/>
            </a:lvl1pPr>
            <a:lvl2pPr marL="3968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2pPr>
            <a:lvl3pPr marL="6254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 marL="854075" indent="-1651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4pPr>
            <a:lvl5pPr marL="974725" indent="-1174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87770" y="0"/>
            <a:ext cx="319373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1049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hidden="1"/>
          <p:cNvSpPr txBox="1">
            <a:spLocks/>
          </p:cNvSpPr>
          <p:nvPr userDrawn="1"/>
        </p:nvSpPr>
        <p:spPr>
          <a:xfrm>
            <a:off x="4841875" y="1974850"/>
            <a:ext cx="4068763" cy="4151313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68275" fontAlgn="auto">
              <a:lnSpc>
                <a:spcPts val="1800"/>
              </a:lnSpc>
              <a:spcAft>
                <a:spcPts val="600"/>
              </a:spcAft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Click to edit </a:t>
            </a:r>
            <a:br>
              <a:rPr lang="en-US" sz="1800" dirty="0" smtClean="0">
                <a:solidFill>
                  <a:sysClr val="windowText" lastClr="000000"/>
                </a:solidFill>
              </a:rPr>
            </a:br>
            <a:r>
              <a:rPr lang="en-US" sz="1800" dirty="0" smtClean="0">
                <a:solidFill>
                  <a:sysClr val="windowText" lastClr="000000"/>
                </a:solidFill>
              </a:rPr>
              <a:t>Master text styles</a:t>
            </a:r>
          </a:p>
          <a:p>
            <a:pPr marL="401638" lvl="1" indent="-179388" fontAlgn="auto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Second level</a:t>
            </a:r>
          </a:p>
          <a:p>
            <a:pPr marL="633413" lvl="2" indent="-173038" fontAlgn="auto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Third level</a:t>
            </a:r>
          </a:p>
          <a:p>
            <a:pPr marL="860425" lvl="3" indent="-165100" fontAlgn="auto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Fourth level</a:t>
            </a:r>
          </a:p>
          <a:p>
            <a:pPr marL="1031875" lvl="4" indent="-117475" fontAlgn="auto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Fifth level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Freeform 11"/>
          <p:cNvSpPr/>
          <p:nvPr userDrawn="1"/>
        </p:nvSpPr>
        <p:spPr>
          <a:xfrm>
            <a:off x="7629525" y="5334000"/>
            <a:ext cx="1514475" cy="1525588"/>
          </a:xfrm>
          <a:custGeom>
            <a:avLst/>
            <a:gdLst>
              <a:gd name="connsiteX0" fmla="*/ 1514475 w 1514475"/>
              <a:gd name="connsiteY0" fmla="*/ 0 h 1526381"/>
              <a:gd name="connsiteX1" fmla="*/ 0 w 1514475"/>
              <a:gd name="connsiteY1" fmla="*/ 1526381 h 1526381"/>
              <a:gd name="connsiteX2" fmla="*/ 1512094 w 1514475"/>
              <a:gd name="connsiteY2" fmla="*/ 1526381 h 1526381"/>
              <a:gd name="connsiteX3" fmla="*/ 1514475 w 1514475"/>
              <a:gd name="connsiteY3" fmla="*/ 0 h 152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475" h="1526381">
                <a:moveTo>
                  <a:pt x="1514475" y="0"/>
                </a:moveTo>
                <a:lnTo>
                  <a:pt x="0" y="1526381"/>
                </a:lnTo>
                <a:lnTo>
                  <a:pt x="1512094" y="1526381"/>
                </a:lnTo>
                <a:cubicBezTo>
                  <a:pt x="1512888" y="1017587"/>
                  <a:pt x="1513681" y="508794"/>
                  <a:pt x="151447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7638" y="5705475"/>
            <a:ext cx="1817687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815263" y="6677025"/>
            <a:ext cx="239712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476E240-1C9E-4CE8-AD06-FB5742B279B4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" name="TextBox 14"/>
          <p:cNvSpPr txBox="1"/>
          <p:nvPr userDrawn="1"/>
        </p:nvSpPr>
        <p:spPr>
          <a:xfrm>
            <a:off x="1524000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55464" y="567246"/>
            <a:ext cx="4123944" cy="1143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00" spc="120" baseline="0"/>
            </a:lvl1pPr>
          </a:lstStyle>
          <a:p>
            <a:r>
              <a:rPr lang="en-US" dirty="0" smtClean="0"/>
              <a:t>Образец заголовка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841875" y="1925053"/>
            <a:ext cx="4027488" cy="2211401"/>
          </a:xfrm>
          <a:prstGeom prst="rect">
            <a:avLst/>
          </a:prstGeom>
        </p:spPr>
        <p:txBody>
          <a:bodyPr lIns="0" tIns="0" rIns="0" bIns="0"/>
          <a:lstStyle>
            <a:lvl1pPr marL="169863" indent="-169863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3968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2pPr>
            <a:lvl3pPr marL="6254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 marL="854075" indent="-1651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4pPr>
            <a:lvl5pPr marL="974725" indent="-1174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1325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816179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 hidden="1"/>
          <p:cNvSpPr txBox="1">
            <a:spLocks/>
          </p:cNvSpPr>
          <p:nvPr userDrawn="1"/>
        </p:nvSpPr>
        <p:spPr>
          <a:xfrm>
            <a:off x="4841875" y="1974850"/>
            <a:ext cx="4068763" cy="4151313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68275" fontAlgn="auto">
              <a:lnSpc>
                <a:spcPts val="1800"/>
              </a:lnSpc>
              <a:spcAft>
                <a:spcPts val="600"/>
              </a:spcAft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Click to edit </a:t>
            </a:r>
            <a:br>
              <a:rPr lang="en-US" sz="1800" dirty="0" smtClean="0">
                <a:solidFill>
                  <a:sysClr val="windowText" lastClr="000000"/>
                </a:solidFill>
              </a:rPr>
            </a:br>
            <a:r>
              <a:rPr lang="en-US" sz="1800" dirty="0" smtClean="0">
                <a:solidFill>
                  <a:sysClr val="windowText" lastClr="000000"/>
                </a:solidFill>
              </a:rPr>
              <a:t>Master text styles</a:t>
            </a:r>
          </a:p>
          <a:p>
            <a:pPr marL="401638" lvl="1" indent="-179388" fontAlgn="auto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Second level</a:t>
            </a:r>
          </a:p>
          <a:p>
            <a:pPr marL="633413" lvl="2" indent="-173038" fontAlgn="auto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Third level</a:t>
            </a:r>
          </a:p>
          <a:p>
            <a:pPr marL="860425" lvl="3" indent="-165100" fontAlgn="auto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Fourth level</a:t>
            </a:r>
          </a:p>
          <a:p>
            <a:pPr marL="1031875" lvl="4" indent="-117475" fontAlgn="auto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Fifth level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Freeform 11"/>
          <p:cNvSpPr/>
          <p:nvPr userDrawn="1"/>
        </p:nvSpPr>
        <p:spPr>
          <a:xfrm>
            <a:off x="7629525" y="5334000"/>
            <a:ext cx="1514475" cy="1525588"/>
          </a:xfrm>
          <a:custGeom>
            <a:avLst/>
            <a:gdLst>
              <a:gd name="connsiteX0" fmla="*/ 1514475 w 1514475"/>
              <a:gd name="connsiteY0" fmla="*/ 0 h 1526381"/>
              <a:gd name="connsiteX1" fmla="*/ 0 w 1514475"/>
              <a:gd name="connsiteY1" fmla="*/ 1526381 h 1526381"/>
              <a:gd name="connsiteX2" fmla="*/ 1512094 w 1514475"/>
              <a:gd name="connsiteY2" fmla="*/ 1526381 h 1526381"/>
              <a:gd name="connsiteX3" fmla="*/ 1514475 w 1514475"/>
              <a:gd name="connsiteY3" fmla="*/ 0 h 152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475" h="1526381">
                <a:moveTo>
                  <a:pt x="1514475" y="0"/>
                </a:moveTo>
                <a:lnTo>
                  <a:pt x="0" y="1526381"/>
                </a:lnTo>
                <a:lnTo>
                  <a:pt x="1512094" y="1526381"/>
                </a:lnTo>
                <a:cubicBezTo>
                  <a:pt x="1512888" y="1017587"/>
                  <a:pt x="1513681" y="508794"/>
                  <a:pt x="151447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7" name="Picture 1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7638" y="5705475"/>
            <a:ext cx="1817687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7815263" y="6677025"/>
            <a:ext cx="239712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3AD7FCE-1935-4AAA-BCD8-7136033ECB12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29" name="TextBox 18"/>
          <p:cNvSpPr txBox="1"/>
          <p:nvPr userDrawn="1"/>
        </p:nvSpPr>
        <p:spPr>
          <a:xfrm>
            <a:off x="1524000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55464" y="567246"/>
            <a:ext cx="4123944" cy="1143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00" spc="120" baseline="0"/>
            </a:lvl1pPr>
          </a:lstStyle>
          <a:p>
            <a:r>
              <a:rPr lang="en-US" dirty="0" smtClean="0"/>
              <a:t>Образец заголовка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5"/>
          </p:nvPr>
        </p:nvSpPr>
        <p:spPr>
          <a:xfrm>
            <a:off x="0" y="0"/>
            <a:ext cx="43815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Образец текста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841875" y="2206396"/>
            <a:ext cx="4027488" cy="3601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buNone/>
              <a:defRPr sz="2000"/>
            </a:lvl1pPr>
            <a:lvl2pPr marL="3968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2pPr>
            <a:lvl3pPr marL="6254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 marL="854075" indent="-1651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4pPr>
            <a:lvl5pPr marL="974725" indent="-1174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 sz="1800"/>
            </a:lvl5pPr>
          </a:lstStyle>
          <a:p>
            <a:pPr lvl="0"/>
            <a:r>
              <a:rPr lang="en-US" dirty="0" smtClean="0"/>
              <a:t>Образец текста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841875" y="1922565"/>
            <a:ext cx="4027488" cy="3601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buNone/>
              <a:defRPr sz="2000"/>
            </a:lvl1pPr>
            <a:lvl2pPr marL="3968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2pPr>
            <a:lvl3pPr marL="6254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 marL="854075" indent="-1651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4pPr>
            <a:lvl5pPr marL="974725" indent="-1174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 sz="1800"/>
            </a:lvl5pPr>
          </a:lstStyle>
          <a:p>
            <a:pPr lvl="0"/>
            <a:r>
              <a:rPr lang="en-US" dirty="0" smtClean="0"/>
              <a:t>Образец текста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841875" y="3062968"/>
            <a:ext cx="4027488" cy="3601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buNone/>
              <a:defRPr sz="2000"/>
            </a:lvl1pPr>
            <a:lvl2pPr marL="3968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2pPr>
            <a:lvl3pPr marL="6254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 marL="854075" indent="-1651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4pPr>
            <a:lvl5pPr marL="974725" indent="-1174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 sz="1800"/>
            </a:lvl5pPr>
          </a:lstStyle>
          <a:p>
            <a:pPr lvl="0"/>
            <a:r>
              <a:rPr lang="en-US" dirty="0" smtClean="0"/>
              <a:t>Образец текста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4841875" y="2779137"/>
            <a:ext cx="4027488" cy="3601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buNone/>
              <a:defRPr sz="2000"/>
            </a:lvl1pPr>
            <a:lvl2pPr marL="3968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2pPr>
            <a:lvl3pPr marL="6254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 marL="854075" indent="-1651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4pPr>
            <a:lvl5pPr marL="974725" indent="-1174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 sz="1800"/>
            </a:lvl5pPr>
          </a:lstStyle>
          <a:p>
            <a:pPr lvl="0"/>
            <a:r>
              <a:rPr lang="en-US" dirty="0" smtClean="0"/>
              <a:t>Образец текста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4841875" y="3919811"/>
            <a:ext cx="4027488" cy="3601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buNone/>
              <a:defRPr sz="2000"/>
            </a:lvl1pPr>
            <a:lvl2pPr marL="3968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2pPr>
            <a:lvl3pPr marL="6254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 marL="854075" indent="-1651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4pPr>
            <a:lvl5pPr marL="974725" indent="-1174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 sz="1800"/>
            </a:lvl5pPr>
          </a:lstStyle>
          <a:p>
            <a:pPr lvl="0"/>
            <a:r>
              <a:rPr lang="en-US" dirty="0" smtClean="0"/>
              <a:t>Образец текста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4841875" y="3635980"/>
            <a:ext cx="4027488" cy="3601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buNone/>
              <a:defRPr sz="2000"/>
            </a:lvl1pPr>
            <a:lvl2pPr marL="3968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2pPr>
            <a:lvl3pPr marL="6254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 marL="854075" indent="-1651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4pPr>
            <a:lvl5pPr marL="974725" indent="-1174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 sz="1800"/>
            </a:lvl5pPr>
          </a:lstStyle>
          <a:p>
            <a:pPr lvl="0"/>
            <a:r>
              <a:rPr lang="en-US" dirty="0" smtClean="0"/>
              <a:t>Образец текста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841875" y="4792227"/>
            <a:ext cx="4027488" cy="3601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buNone/>
              <a:defRPr sz="2000"/>
            </a:lvl1pPr>
            <a:lvl2pPr marL="3968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2pPr>
            <a:lvl3pPr marL="6254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 marL="854075" indent="-1651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4pPr>
            <a:lvl5pPr marL="974725" indent="-1174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 sz="1800"/>
            </a:lvl5pPr>
          </a:lstStyle>
          <a:p>
            <a:pPr lvl="0"/>
            <a:r>
              <a:rPr lang="en-US" dirty="0" smtClean="0"/>
              <a:t>Образец текста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841875" y="4508396"/>
            <a:ext cx="4027488" cy="3601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buNone/>
              <a:defRPr sz="2000"/>
            </a:lvl1pPr>
            <a:lvl2pPr marL="3968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2pPr>
            <a:lvl3pPr marL="6254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 marL="854075" indent="-1651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4pPr>
            <a:lvl5pPr marL="974725" indent="-1174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 sz="1800"/>
            </a:lvl5pPr>
          </a:lstStyle>
          <a:p>
            <a:pPr lvl="0"/>
            <a:r>
              <a:rPr lang="en-US" dirty="0" smtClean="0"/>
              <a:t>Образец текста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4841875" y="5672689"/>
            <a:ext cx="4027488" cy="3601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buNone/>
              <a:defRPr sz="2000"/>
            </a:lvl1pPr>
            <a:lvl2pPr marL="3968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2pPr>
            <a:lvl3pPr marL="6254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 marL="854075" indent="-1651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4pPr>
            <a:lvl5pPr marL="974725" indent="-1174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 sz="1800"/>
            </a:lvl5pPr>
          </a:lstStyle>
          <a:p>
            <a:pPr lvl="0"/>
            <a:r>
              <a:rPr lang="en-US" dirty="0" smtClean="0"/>
              <a:t>Образец текста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4841875" y="5388858"/>
            <a:ext cx="4027488" cy="3601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buNone/>
              <a:defRPr sz="2000"/>
            </a:lvl1pPr>
            <a:lvl2pPr marL="3968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2pPr>
            <a:lvl3pPr marL="625475" indent="-1682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 marL="854075" indent="-1651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–"/>
              <a:defRPr sz="1800"/>
            </a:lvl4pPr>
            <a:lvl5pPr marL="974725" indent="-117475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Bookman Old Style" panose="02050604050505020204" pitchFamily="18" charset="0"/>
              <a:buChar char="»"/>
              <a:defRPr sz="1800"/>
            </a:lvl5pPr>
          </a:lstStyle>
          <a:p>
            <a:pPr lvl="0"/>
            <a:r>
              <a:rPr lang="en-US" dirty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 userDrawn="1"/>
        </p:nvSpPr>
        <p:spPr>
          <a:xfrm>
            <a:off x="7629525" y="5334000"/>
            <a:ext cx="1514475" cy="1525588"/>
          </a:xfrm>
          <a:custGeom>
            <a:avLst/>
            <a:gdLst>
              <a:gd name="connsiteX0" fmla="*/ 1514475 w 1514475"/>
              <a:gd name="connsiteY0" fmla="*/ 0 h 1526381"/>
              <a:gd name="connsiteX1" fmla="*/ 0 w 1514475"/>
              <a:gd name="connsiteY1" fmla="*/ 1526381 h 1526381"/>
              <a:gd name="connsiteX2" fmla="*/ 1512094 w 1514475"/>
              <a:gd name="connsiteY2" fmla="*/ 1526381 h 1526381"/>
              <a:gd name="connsiteX3" fmla="*/ 1514475 w 1514475"/>
              <a:gd name="connsiteY3" fmla="*/ 0 h 152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475" h="1526381">
                <a:moveTo>
                  <a:pt x="1514475" y="0"/>
                </a:moveTo>
                <a:lnTo>
                  <a:pt x="0" y="1526381"/>
                </a:lnTo>
                <a:lnTo>
                  <a:pt x="1512094" y="1526381"/>
                </a:lnTo>
                <a:cubicBezTo>
                  <a:pt x="1512888" y="1017587"/>
                  <a:pt x="1513681" y="508794"/>
                  <a:pt x="151447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7638" y="5705475"/>
            <a:ext cx="1817687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815263" y="6677025"/>
            <a:ext cx="239712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726369D-43BF-4969-98F1-0F9E6ABDD37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" name="TextBox 14"/>
          <p:cNvSpPr txBox="1"/>
          <p:nvPr userDrawn="1"/>
        </p:nvSpPr>
        <p:spPr>
          <a:xfrm>
            <a:off x="1524000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67000" y="567246"/>
            <a:ext cx="6312408" cy="1143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700" spc="120" baseline="0"/>
            </a:lvl1pPr>
          </a:lstStyle>
          <a:p>
            <a:r>
              <a:rPr lang="en-US" dirty="0" smtClean="0"/>
              <a:t>Образец заголовка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667000" y="1974660"/>
            <a:ext cx="6202458" cy="9331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000"/>
              </a:lnSpc>
              <a:buFont typeface="Century Gothic" pitchFamily="34" charset="0"/>
              <a:buNone/>
              <a:defRPr sz="2000" spc="10" baseline="0">
                <a:latin typeface="Century Gothic" pitchFamily="34" charset="0"/>
              </a:defRPr>
            </a:lvl1pPr>
            <a:lvl2pPr marL="742950" indent="-285750">
              <a:lnSpc>
                <a:spcPts val="2000"/>
              </a:lnSpc>
              <a:buFont typeface="Century Gothic" pitchFamily="34" charset="0"/>
              <a:buChar char=" "/>
              <a:defRPr sz="2000" spc="10" baseline="0">
                <a:latin typeface="Century Gothic" pitchFamily="34" charset="0"/>
              </a:defRPr>
            </a:lvl2pPr>
            <a:lvl3pPr marL="1143000" indent="-228600">
              <a:lnSpc>
                <a:spcPts val="2000"/>
              </a:lnSpc>
              <a:buFont typeface="Century Gothic" pitchFamily="34" charset="0"/>
              <a:buChar char=" "/>
              <a:defRPr sz="2000" spc="10" baseline="0">
                <a:latin typeface="Century Gothic" pitchFamily="34" charset="0"/>
              </a:defRPr>
            </a:lvl3pPr>
            <a:lvl4pPr marL="1600200" indent="-228600">
              <a:lnSpc>
                <a:spcPts val="2000"/>
              </a:lnSpc>
              <a:buFont typeface="Century Gothic" pitchFamily="34" charset="0"/>
              <a:buChar char=" "/>
              <a:defRPr sz="2000" spc="10" baseline="0">
                <a:latin typeface="Century Gothic" pitchFamily="34" charset="0"/>
              </a:defRPr>
            </a:lvl4pPr>
            <a:lvl5pPr marL="2057400" indent="-228600">
              <a:lnSpc>
                <a:spcPts val="2000"/>
              </a:lnSpc>
              <a:buFont typeface="Century Gothic" pitchFamily="34" charset="0"/>
              <a:buChar char=" "/>
              <a:defRPr sz="2000" spc="10" baseline="0"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667000" y="2825750"/>
            <a:ext cx="6202458" cy="2877593"/>
          </a:xfrm>
          <a:prstGeom prst="rect">
            <a:avLst/>
          </a:prstGeom>
        </p:spPr>
        <p:txBody>
          <a:bodyPr lIns="0" tIns="0" rIns="0" bIns="0"/>
          <a:lstStyle>
            <a:lvl1pPr marL="171450" marR="0" indent="-168275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401638" marR="0" indent="-179388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Bookman Old Style" panose="02050604050505020204" pitchFamily="18" charset="0"/>
              <a:buChar char="–"/>
              <a:tabLst/>
              <a:defRPr/>
            </a:lvl2pPr>
            <a:lvl3pPr marL="633413" marR="0" indent="-173038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860425" marR="0" indent="-16510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Bookman Old Style" panose="02050604050505020204" pitchFamily="18" charset="0"/>
              <a:buChar char="–"/>
              <a:tabLst/>
              <a:defRPr/>
            </a:lvl4pPr>
            <a:lvl5pPr marL="1031875" marR="0" indent="-117475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Bookman Old Style" panose="02050604050505020204" pitchFamily="18" charset="0"/>
              <a:buChar char="»"/>
              <a:tabLst/>
              <a:defRPr/>
            </a:lvl5pPr>
          </a:lstStyle>
          <a:p>
            <a:pPr lvl="0"/>
            <a:r>
              <a:rPr lang="en-US" noProof="0" dirty="0" smtClean="0"/>
              <a:t>Образец текста</a:t>
            </a:r>
          </a:p>
          <a:p>
            <a:pPr lvl="1"/>
            <a:r>
              <a:rPr lang="en-US" noProof="0" dirty="0" smtClean="0"/>
              <a:t>Второй уровень</a:t>
            </a:r>
          </a:p>
          <a:p>
            <a:pPr lvl="2"/>
            <a:r>
              <a:rPr lang="en-US" noProof="0" dirty="0" smtClean="0"/>
              <a:t>Третий уровень</a:t>
            </a:r>
          </a:p>
          <a:p>
            <a:pPr lvl="3"/>
            <a:r>
              <a:rPr lang="en-US" noProof="0" dirty="0" smtClean="0"/>
              <a:t>Четвертый уровень</a:t>
            </a:r>
          </a:p>
          <a:p>
            <a:pPr lvl="4"/>
            <a:r>
              <a:rPr lang="en-US" noProof="0" dirty="0" smtClean="0"/>
              <a:t>Пятый уровень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228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 userDrawn="1"/>
        </p:nvSpPr>
        <p:spPr>
          <a:xfrm>
            <a:off x="7629525" y="5334000"/>
            <a:ext cx="1514475" cy="1525588"/>
          </a:xfrm>
          <a:custGeom>
            <a:avLst/>
            <a:gdLst>
              <a:gd name="connsiteX0" fmla="*/ 1514475 w 1514475"/>
              <a:gd name="connsiteY0" fmla="*/ 0 h 1526381"/>
              <a:gd name="connsiteX1" fmla="*/ 0 w 1514475"/>
              <a:gd name="connsiteY1" fmla="*/ 1526381 h 1526381"/>
              <a:gd name="connsiteX2" fmla="*/ 1512094 w 1514475"/>
              <a:gd name="connsiteY2" fmla="*/ 1526381 h 1526381"/>
              <a:gd name="connsiteX3" fmla="*/ 1514475 w 1514475"/>
              <a:gd name="connsiteY3" fmla="*/ 0 h 152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475" h="1526381">
                <a:moveTo>
                  <a:pt x="1514475" y="0"/>
                </a:moveTo>
                <a:lnTo>
                  <a:pt x="0" y="1526381"/>
                </a:lnTo>
                <a:lnTo>
                  <a:pt x="1512094" y="1526381"/>
                </a:lnTo>
                <a:cubicBezTo>
                  <a:pt x="1512888" y="1017587"/>
                  <a:pt x="1513681" y="508794"/>
                  <a:pt x="151447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7638" y="5705475"/>
            <a:ext cx="1817687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7815263" y="6677025"/>
            <a:ext cx="239712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9ADF44-699D-4520-A39F-5934CF0A9D19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24000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67000" y="567246"/>
            <a:ext cx="6312408" cy="1143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700" spc="120" baseline="0"/>
            </a:lvl1pPr>
          </a:lstStyle>
          <a:p>
            <a:r>
              <a:rPr lang="en-US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667000" y="1943100"/>
            <a:ext cx="6224588" cy="3208337"/>
          </a:xfrm>
          <a:prstGeom prst="rect">
            <a:avLst/>
          </a:prstGeom>
        </p:spPr>
        <p:txBody>
          <a:bodyPr lIns="0" tIns="0" rIns="0" bIns="0"/>
          <a:lstStyle>
            <a:lvl1pPr marL="3175" marR="0" indent="0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222250" marR="0" indent="0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2pPr>
            <a:lvl3pPr marL="460375" marR="0" indent="0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3pPr>
            <a:lvl4pPr marL="695325" marR="0" indent="0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4pPr>
            <a:lvl5pPr marL="914400" marR="0" indent="0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5pPr>
          </a:lstStyle>
          <a:p>
            <a:pPr lvl="0"/>
            <a:r>
              <a:rPr lang="en-US" noProof="0" dirty="0" smtClean="0"/>
              <a:t>Образец текста</a:t>
            </a:r>
          </a:p>
          <a:p>
            <a:pPr lvl="1"/>
            <a:r>
              <a:rPr lang="en-US" noProof="0" dirty="0" smtClean="0"/>
              <a:t>Второй уровень</a:t>
            </a:r>
          </a:p>
          <a:p>
            <a:pPr lvl="2"/>
            <a:r>
              <a:rPr lang="en-US" noProof="0" dirty="0" smtClean="0"/>
              <a:t>Третий уровень</a:t>
            </a:r>
          </a:p>
          <a:p>
            <a:pPr lvl="3"/>
            <a:r>
              <a:rPr lang="en-US" noProof="0" dirty="0" smtClean="0"/>
              <a:t>Четвертый уровень</a:t>
            </a:r>
          </a:p>
          <a:p>
            <a:pPr lvl="4"/>
            <a:r>
              <a:rPr lang="en-US" noProof="0" dirty="0" smtClean="0"/>
              <a:t>Пятый уровень</a:t>
            </a:r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228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aragrap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 userDrawn="1"/>
        </p:nvSpPr>
        <p:spPr>
          <a:xfrm>
            <a:off x="7629525" y="5334000"/>
            <a:ext cx="1514475" cy="1525588"/>
          </a:xfrm>
          <a:custGeom>
            <a:avLst/>
            <a:gdLst>
              <a:gd name="connsiteX0" fmla="*/ 1514475 w 1514475"/>
              <a:gd name="connsiteY0" fmla="*/ 0 h 1526381"/>
              <a:gd name="connsiteX1" fmla="*/ 0 w 1514475"/>
              <a:gd name="connsiteY1" fmla="*/ 1526381 h 1526381"/>
              <a:gd name="connsiteX2" fmla="*/ 1512094 w 1514475"/>
              <a:gd name="connsiteY2" fmla="*/ 1526381 h 1526381"/>
              <a:gd name="connsiteX3" fmla="*/ 1514475 w 1514475"/>
              <a:gd name="connsiteY3" fmla="*/ 0 h 152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475" h="1526381">
                <a:moveTo>
                  <a:pt x="1514475" y="0"/>
                </a:moveTo>
                <a:lnTo>
                  <a:pt x="0" y="1526381"/>
                </a:lnTo>
                <a:lnTo>
                  <a:pt x="1512094" y="1526381"/>
                </a:lnTo>
                <a:cubicBezTo>
                  <a:pt x="1512888" y="1017587"/>
                  <a:pt x="1513681" y="508794"/>
                  <a:pt x="151447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7638" y="5705475"/>
            <a:ext cx="1817687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7815263" y="6677025"/>
            <a:ext cx="239712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C7E1125-EB97-4C4A-BD04-1AB8505B10C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0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67000" y="567246"/>
            <a:ext cx="6312408" cy="1143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700" spc="120" baseline="0"/>
            </a:lvl1pPr>
          </a:lstStyle>
          <a:p>
            <a:r>
              <a:rPr lang="en-US" dirty="0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667000" y="1943100"/>
            <a:ext cx="6311900" cy="39639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spcAft>
                <a:spcPts val="600"/>
              </a:spcAft>
              <a:buNone/>
              <a:defRPr sz="2200"/>
            </a:lvl1pPr>
          </a:lstStyle>
          <a:p>
            <a:pPr lvl="0"/>
            <a:r>
              <a:rPr lang="en-US" dirty="0" smtClean="0"/>
              <a:t>Образец текста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228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088" y="3575304"/>
            <a:ext cx="7772400" cy="147002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>
              <a:lnSpc>
                <a:spcPts val="3200"/>
              </a:lnSpc>
              <a:defRPr sz="2500" spc="3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888" y="4572000"/>
            <a:ext cx="6400800" cy="1752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124200" y="6407150"/>
            <a:ext cx="2895600" cy="365125"/>
          </a:xfrm>
          <a:prstGeom prst="rect">
            <a:avLst/>
          </a:prstGeom>
        </p:spPr>
        <p:txBody>
          <a:bodyPr lIns="0" tIns="0" rIns="0" bIns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 dirty="0" smtClean="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©2013 Marriott International, Inc. Proprietary &amp; Confidential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104900" y="0"/>
            <a:ext cx="807567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0668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509" y="3575304"/>
            <a:ext cx="7772400" cy="147002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>
              <a:lnSpc>
                <a:spcPts val="3200"/>
              </a:lnSpc>
              <a:defRPr sz="2500" spc="3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309" y="4572000"/>
            <a:ext cx="6400800" cy="1752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67501" y="1638300"/>
            <a:ext cx="3291840" cy="1600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 userDrawn="1"/>
        </p:nvSpPr>
        <p:spPr>
          <a:xfrm>
            <a:off x="7629525" y="5334000"/>
            <a:ext cx="1514475" cy="1525588"/>
          </a:xfrm>
          <a:custGeom>
            <a:avLst/>
            <a:gdLst>
              <a:gd name="connsiteX0" fmla="*/ 1514475 w 1514475"/>
              <a:gd name="connsiteY0" fmla="*/ 0 h 1526381"/>
              <a:gd name="connsiteX1" fmla="*/ 0 w 1514475"/>
              <a:gd name="connsiteY1" fmla="*/ 1526381 h 1526381"/>
              <a:gd name="connsiteX2" fmla="*/ 1512094 w 1514475"/>
              <a:gd name="connsiteY2" fmla="*/ 1526381 h 1526381"/>
              <a:gd name="connsiteX3" fmla="*/ 1514475 w 1514475"/>
              <a:gd name="connsiteY3" fmla="*/ 0 h 152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475" h="1526381">
                <a:moveTo>
                  <a:pt x="1514475" y="0"/>
                </a:moveTo>
                <a:lnTo>
                  <a:pt x="0" y="1526381"/>
                </a:lnTo>
                <a:lnTo>
                  <a:pt x="1512094" y="1526381"/>
                </a:lnTo>
                <a:cubicBezTo>
                  <a:pt x="1512888" y="1017587"/>
                  <a:pt x="1513681" y="508794"/>
                  <a:pt x="151447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7638" y="5705475"/>
            <a:ext cx="1817687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815263" y="6677025"/>
            <a:ext cx="239712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40D09C6-914B-4495-9520-579AC832E80C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TextBox 12"/>
          <p:cNvSpPr txBox="1"/>
          <p:nvPr userDrawn="1"/>
        </p:nvSpPr>
        <p:spPr>
          <a:xfrm>
            <a:off x="1524000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766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14700" y="0"/>
            <a:ext cx="11049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33900" y="0"/>
            <a:ext cx="457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582652" y="3008202"/>
            <a:ext cx="3429001" cy="205147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600" kern="1200" spc="23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URR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 userDrawn="1"/>
        </p:nvSpPr>
        <p:spPr>
          <a:xfrm>
            <a:off x="7629525" y="5334000"/>
            <a:ext cx="1514475" cy="1525588"/>
          </a:xfrm>
          <a:custGeom>
            <a:avLst/>
            <a:gdLst>
              <a:gd name="connsiteX0" fmla="*/ 1514475 w 1514475"/>
              <a:gd name="connsiteY0" fmla="*/ 0 h 1526381"/>
              <a:gd name="connsiteX1" fmla="*/ 0 w 1514475"/>
              <a:gd name="connsiteY1" fmla="*/ 1526381 h 1526381"/>
              <a:gd name="connsiteX2" fmla="*/ 1512094 w 1514475"/>
              <a:gd name="connsiteY2" fmla="*/ 1526381 h 1526381"/>
              <a:gd name="connsiteX3" fmla="*/ 1514475 w 1514475"/>
              <a:gd name="connsiteY3" fmla="*/ 0 h 152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475" h="1526381">
                <a:moveTo>
                  <a:pt x="1514475" y="0"/>
                </a:moveTo>
                <a:lnTo>
                  <a:pt x="0" y="1526381"/>
                </a:lnTo>
                <a:lnTo>
                  <a:pt x="1512094" y="1526381"/>
                </a:lnTo>
                <a:cubicBezTo>
                  <a:pt x="1512888" y="1017587"/>
                  <a:pt x="1513681" y="508794"/>
                  <a:pt x="151447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7638" y="5705475"/>
            <a:ext cx="1817687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815263" y="6677025"/>
            <a:ext cx="239712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090568A-6A69-4779-A210-89F001281947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1" name="Picture Placeholder 9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276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Placeholder 1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3900" y="0"/>
            <a:ext cx="457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Placeholder 27"/>
          <p:cNvPicPr>
            <a:picLocks noChangeAspect="1"/>
          </p:cNvPicPr>
          <p:nvPr userDrawn="1"/>
        </p:nvPicPr>
        <p:blipFill>
          <a:blip r:embed="rId5" cstate="print"/>
          <a:srcRect b="-139"/>
          <a:stretch>
            <a:fillRect/>
          </a:stretch>
        </p:blipFill>
        <p:spPr bwMode="auto">
          <a:xfrm>
            <a:off x="3314700" y="0"/>
            <a:ext cx="1104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6"/>
          <p:cNvSpPr txBox="1"/>
          <p:nvPr userDrawn="1"/>
        </p:nvSpPr>
        <p:spPr>
          <a:xfrm>
            <a:off x="1524000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766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14700" y="0"/>
            <a:ext cx="11049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33900" y="0"/>
            <a:ext cx="457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582652" y="3008202"/>
            <a:ext cx="3429001" cy="205147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600" kern="1200" spc="23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imu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/>
          <p:nvPr userDrawn="1"/>
        </p:nvSpPr>
        <p:spPr>
          <a:xfrm>
            <a:off x="7629525" y="5334000"/>
            <a:ext cx="1514475" cy="1525588"/>
          </a:xfrm>
          <a:custGeom>
            <a:avLst/>
            <a:gdLst>
              <a:gd name="connsiteX0" fmla="*/ 1514475 w 1514475"/>
              <a:gd name="connsiteY0" fmla="*/ 0 h 1526381"/>
              <a:gd name="connsiteX1" fmla="*/ 0 w 1514475"/>
              <a:gd name="connsiteY1" fmla="*/ 1526381 h 1526381"/>
              <a:gd name="connsiteX2" fmla="*/ 1512094 w 1514475"/>
              <a:gd name="connsiteY2" fmla="*/ 1526381 h 1526381"/>
              <a:gd name="connsiteX3" fmla="*/ 1514475 w 1514475"/>
              <a:gd name="connsiteY3" fmla="*/ 0 h 152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475" h="1526381">
                <a:moveTo>
                  <a:pt x="1514475" y="0"/>
                </a:moveTo>
                <a:lnTo>
                  <a:pt x="0" y="1526381"/>
                </a:lnTo>
                <a:lnTo>
                  <a:pt x="1512094" y="1526381"/>
                </a:lnTo>
                <a:cubicBezTo>
                  <a:pt x="1512888" y="1017587"/>
                  <a:pt x="1513681" y="508794"/>
                  <a:pt x="151447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7638" y="5705475"/>
            <a:ext cx="1817687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815263" y="6677025"/>
            <a:ext cx="239712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BC8D7AE-E4D0-491C-8534-4C8E3CB8CE0D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TextBox 12"/>
          <p:cNvSpPr txBox="1"/>
          <p:nvPr userDrawn="1"/>
        </p:nvSpPr>
        <p:spPr>
          <a:xfrm>
            <a:off x="1524000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911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582652" y="3008202"/>
            <a:ext cx="3429001" cy="205147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600" kern="1200" spc="23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 userDrawn="1"/>
        </p:nvSpPr>
        <p:spPr>
          <a:xfrm>
            <a:off x="2886075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766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14700" y="0"/>
            <a:ext cx="11049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33900" y="0"/>
            <a:ext cx="457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061486" y="0"/>
            <a:ext cx="4082514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2495277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914650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257300"/>
            <a:ext cx="3097924" cy="560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60985" y="1257300"/>
            <a:ext cx="2837793" cy="560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61840" y="1257300"/>
            <a:ext cx="3082159" cy="560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5083" y="567246"/>
            <a:ext cx="8514325" cy="1143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700" spc="120" baseline="0"/>
            </a:lvl1pPr>
          </a:lstStyle>
          <a:p>
            <a:r>
              <a:rPr lang="en-US" dirty="0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5713"/>
            <a:ext cx="3097213" cy="561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Placeholder 18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0713" y="1255713"/>
            <a:ext cx="2838450" cy="560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Placeholder 12"/>
          <p:cNvPicPr>
            <a:picLocks noChangeAspect="1"/>
          </p:cNvPicPr>
          <p:nvPr userDrawn="1"/>
        </p:nvPicPr>
        <p:blipFill>
          <a:blip r:embed="rId4" cstate="print"/>
          <a:srcRect b="-24"/>
          <a:stretch>
            <a:fillRect/>
          </a:stretch>
        </p:blipFill>
        <p:spPr bwMode="auto">
          <a:xfrm>
            <a:off x="6061075" y="1260475"/>
            <a:ext cx="3082925" cy="560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20"/>
          <p:cNvSpPr txBox="1">
            <a:spLocks noChangeArrowheads="1"/>
          </p:cNvSpPr>
          <p:nvPr userDrawn="1"/>
        </p:nvSpPr>
        <p:spPr bwMode="auto">
          <a:xfrm>
            <a:off x="0" y="6135688"/>
            <a:ext cx="3097213" cy="396875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entury Gothic"/>
              </a:rPr>
              <a:t>INTRIGUING</a:t>
            </a:r>
          </a:p>
        </p:txBody>
      </p:sp>
      <p:sp>
        <p:nvSpPr>
          <p:cNvPr id="8" name="TextBox 21"/>
          <p:cNvSpPr txBox="1">
            <a:spLocks noChangeArrowheads="1"/>
          </p:cNvSpPr>
          <p:nvPr userDrawn="1"/>
        </p:nvSpPr>
        <p:spPr bwMode="auto">
          <a:xfrm>
            <a:off x="6067425" y="6122988"/>
            <a:ext cx="3076575" cy="396875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entury Gothic"/>
              </a:rPr>
              <a:t>INDEPENDENT</a:t>
            </a:r>
          </a:p>
        </p:txBody>
      </p:sp>
      <p:sp>
        <p:nvSpPr>
          <p:cNvPr id="9" name="TextBox 22"/>
          <p:cNvSpPr txBox="1">
            <a:spLocks noChangeArrowheads="1"/>
          </p:cNvSpPr>
          <p:nvPr userDrawn="1"/>
        </p:nvSpPr>
        <p:spPr bwMode="auto">
          <a:xfrm>
            <a:off x="3160713" y="6135688"/>
            <a:ext cx="2838450" cy="396875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Marriott Light" pitchFamily="2" charset="0"/>
                <a:cs typeface="Arial" panose="020B060402020202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entury Gothic"/>
              </a:rPr>
              <a:t>INDIGENOUS</a:t>
            </a:r>
          </a:p>
        </p:txBody>
      </p:sp>
      <p:sp>
        <p:nvSpPr>
          <p:cNvPr id="10" name="TextBox 8"/>
          <p:cNvSpPr txBox="1"/>
          <p:nvPr userDrawn="1"/>
        </p:nvSpPr>
        <p:spPr>
          <a:xfrm>
            <a:off x="2857500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5083" y="567246"/>
            <a:ext cx="8514325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CORE VALUES</a:t>
            </a:r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905125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11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066800"/>
            <a:ext cx="4038600" cy="50593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66800"/>
            <a:ext cx="4038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905125" y="6677025"/>
            <a:ext cx="6161088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500" spc="-20" dirty="0">
                <a:solidFill>
                  <a:prstClr val="black">
                    <a:tint val="75000"/>
                  </a:prstClr>
                </a:solidFill>
                <a:latin typeface="Bookman Old Style"/>
              </a:rPr>
              <a:t>©2014 Renaissance Hotel Holdings Confidential &amp; Proprietary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888"/>
            <a:ext cx="9144000" cy="411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3445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399419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3010051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6785404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reative:Marriott:MARV_A0120%20RHR%2009%20STDS:Support:Images-PPTsupport:LoRes:Bkgd-877onGrad-ppt-RGB.jpg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Creative:Marriott:MARV_A0120%20RHR%2009%20STDS:Support:Images-PPTsupport:LoRes:Bkgd-877onGrad-ppt-RGB.jpg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Creative:Marriott:MARV_A0120 RHR 09 STDS:Support:Images-PPTsupport:LoRes:Bkgd-877onGrad-ppt-RGB.jpg"/>
          <p:cNvPicPr>
            <a:picLocks noChangeAspect="1" noChangeArrowheads="1"/>
          </p:cNvPicPr>
          <p:nvPr userDrawn="1"/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9"/>
          <p:cNvSpPr>
            <a:spLocks noChangeArrowheads="1"/>
          </p:cNvSpPr>
          <p:nvPr userDrawn="1"/>
        </p:nvSpPr>
        <p:spPr bwMode="auto">
          <a:xfrm>
            <a:off x="0" y="533400"/>
            <a:ext cx="9144000" cy="5791200"/>
          </a:xfrm>
          <a:prstGeom prst="rect">
            <a:avLst/>
          </a:prstGeom>
          <a:solidFill>
            <a:srgbClr val="522C1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Line 31"/>
          <p:cNvSpPr>
            <a:spLocks noChangeShapeType="1"/>
          </p:cNvSpPr>
          <p:nvPr userDrawn="1"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Line 32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990600"/>
            <a:ext cx="9144000" cy="533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Calibri" pitchFamily="1" charset="0"/>
              <a:cs typeface="+mn-cs"/>
            </a:endParaRPr>
          </a:p>
        </p:txBody>
      </p:sp>
      <p:sp>
        <p:nvSpPr>
          <p:cNvPr id="15" name="Line 6"/>
          <p:cNvSpPr>
            <a:spLocks noChangeShapeType="1"/>
          </p:cNvSpPr>
          <p:nvPr userDrawn="1"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6"/>
          <p:cNvSpPr>
            <a:spLocks noChangeShapeType="1"/>
          </p:cNvSpPr>
          <p:nvPr userDrawn="1"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Rectangle 34"/>
          <p:cNvSpPr>
            <a:spLocks noChangeArrowheads="1"/>
          </p:cNvSpPr>
          <p:nvPr userDrawn="1"/>
        </p:nvSpPr>
        <p:spPr bwMode="auto">
          <a:xfrm>
            <a:off x="0" y="6667500"/>
            <a:ext cx="4256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sz="800" b="0" i="0">
                <a:solidFill>
                  <a:srgbClr val="4B2805"/>
                </a:solidFill>
                <a:latin typeface="Calibri"/>
                <a:ea typeface="+mn-ea"/>
                <a:cs typeface="Arial"/>
              </a:rPr>
              <a:t>COPYRIGHT 2010, СОБСТВЕННАЯ И КОНФИДЕНЦИАЛЬНАЯ ИНФОРМАЦИЯ RENAISSANCE HOTELS HOLDINGS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6" descr="Creative:Marriott:MARV_A0120 RHR 09 STDS:Support:Images-PPTsupport:LoRes:Bkgd-877onGrad-ppt-RGB.jpg"/>
          <p:cNvPicPr>
            <a:picLocks noChangeAspect="1" noChangeArrowheads="1"/>
          </p:cNvPicPr>
          <p:nvPr userDrawn="1"/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0" y="533400"/>
            <a:ext cx="9144000" cy="5791200"/>
          </a:xfrm>
          <a:prstGeom prst="rect">
            <a:avLst/>
          </a:prstGeom>
          <a:solidFill>
            <a:srgbClr val="522C1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Line 31"/>
          <p:cNvSpPr>
            <a:spLocks noChangeShapeType="1"/>
          </p:cNvSpPr>
          <p:nvPr userDrawn="1"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Line 32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Line 19"/>
          <p:cNvSpPr>
            <a:spLocks noChangeShapeType="1"/>
          </p:cNvSpPr>
          <p:nvPr userDrawn="1"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34"/>
          <p:cNvSpPr>
            <a:spLocks noChangeArrowheads="1"/>
          </p:cNvSpPr>
          <p:nvPr userDrawn="1"/>
        </p:nvSpPr>
        <p:spPr bwMode="auto">
          <a:xfrm>
            <a:off x="0" y="6667500"/>
            <a:ext cx="4256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sz="800" b="0" i="0">
                <a:solidFill>
                  <a:srgbClr val="4B2805"/>
                </a:solidFill>
                <a:latin typeface="Calibri"/>
                <a:ea typeface="+mn-ea"/>
                <a:cs typeface="Arial"/>
              </a:rPr>
              <a:t>COPYRIGHT 2010, СОБСТВЕННАЯ И КОНФИДЕНЦИАЛЬНАЯ ИНФОРМАЦИЯ RENAISSANCE HOTELS HOLDINGS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6591B6F8-029C-4C41-A46F-82E4C0F301B2}" type="datetimeFigureOut">
              <a:rPr lang="en-US"/>
              <a:pPr/>
              <a:t>10/10/2017</a:t>
            </a:fld>
            <a:endParaRPr lang="en-US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D59F2DF2-0C38-4770-B590-7D6C66572A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 hidden="1"/>
          <p:cNvSpPr txBox="1">
            <a:spLocks/>
          </p:cNvSpPr>
          <p:nvPr userDrawn="1"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ct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Marriott International, Inc. Proprietary and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  <p:sldLayoutId id="2147484232" r:id="rId12"/>
    <p:sldLayoutId id="2147484233" r:id="rId13"/>
    <p:sldLayoutId id="2147484234" r:id="rId14"/>
    <p:sldLayoutId id="2147484235" r:id="rId15"/>
    <p:sldLayoutId id="2147484236" r:id="rId16"/>
    <p:sldLayoutId id="2147484237" r:id="rId17"/>
    <p:sldLayoutId id="2147484238" r:id="rId18"/>
    <p:sldLayoutId id="2147484239" r:id="rId19"/>
    <p:sldLayoutId id="2147484240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3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3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3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3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3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3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3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3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3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3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0" y="404664"/>
            <a:ext cx="8991600" cy="54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None/>
            </a:pPr>
            <a:r>
              <a:rPr lang="en-US" sz="2800" b="1" dirty="0">
                <a:solidFill>
                  <a:prstClr val="black"/>
                </a:solidFill>
                <a:latin typeface="Century Gothic" pitchFamily="34" charset="0"/>
                <a:cs typeface="+mn-cs"/>
              </a:rPr>
              <a:t>ОБЩЕНИЕ И НЕВЕРБАЛЬНОЕ ПОВЕДЕНИЕ</a:t>
            </a:r>
          </a:p>
        </p:txBody>
      </p:sp>
      <p:pic>
        <p:nvPicPr>
          <p:cNvPr id="20496" name="Picture 3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5788" y="1524000"/>
            <a:ext cx="396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7" name="Oval 39"/>
          <p:cNvSpPr>
            <a:spLocks noChangeArrowheads="1"/>
          </p:cNvSpPr>
          <p:nvPr/>
        </p:nvSpPr>
        <p:spPr bwMode="auto">
          <a:xfrm>
            <a:off x="3330740" y="1821663"/>
            <a:ext cx="3689131" cy="3646367"/>
          </a:xfrm>
          <a:prstGeom prst="ellips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811588" y="3429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2400" b="0" i="0" dirty="0">
                <a:solidFill>
                  <a:srgbClr val="FFFFFF"/>
                </a:solidFill>
                <a:latin typeface="+mj-lt"/>
                <a:ea typeface="+mn-ea"/>
                <a:cs typeface="Arial"/>
              </a:rPr>
              <a:t>55 %</a:t>
            </a:r>
          </a:p>
        </p:txBody>
      </p:sp>
      <p:sp>
        <p:nvSpPr>
          <p:cNvPr id="20485" name="Rectangle 35"/>
          <p:cNvSpPr>
            <a:spLocks noChangeArrowheads="1"/>
          </p:cNvSpPr>
          <p:nvPr/>
        </p:nvSpPr>
        <p:spPr bwMode="auto">
          <a:xfrm>
            <a:off x="5148064" y="2239963"/>
            <a:ext cx="661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400" b="0" i="0" dirty="0">
                <a:solidFill>
                  <a:srgbClr val="462300"/>
                </a:solidFill>
                <a:latin typeface="+mj-lt"/>
                <a:ea typeface="+mn-ea"/>
                <a:cs typeface="Arial"/>
              </a:rPr>
              <a:t>7%</a:t>
            </a:r>
          </a:p>
        </p:txBody>
      </p:sp>
      <p:sp>
        <p:nvSpPr>
          <p:cNvPr id="20486" name="Rectangle 42"/>
          <p:cNvSpPr>
            <a:spLocks noChangeArrowheads="1"/>
          </p:cNvSpPr>
          <p:nvPr/>
        </p:nvSpPr>
        <p:spPr bwMode="auto">
          <a:xfrm>
            <a:off x="6326188" y="5451475"/>
            <a:ext cx="13949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sz="2000" b="0" i="0" dirty="0" err="1">
                <a:solidFill>
                  <a:srgbClr val="462300"/>
                </a:solidFill>
                <a:latin typeface="+mj-lt"/>
                <a:ea typeface="+mn-ea"/>
                <a:cs typeface="Arial"/>
              </a:rPr>
              <a:t>Язык</a:t>
            </a:r>
            <a:r>
              <a:rPr lang="en-US" sz="2000" b="0" i="0" dirty="0">
                <a:solidFill>
                  <a:srgbClr val="462300"/>
                </a:solidFill>
                <a:latin typeface="+mj-lt"/>
                <a:ea typeface="+mn-ea"/>
                <a:cs typeface="Arial"/>
              </a:rPr>
              <a:t> </a:t>
            </a:r>
            <a:r>
              <a:rPr lang="en-US" sz="2000" b="0" i="0" dirty="0" err="1">
                <a:solidFill>
                  <a:srgbClr val="462300"/>
                </a:solidFill>
                <a:latin typeface="+mj-lt"/>
                <a:ea typeface="+mn-ea"/>
                <a:cs typeface="Arial"/>
              </a:rPr>
              <a:t>тела</a:t>
            </a:r>
            <a:endParaRPr lang="en-US" sz="2000" b="0" i="0" dirty="0">
              <a:solidFill>
                <a:srgbClr val="462300"/>
              </a:solidFill>
              <a:latin typeface="+mj-lt"/>
              <a:ea typeface="+mn-ea"/>
              <a:cs typeface="Arial"/>
            </a:endParaRPr>
          </a:p>
        </p:txBody>
      </p:sp>
      <p:sp>
        <p:nvSpPr>
          <p:cNvPr id="20487" name="Rectangle 44"/>
          <p:cNvSpPr>
            <a:spLocks noChangeArrowheads="1"/>
          </p:cNvSpPr>
          <p:nvPr/>
        </p:nvSpPr>
        <p:spPr bwMode="auto">
          <a:xfrm>
            <a:off x="6630988" y="1371600"/>
            <a:ext cx="9989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/>
              </a:rPr>
              <a:t>Слова</a:t>
            </a:r>
            <a:endParaRPr lang="en-US" sz="2000" b="0" i="0" dirty="0">
              <a:solidFill>
                <a:schemeClr val="bg1">
                  <a:lumMod val="50000"/>
                </a:schemeClr>
              </a:solidFill>
              <a:latin typeface="+mj-lt"/>
              <a:ea typeface="+mn-ea"/>
              <a:cs typeface="Arial"/>
            </a:endParaRPr>
          </a:p>
        </p:txBody>
      </p:sp>
      <p:sp>
        <p:nvSpPr>
          <p:cNvPr id="20488" name="Rectangle 46"/>
          <p:cNvSpPr>
            <a:spLocks noChangeArrowheads="1"/>
          </p:cNvSpPr>
          <p:nvPr/>
        </p:nvSpPr>
        <p:spPr bwMode="auto">
          <a:xfrm>
            <a:off x="7545388" y="3276600"/>
            <a:ext cx="1645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None/>
            </a:pPr>
            <a:r>
              <a:rPr lang="en-US" sz="2000" b="0" i="0" dirty="0" err="1">
                <a:solidFill>
                  <a:srgbClr val="333333"/>
                </a:solidFill>
                <a:latin typeface="+mj-lt"/>
                <a:ea typeface="+mn-ea"/>
                <a:cs typeface="Arial"/>
              </a:rPr>
              <a:t>Интонация</a:t>
            </a:r>
            <a:r>
              <a:rPr lang="en-US" sz="2000" b="0" i="0" dirty="0">
                <a:solidFill>
                  <a:srgbClr val="333333"/>
                </a:solidFill>
                <a:latin typeface="+mj-lt"/>
                <a:ea typeface="+mn-ea"/>
                <a:cs typeface="Arial"/>
              </a:rPr>
              <a:t> </a:t>
            </a:r>
          </a:p>
        </p:txBody>
      </p:sp>
      <p:sp>
        <p:nvSpPr>
          <p:cNvPr id="20489" name="Rectangle 36"/>
          <p:cNvSpPr>
            <a:spLocks noChangeArrowheads="1"/>
          </p:cNvSpPr>
          <p:nvPr/>
        </p:nvSpPr>
        <p:spPr bwMode="auto">
          <a:xfrm>
            <a:off x="5868988" y="3429000"/>
            <a:ext cx="7633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sz="2400" dirty="0">
                <a:solidFill>
                  <a:srgbClr val="FFFFFF"/>
                </a:solidFill>
                <a:latin typeface="+mj-lt"/>
                <a:cs typeface="Arial"/>
              </a:rPr>
              <a:t>38%</a:t>
            </a:r>
          </a:p>
        </p:txBody>
      </p:sp>
      <p:sp>
        <p:nvSpPr>
          <p:cNvPr id="20490" name="Line 48"/>
          <p:cNvSpPr>
            <a:spLocks noChangeShapeType="1"/>
          </p:cNvSpPr>
          <p:nvPr/>
        </p:nvSpPr>
        <p:spPr bwMode="auto">
          <a:xfrm flipV="1">
            <a:off x="5564188" y="1600200"/>
            <a:ext cx="0" cy="30480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0491" name="AutoShape 49"/>
          <p:cNvCxnSpPr>
            <a:cxnSpLocks noChangeShapeType="1"/>
            <a:stCxn id="20490" idx="1"/>
            <a:endCxn id="20487" idx="1"/>
          </p:cNvCxnSpPr>
          <p:nvPr/>
        </p:nvCxnSpPr>
        <p:spPr bwMode="auto">
          <a:xfrm flipV="1">
            <a:off x="5564188" y="1571655"/>
            <a:ext cx="1066800" cy="28545"/>
          </a:xfrm>
          <a:prstGeom prst="straightConnector1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492" name="Line 50"/>
          <p:cNvSpPr>
            <a:spLocks noChangeShapeType="1"/>
          </p:cNvSpPr>
          <p:nvPr/>
        </p:nvSpPr>
        <p:spPr bwMode="auto">
          <a:xfrm>
            <a:off x="7011988" y="3505200"/>
            <a:ext cx="4572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51"/>
          <p:cNvSpPr>
            <a:spLocks noChangeShapeType="1"/>
          </p:cNvSpPr>
          <p:nvPr/>
        </p:nvSpPr>
        <p:spPr bwMode="auto">
          <a:xfrm flipV="1">
            <a:off x="5695950" y="5375275"/>
            <a:ext cx="0" cy="304800"/>
          </a:xfrm>
          <a:prstGeom prst="line">
            <a:avLst/>
          </a:prstGeom>
          <a:noFill/>
          <a:ln w="9525">
            <a:solidFill>
              <a:srgbClr val="462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0494" name="AutoShape 52"/>
          <p:cNvCxnSpPr>
            <a:cxnSpLocks noChangeShapeType="1"/>
            <a:stCxn id="20493" idx="0"/>
            <a:endCxn id="20486" idx="1"/>
          </p:cNvCxnSpPr>
          <p:nvPr/>
        </p:nvCxnSpPr>
        <p:spPr bwMode="auto">
          <a:xfrm flipV="1">
            <a:off x="5695950" y="5651530"/>
            <a:ext cx="630238" cy="28545"/>
          </a:xfrm>
          <a:prstGeom prst="straightConnector1">
            <a:avLst/>
          </a:prstGeom>
          <a:noFill/>
          <a:ln w="9525">
            <a:solidFill>
              <a:srgbClr val="462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495" name="Rectangle 55"/>
          <p:cNvSpPr>
            <a:spLocks noChangeArrowheads="1"/>
          </p:cNvSpPr>
          <p:nvPr/>
        </p:nvSpPr>
        <p:spPr bwMode="auto">
          <a:xfrm>
            <a:off x="457200" y="1905000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2400" b="0" i="0" dirty="0" err="1">
                <a:solidFill>
                  <a:srgbClr val="333333"/>
                </a:solidFill>
                <a:latin typeface="+mj-lt"/>
                <a:ea typeface="+mn-ea"/>
                <a:cs typeface="Arial"/>
              </a:rPr>
              <a:t>Вы</a:t>
            </a:r>
            <a:r>
              <a:rPr lang="en-US" sz="2400" b="0" i="0" dirty="0">
                <a:solidFill>
                  <a:srgbClr val="333333"/>
                </a:solidFill>
                <a:latin typeface="+mj-lt"/>
                <a:ea typeface="+mn-ea"/>
                <a:cs typeface="Arial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latin typeface="+mj-lt"/>
                <a:ea typeface="+mn-ea"/>
                <a:cs typeface="Arial"/>
              </a:rPr>
              <a:t>представляете</a:t>
            </a:r>
            <a:r>
              <a:rPr lang="en-US" sz="2400" b="0" i="0" dirty="0">
                <a:solidFill>
                  <a:srgbClr val="333333"/>
                </a:solidFill>
                <a:latin typeface="+mj-lt"/>
                <a:ea typeface="+mn-ea"/>
                <a:cs typeface="Arial"/>
              </a:rPr>
              <a:t> Renaissance!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5536" y="1748909"/>
            <a:ext cx="820891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 smtClean="0"/>
              <a:t>Варианты эмоций/выражений лица: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Безразличие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Негатив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Приветливость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Желание помочь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Агрессия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Усталость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Симпатия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Антипатия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Хитрость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Выгода</a:t>
            </a:r>
          </a:p>
          <a:p>
            <a:pPr marL="342900" indent="-342900">
              <a:buAutoNum type="arabicPeriod"/>
            </a:pPr>
            <a:endParaRPr lang="ru-RU" sz="2400" u="sng" dirty="0" smtClean="0"/>
          </a:p>
          <a:p>
            <a:pPr marL="342900" indent="-342900">
              <a:buAutoNum type="arabicPeriod"/>
            </a:pPr>
            <a:endParaRPr lang="ru-RU" sz="2400" dirty="0" smtClean="0"/>
          </a:p>
          <a:p>
            <a:pPr marL="342900" indent="-342900">
              <a:buAutoNum type="arabicParenR"/>
            </a:pPr>
            <a:endParaRPr lang="ru-RU" sz="2400" dirty="0" smtClean="0"/>
          </a:p>
          <a:p>
            <a:pPr marL="342900" indent="-342900">
              <a:buAutoNum type="arabicParenR"/>
            </a:pPr>
            <a:endParaRPr lang="ru-RU" sz="24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260648"/>
            <a:ext cx="3659976" cy="594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1008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Модель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AW</a:t>
            </a:r>
            <a:r>
              <a:rPr lang="en-US" sz="4800" b="1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RE</a:t>
            </a:r>
            <a:endParaRPr lang="ru-RU" sz="24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83768" y="980728"/>
            <a:ext cx="4642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79613" indent="-1979613">
              <a:spcBef>
                <a:spcPts val="840"/>
              </a:spcBef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F</a:t>
            </a:r>
            <a:r>
              <a:rPr lang="en-US" sz="2800" b="1" u="sng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</a:t>
            </a:r>
            <a:r>
              <a:rPr lang="en-US" sz="28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cial</a:t>
            </a:r>
            <a:r>
              <a:rPr lang="en-US" sz="2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- </a:t>
            </a:r>
            <a:r>
              <a:rPr lang="en-US" sz="28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выражение</a:t>
            </a:r>
            <a:r>
              <a:rPr lang="en-US" sz="2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лица</a:t>
            </a:r>
            <a:endParaRPr lang="en-US" sz="28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3528" y="260648"/>
            <a:ext cx="3659976" cy="594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1008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Модель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AWA</a:t>
            </a:r>
            <a:r>
              <a:rPr lang="en-US" sz="4800" b="1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R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E</a:t>
            </a:r>
            <a:endParaRPr lang="ru-RU" sz="24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191683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«+»</a:t>
            </a:r>
            <a:endParaRPr lang="ru-RU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191672" y="191683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«-»</a:t>
            </a:r>
            <a:endParaRPr lang="ru-RU" sz="48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355976" y="1916832"/>
            <a:ext cx="72008" cy="288032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Стрелка вниз 19"/>
          <p:cNvSpPr/>
          <p:nvPr/>
        </p:nvSpPr>
        <p:spPr>
          <a:xfrm>
            <a:off x="1907704" y="4149080"/>
            <a:ext cx="504056" cy="100811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6516216" y="4077072"/>
            <a:ext cx="504056" cy="100811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23528" y="5229200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</a:t>
            </a:r>
            <a:r>
              <a:rPr lang="ru-RU" sz="2400" dirty="0" smtClean="0"/>
              <a:t>отрудник контролирует себя, свои эмоции, профессионализм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88024" y="5229200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г</a:t>
            </a:r>
            <a:r>
              <a:rPr lang="ru-RU" sz="2400" dirty="0" smtClean="0"/>
              <a:t>ость может испугаться,</a:t>
            </a:r>
          </a:p>
          <a:p>
            <a:pPr algn="ctr"/>
            <a:r>
              <a:rPr lang="ru-RU" sz="2400" dirty="0" smtClean="0"/>
              <a:t>сотрудник не умеет контролировать себя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708920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2400" dirty="0" smtClean="0"/>
              <a:t> умеренные</a:t>
            </a:r>
            <a:r>
              <a:rPr lang="en-US" sz="2400" dirty="0" smtClean="0"/>
              <a:t>;</a:t>
            </a:r>
          </a:p>
          <a:p>
            <a:pPr>
              <a:buFontTx/>
              <a:buChar char="-"/>
            </a:pPr>
            <a:r>
              <a:rPr lang="en-US" sz="2400" dirty="0" smtClean="0"/>
              <a:t> </a:t>
            </a:r>
            <a:r>
              <a:rPr lang="ru-RU" sz="2400" dirty="0" smtClean="0"/>
              <a:t>плавные</a:t>
            </a:r>
            <a:endParaRPr lang="en-US" sz="2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99992" y="263691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2400" dirty="0" smtClean="0"/>
              <a:t> резкие</a:t>
            </a:r>
            <a:r>
              <a:rPr lang="en-US" sz="2400" dirty="0" smtClean="0"/>
              <a:t>;</a:t>
            </a:r>
          </a:p>
          <a:p>
            <a:pPr>
              <a:buFontTx/>
              <a:buChar char="-"/>
            </a:pPr>
            <a:r>
              <a:rPr lang="en-US" sz="2400" dirty="0" smtClean="0"/>
              <a:t> </a:t>
            </a:r>
            <a:r>
              <a:rPr lang="ru-RU" sz="2400" dirty="0" smtClean="0"/>
              <a:t>импульсивные 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915816" y="980728"/>
            <a:ext cx="2797561" cy="525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84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Gestu</a:t>
            </a:r>
            <a:r>
              <a:rPr lang="en-US" sz="2400" b="1" u="sng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R</a:t>
            </a: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es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- </a:t>
            </a: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жесты</a:t>
            </a:r>
            <a:endParaRPr lang="en-US" sz="24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3528" y="260648"/>
            <a:ext cx="3659976" cy="594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1008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Модель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AWAR</a:t>
            </a:r>
            <a:r>
              <a:rPr lang="en-US" sz="4800" b="1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E</a:t>
            </a:r>
            <a:endParaRPr lang="ru-RU" sz="2400" b="1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191683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«+»</a:t>
            </a:r>
            <a:endParaRPr lang="ru-RU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191672" y="191683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«-»</a:t>
            </a:r>
            <a:endParaRPr lang="ru-RU" sz="48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355976" y="1916832"/>
            <a:ext cx="72008" cy="288032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Стрелка вниз 19"/>
          <p:cNvSpPr/>
          <p:nvPr/>
        </p:nvSpPr>
        <p:spPr>
          <a:xfrm>
            <a:off x="1907704" y="4149080"/>
            <a:ext cx="504056" cy="100811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6516216" y="4077072"/>
            <a:ext cx="504056" cy="100811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23528" y="5229200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симпатия и доверие к сотруднику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88024" y="522920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недоверие к сотруднику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70892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2800" dirty="0" smtClean="0"/>
              <a:t> открытые</a:t>
            </a:r>
            <a:endParaRPr lang="en-US" sz="2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644008" y="270892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2800" dirty="0" smtClean="0"/>
              <a:t> закрытые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75856" y="1052736"/>
            <a:ext cx="2233304" cy="525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84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Postur</a:t>
            </a:r>
            <a:r>
              <a:rPr lang="en-US" sz="2400" b="1" u="sng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E</a:t>
            </a:r>
            <a:r>
              <a:rPr lang="ru-RU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- поза</a:t>
            </a:r>
            <a:endParaRPr lang="en-US" sz="2400" dirty="0" err="1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5536" y="1748909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Упражнение:</a:t>
            </a:r>
          </a:p>
          <a:p>
            <a:endParaRPr lang="ru-RU" sz="1600" dirty="0" smtClean="0"/>
          </a:p>
          <a:p>
            <a:r>
              <a:rPr lang="ru-RU" sz="1600" i="1" dirty="0" smtClean="0"/>
              <a:t>Поделить участников на 2 команды. Каждый участник одной команды занимает  любую позу. Каждый участник другой команды – по-своему жестикулирует (кто-то плавно, кто-то резко и т.д.).</a:t>
            </a:r>
          </a:p>
          <a:p>
            <a:endParaRPr lang="ru-RU" sz="1600" i="1" dirty="0" smtClean="0"/>
          </a:p>
          <a:p>
            <a:r>
              <a:rPr lang="ru-RU" sz="1600" b="1" dirty="0" smtClean="0"/>
              <a:t>Задача: </a:t>
            </a:r>
          </a:p>
          <a:p>
            <a:r>
              <a:rPr lang="ru-RU" sz="1600" dirty="0" smtClean="0"/>
              <a:t>1) команда с жестами смотрит на команду с позами и начинает угадывать, какие позы занял каждый участник (открытые, закрытые). И идёт обсуждение: как каждая поза может оказать влияние, если бы гость общался с сотрудником, который находился бы в такой позе?</a:t>
            </a:r>
          </a:p>
          <a:p>
            <a:r>
              <a:rPr lang="ru-RU" sz="1600" dirty="0" smtClean="0"/>
              <a:t>2) </a:t>
            </a:r>
            <a:r>
              <a:rPr lang="ru-RU" sz="1600" dirty="0" smtClean="0"/>
              <a:t>команда с </a:t>
            </a:r>
            <a:r>
              <a:rPr lang="ru-RU" sz="1600" dirty="0" smtClean="0"/>
              <a:t>позами </a:t>
            </a:r>
            <a:r>
              <a:rPr lang="ru-RU" sz="1600" dirty="0" smtClean="0"/>
              <a:t>смотрит на команду с </a:t>
            </a:r>
            <a:r>
              <a:rPr lang="ru-RU" sz="1600" dirty="0" smtClean="0"/>
              <a:t>жестами </a:t>
            </a:r>
            <a:r>
              <a:rPr lang="ru-RU" sz="1600" dirty="0" smtClean="0"/>
              <a:t>и начинает </a:t>
            </a:r>
            <a:r>
              <a:rPr lang="ru-RU" sz="1600" dirty="0" smtClean="0"/>
              <a:t>анализировать, какая жестикуляция адекватна и подходит для общения с гостем, а какая не подходит.</a:t>
            </a:r>
          </a:p>
          <a:p>
            <a:r>
              <a:rPr lang="ru-RU" sz="1600" b="1" dirty="0" smtClean="0"/>
              <a:t>Цель: </a:t>
            </a:r>
            <a:r>
              <a:rPr lang="ru-RU" sz="1600" dirty="0" smtClean="0"/>
              <a:t>выявить «идеальные» жесты и позы сотрудников, которые вызовут при общении с гостем доверие.</a:t>
            </a:r>
          </a:p>
          <a:p>
            <a:pPr marL="342900" indent="-342900"/>
            <a:endParaRPr lang="ru-RU" sz="1600" dirty="0" smtClean="0"/>
          </a:p>
          <a:p>
            <a:pPr marL="342900" indent="-342900">
              <a:buAutoNum type="arabicParenR"/>
            </a:pPr>
            <a:endParaRPr lang="ru-RU" sz="1600" dirty="0" smtClean="0"/>
          </a:p>
          <a:p>
            <a:pPr marL="342900" indent="-342900">
              <a:buAutoNum type="arabicParenR"/>
            </a:pPr>
            <a:endParaRPr lang="ru-RU" sz="16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260648"/>
            <a:ext cx="3659976" cy="594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1008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Модель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AWA</a:t>
            </a:r>
            <a:r>
              <a:rPr lang="en-US" sz="4800" b="1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RE</a:t>
            </a:r>
            <a:endParaRPr lang="ru-RU" sz="2400" b="1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908720"/>
            <a:ext cx="3034805" cy="579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84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Gestu</a:t>
            </a:r>
            <a:r>
              <a:rPr lang="en-US" sz="2400" b="1" u="sng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R</a:t>
            </a: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es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– </a:t>
            </a: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жесты</a:t>
            </a:r>
            <a:r>
              <a:rPr lang="ru-RU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+</a:t>
            </a:r>
            <a:endParaRPr lang="en-US" sz="24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32040" y="908720"/>
            <a:ext cx="2233304" cy="525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84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Postur</a:t>
            </a:r>
            <a:r>
              <a:rPr lang="en-US" sz="2400" b="1" u="sng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E</a:t>
            </a:r>
            <a:r>
              <a:rPr lang="ru-RU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- поза</a:t>
            </a:r>
            <a:endParaRPr lang="en-US" sz="2400" dirty="0" err="1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828600" y="0"/>
            <a:ext cx="4211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prstClr val="black"/>
                </a:solidFill>
                <a:latin typeface="Century Gothic" pitchFamily="34" charset="0"/>
              </a:rPr>
              <a:t>ЯЗЫК ТЕЛА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67544" y="2564904"/>
            <a:ext cx="7308304" cy="29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1008"/>
              </a:spcBef>
              <a:buNone/>
            </a:pP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Sp</a:t>
            </a:r>
            <a:r>
              <a:rPr lang="en-US" sz="3200" b="1" u="sng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A</a:t>
            </a: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ce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- </a:t>
            </a:r>
            <a:r>
              <a:rPr lang="ru-RU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дистанция</a:t>
            </a:r>
            <a:endParaRPr lang="en-US" sz="3200" dirty="0" smtClean="0">
              <a:solidFill>
                <a:srgbClr val="000000"/>
              </a:solidFill>
              <a:latin typeface="Century Gothic" pitchFamily="34" charset="0"/>
              <a:cs typeface="+mn-cs"/>
              <a:sym typeface="Arial" charset="0"/>
            </a:endParaRPr>
          </a:p>
          <a:p>
            <a:pPr marL="1882775" indent="-1882775">
              <a:spcBef>
                <a:spcPts val="840"/>
              </a:spcBef>
              <a:buNone/>
            </a:pPr>
            <a:r>
              <a:rPr lang="en-US" sz="3200" b="1" u="sng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W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atch 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-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 зрительный</a:t>
            </a:r>
            <a:r>
              <a:rPr lang="ru-RU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контакт</a:t>
            </a:r>
            <a:endParaRPr lang="en-US" sz="3200" dirty="0" smtClean="0">
              <a:solidFill>
                <a:srgbClr val="000000"/>
              </a:solidFill>
              <a:latin typeface="Century Gothic" pitchFamily="34" charset="0"/>
              <a:cs typeface="+mn-cs"/>
              <a:sym typeface="Arial" charset="0"/>
            </a:endParaRPr>
          </a:p>
          <a:p>
            <a:pPr marL="1979613" indent="-1979613">
              <a:spcBef>
                <a:spcPts val="840"/>
              </a:spcBef>
              <a:buNone/>
            </a:pP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F</a:t>
            </a:r>
            <a:r>
              <a:rPr lang="en-US" sz="3200" b="1" u="sng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A</a:t>
            </a: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cial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- </a:t>
            </a: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выражение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лица</a:t>
            </a:r>
            <a:endParaRPr lang="en-US" sz="3200" dirty="0" smtClean="0">
              <a:solidFill>
                <a:srgbClr val="000000"/>
              </a:solidFill>
              <a:latin typeface="Century Gothic" pitchFamily="34" charset="0"/>
              <a:cs typeface="+mn-cs"/>
              <a:sym typeface="Arial" charset="0"/>
            </a:endParaRPr>
          </a:p>
          <a:p>
            <a:pPr>
              <a:lnSpc>
                <a:spcPts val="3800"/>
              </a:lnSpc>
              <a:spcBef>
                <a:spcPts val="840"/>
              </a:spcBef>
              <a:buNone/>
            </a:pP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Gestu</a:t>
            </a:r>
            <a:r>
              <a:rPr lang="en-US" sz="3200" b="1" u="sng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R</a:t>
            </a: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es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- </a:t>
            </a: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жесты</a:t>
            </a:r>
            <a:endParaRPr lang="en-US" sz="3200" dirty="0" smtClean="0">
              <a:solidFill>
                <a:srgbClr val="000000"/>
              </a:solidFill>
              <a:latin typeface="Century Gothic" pitchFamily="34" charset="0"/>
              <a:cs typeface="+mn-cs"/>
              <a:sym typeface="Arial" charset="0"/>
            </a:endParaRPr>
          </a:p>
          <a:p>
            <a:pPr>
              <a:lnSpc>
                <a:spcPts val="3800"/>
              </a:lnSpc>
              <a:spcBef>
                <a:spcPts val="840"/>
              </a:spcBef>
              <a:buNone/>
            </a:pP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Postur</a:t>
            </a:r>
            <a:r>
              <a:rPr lang="en-US" sz="3200" b="1" u="sng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E</a:t>
            </a:r>
            <a:r>
              <a:rPr lang="ru-RU" sz="32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- поза</a:t>
            </a:r>
            <a:endParaRPr lang="en-US" sz="3200" dirty="0" err="1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763688" y="1340768"/>
            <a:ext cx="5860900" cy="611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1008"/>
              </a:spcBef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Модель</a:t>
            </a:r>
            <a:r>
              <a:rPr lang="en-US" sz="2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AWARE</a:t>
            </a:r>
            <a:r>
              <a:rPr lang="en-US" sz="2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(НАЧЕКУ)</a:t>
            </a:r>
            <a:endParaRPr lang="ru-RU" sz="28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11760" y="1196752"/>
            <a:ext cx="7308304" cy="5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1008"/>
              </a:spcBef>
              <a:buNone/>
            </a:pP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Sp</a:t>
            </a:r>
            <a:r>
              <a:rPr lang="en-US" sz="3200" b="1" u="sng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A</a:t>
            </a: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ce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- </a:t>
            </a:r>
            <a:r>
              <a:rPr lang="ru-RU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дистанция</a:t>
            </a:r>
            <a:endParaRPr lang="en-US" sz="3200" dirty="0" smtClean="0">
              <a:solidFill>
                <a:srgbClr val="000000"/>
              </a:solidFill>
              <a:latin typeface="Century Gothic" pitchFamily="34" charset="0"/>
              <a:cs typeface="+mn-cs"/>
              <a:sym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60648"/>
            <a:ext cx="3659976" cy="594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1008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Модель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WARE</a:t>
            </a:r>
            <a:endParaRPr lang="ru-RU" sz="24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51520" y="3356992"/>
            <a:ext cx="3600400" cy="309634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Пространство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 гостя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292080" y="3356992"/>
            <a:ext cx="3600400" cy="3096344"/>
          </a:xfrm>
          <a:prstGeom prst="ellipse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Пространство сотрудника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7" idx="6"/>
            <a:endCxn id="8" idx="2"/>
          </p:cNvCxnSpPr>
          <p:nvPr/>
        </p:nvCxnSpPr>
        <p:spPr>
          <a:xfrm>
            <a:off x="3851920" y="4905164"/>
            <a:ext cx="1440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67944" y="45091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метр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2060848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/>
              <a:t>«+»</a:t>
            </a:r>
            <a:endParaRPr lang="ru-RU" sz="8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11760" y="1196752"/>
            <a:ext cx="7308304" cy="5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1008"/>
              </a:spcBef>
              <a:buNone/>
            </a:pP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Sp</a:t>
            </a:r>
            <a:r>
              <a:rPr lang="en-US" sz="3200" b="1" u="sng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A</a:t>
            </a: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ce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- </a:t>
            </a:r>
            <a:r>
              <a:rPr lang="ru-RU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дистанция</a:t>
            </a:r>
            <a:endParaRPr lang="en-US" sz="3200" dirty="0" smtClean="0">
              <a:solidFill>
                <a:srgbClr val="000000"/>
              </a:solidFill>
              <a:latin typeface="Century Gothic" pitchFamily="34" charset="0"/>
              <a:cs typeface="+mn-cs"/>
              <a:sym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60648"/>
            <a:ext cx="3659976" cy="594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1008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Модель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WARE</a:t>
            </a:r>
            <a:endParaRPr lang="ru-RU" sz="24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827584" y="3356992"/>
            <a:ext cx="3600400" cy="309634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Пространство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 гостя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427984" y="3356992"/>
            <a:ext cx="3600400" cy="3096344"/>
          </a:xfrm>
          <a:prstGeom prst="ellipse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Пространство сотрудника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896" y="2060848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/>
              <a:t>«-»</a:t>
            </a:r>
            <a:endParaRPr lang="ru-RU" sz="8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11760" y="1196752"/>
            <a:ext cx="7308304" cy="5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1008"/>
              </a:spcBef>
              <a:buNone/>
            </a:pP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Sp</a:t>
            </a:r>
            <a:r>
              <a:rPr lang="en-US" sz="3200" b="1" u="sng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A</a:t>
            </a: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ce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- </a:t>
            </a:r>
            <a:r>
              <a:rPr lang="ru-RU" sz="3200" dirty="0" smtClean="0">
                <a:solidFill>
                  <a:srgbClr val="000000"/>
                </a:solidFill>
                <a:latin typeface="Century Gothic" pitchFamily="34" charset="0"/>
                <a:cs typeface="+mn-cs"/>
                <a:sym typeface="Arial" charset="0"/>
              </a:rPr>
              <a:t>дистанция</a:t>
            </a:r>
            <a:endParaRPr lang="en-US" sz="3200" dirty="0" smtClean="0">
              <a:solidFill>
                <a:srgbClr val="000000"/>
              </a:solidFill>
              <a:latin typeface="Century Gothic" pitchFamily="34" charset="0"/>
              <a:cs typeface="+mn-cs"/>
              <a:sym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60648"/>
            <a:ext cx="3659976" cy="594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1008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Модель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WARE</a:t>
            </a:r>
            <a:endParaRPr lang="ru-RU" sz="24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2060848"/>
            <a:ext cx="820891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 smtClean="0"/>
              <a:t>Упражнение:</a:t>
            </a:r>
          </a:p>
          <a:p>
            <a:endParaRPr lang="ru-RU" sz="2200" dirty="0" smtClean="0"/>
          </a:p>
          <a:p>
            <a:r>
              <a:rPr lang="ru-RU" sz="2200" i="1" dirty="0" smtClean="0"/>
              <a:t>Поделить участников на пары. Один участник – это гость. Другой – сотрудник.</a:t>
            </a:r>
          </a:p>
          <a:p>
            <a:r>
              <a:rPr lang="ru-RU" sz="2200" b="1" dirty="0" smtClean="0"/>
              <a:t>Задача:</a:t>
            </a:r>
            <a:r>
              <a:rPr lang="ru-RU" sz="2200" dirty="0" smtClean="0"/>
              <a:t> участники общаются на тему проживания гостя, тем временем сотрудник медленно приближается к гостю. Но общение не прекращается. И так до тех пор, пока сотрудник </a:t>
            </a:r>
            <a:r>
              <a:rPr lang="ru-RU" sz="2200" dirty="0" smtClean="0"/>
              <a:t> </a:t>
            </a:r>
            <a:r>
              <a:rPr lang="ru-RU" sz="2200" dirty="0" smtClean="0"/>
              <a:t>не </a:t>
            </a:r>
            <a:r>
              <a:rPr lang="ru-RU" sz="2200" dirty="0" smtClean="0"/>
              <a:t> </a:t>
            </a:r>
            <a:r>
              <a:rPr lang="ru-RU" sz="2200" dirty="0" smtClean="0"/>
              <a:t>войдёт в личное пространство гостя.</a:t>
            </a:r>
          </a:p>
          <a:p>
            <a:r>
              <a:rPr lang="ru-RU" sz="2200" b="1" dirty="0" smtClean="0"/>
              <a:t>Цель:  </a:t>
            </a:r>
            <a:r>
              <a:rPr lang="ru-RU" sz="2200" dirty="0" smtClean="0"/>
              <a:t>показать сотрудникам, насколько важно соблюдать дистанцию  при общении, поскольку пребывание в зоне комфорта другого человека – вызовет у него дискомфорт.</a:t>
            </a:r>
            <a:endParaRPr lang="ru-RU" sz="2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35696" y="980728"/>
            <a:ext cx="7308304" cy="5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882775" indent="-1882775">
              <a:spcBef>
                <a:spcPts val="840"/>
              </a:spcBef>
              <a:buNone/>
            </a:pPr>
            <a:r>
              <a:rPr lang="en-US" sz="3200" b="1" u="sng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W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atch - </a:t>
            </a: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зрительный</a:t>
            </a:r>
            <a:r>
              <a:rPr lang="ru-RU" sz="32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контакт</a:t>
            </a:r>
            <a:endParaRPr lang="en-US" sz="32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60648"/>
            <a:ext cx="3659976" cy="594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1008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Модель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</a:t>
            </a:r>
            <a:r>
              <a:rPr lang="en-US" sz="4800" b="1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W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ARE</a:t>
            </a:r>
            <a:endParaRPr lang="ru-RU" sz="24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191683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«+»</a:t>
            </a:r>
            <a:endParaRPr lang="ru-RU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191672" y="191683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«-»</a:t>
            </a:r>
            <a:endParaRPr lang="ru-RU" sz="48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355976" y="1916832"/>
            <a:ext cx="72008" cy="288032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996952"/>
            <a:ext cx="4211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2400" dirty="0" smtClean="0"/>
              <a:t> </a:t>
            </a:r>
            <a:r>
              <a:rPr lang="ru-RU" sz="2400" dirty="0" smtClean="0"/>
              <a:t>смотреть  собеседнику в глаза</a:t>
            </a:r>
            <a:r>
              <a:rPr lang="en-US" sz="2400" dirty="0" smtClean="0"/>
              <a:t>;</a:t>
            </a:r>
          </a:p>
          <a:p>
            <a:pPr>
              <a:buFontTx/>
              <a:buChar char="-"/>
            </a:pPr>
            <a:r>
              <a:rPr lang="en-US" sz="2400" dirty="0" smtClean="0"/>
              <a:t> </a:t>
            </a:r>
            <a:r>
              <a:rPr lang="ru-RU" sz="2400" dirty="0" smtClean="0"/>
              <a:t>добрый, приветливый взгляд</a:t>
            </a:r>
          </a:p>
          <a:p>
            <a:pPr>
              <a:buFontTx/>
              <a:buChar char="-"/>
            </a:pP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4008" y="2996952"/>
            <a:ext cx="42119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 </a:t>
            </a:r>
            <a:r>
              <a:rPr lang="ru-RU" sz="2800" b="1" dirty="0" smtClean="0">
                <a:solidFill>
                  <a:srgbClr val="FF0000"/>
                </a:solidFill>
              </a:rPr>
              <a:t>НЕ</a:t>
            </a:r>
            <a:r>
              <a:rPr lang="ru-RU" sz="2400" dirty="0" smtClean="0"/>
              <a:t> смотреть в потолок, пол и т.д.</a:t>
            </a:r>
            <a:endParaRPr lang="ru-RU" sz="2400" dirty="0"/>
          </a:p>
        </p:txBody>
      </p:sp>
      <p:sp>
        <p:nvSpPr>
          <p:cNvPr id="20" name="Стрелка вниз 19"/>
          <p:cNvSpPr/>
          <p:nvPr/>
        </p:nvSpPr>
        <p:spPr>
          <a:xfrm>
            <a:off x="1907704" y="4509120"/>
            <a:ext cx="504056" cy="100811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6444208" y="4509120"/>
            <a:ext cx="504056" cy="100811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23528" y="5589240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</a:t>
            </a:r>
            <a:r>
              <a:rPr lang="ru-RU" sz="2400" dirty="0" smtClean="0"/>
              <a:t>нимание, уважение </a:t>
            </a:r>
          </a:p>
          <a:p>
            <a:pPr algn="ctr"/>
            <a:r>
              <a:rPr lang="ru-RU" sz="2400" dirty="0" smtClean="0"/>
              <a:t>к гостю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499992" y="5589240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</a:t>
            </a:r>
            <a:r>
              <a:rPr lang="ru-RU" sz="2400" dirty="0" smtClean="0"/>
              <a:t>езразличие, неуважение</a:t>
            </a:r>
          </a:p>
          <a:p>
            <a:pPr algn="ctr"/>
            <a:r>
              <a:rPr lang="ru-RU" sz="2400" dirty="0" smtClean="0"/>
              <a:t>к гостю</a:t>
            </a:r>
            <a:endParaRPr lang="ru-RU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5536" y="206084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 smtClean="0"/>
              <a:t>Упражнение:</a:t>
            </a:r>
          </a:p>
          <a:p>
            <a:endParaRPr lang="ru-RU" sz="2200" dirty="0" smtClean="0"/>
          </a:p>
          <a:p>
            <a:r>
              <a:rPr lang="ru-RU" sz="2200" i="1" dirty="0" smtClean="0"/>
              <a:t>Поделить участников на пары. Один участник – это гость. Другой – сотрудник.</a:t>
            </a:r>
          </a:p>
          <a:p>
            <a:r>
              <a:rPr lang="ru-RU" sz="2200" b="1" dirty="0" smtClean="0"/>
              <a:t>Задача:</a:t>
            </a:r>
            <a:r>
              <a:rPr lang="ru-RU" sz="2200" dirty="0" smtClean="0"/>
              <a:t> участники общаются на тему, связанную с проживанием гостя, в течение 2х минут. При этом задача сотрудника – не смотреть гостю в глаза, не проявлять внимания. После 2х минут у сотрудника меняется задача – он должен всячески проявлять интерес с гостю и смотреть ему  в глаза.</a:t>
            </a:r>
            <a:endParaRPr lang="ru-RU" sz="2200" dirty="0" smtClean="0"/>
          </a:p>
          <a:p>
            <a:r>
              <a:rPr lang="ru-RU" sz="2200" b="1" dirty="0" smtClean="0"/>
              <a:t>Цель:  </a:t>
            </a:r>
            <a:r>
              <a:rPr lang="ru-RU" sz="2200" dirty="0" smtClean="0"/>
              <a:t>показать сотрудникам, насколько важно смотреть гостю в глаза, поскольку в обратном случае, гость поймет, что его не слушают и не проявляют никакого интереса.</a:t>
            </a:r>
            <a:endParaRPr lang="ru-RU" sz="22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35696" y="980728"/>
            <a:ext cx="7308304" cy="5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882775" indent="-1882775">
              <a:spcBef>
                <a:spcPts val="840"/>
              </a:spcBef>
              <a:buNone/>
            </a:pPr>
            <a:r>
              <a:rPr lang="en-US" sz="3200" b="1" u="sng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W</a:t>
            </a:r>
            <a:r>
              <a:rPr lang="en-US" sz="32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atch - </a:t>
            </a: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зрительный</a:t>
            </a:r>
            <a:r>
              <a:rPr lang="ru-RU" sz="32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контакт</a:t>
            </a:r>
            <a:endParaRPr lang="en-US" sz="32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260648"/>
            <a:ext cx="3659976" cy="594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1008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Модель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</a:t>
            </a:r>
            <a:r>
              <a:rPr lang="en-US" sz="4800" b="1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W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ARE</a:t>
            </a:r>
            <a:endParaRPr lang="ru-RU" sz="24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3528" y="260648"/>
            <a:ext cx="3659976" cy="594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1008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Модель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AW</a:t>
            </a:r>
            <a:r>
              <a:rPr lang="en-US" sz="4800" b="1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RE</a:t>
            </a:r>
            <a:endParaRPr lang="ru-RU" sz="24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191683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«+»</a:t>
            </a:r>
            <a:endParaRPr lang="ru-RU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191672" y="191683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«-»</a:t>
            </a:r>
            <a:endParaRPr lang="ru-RU" sz="48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355976" y="1916832"/>
            <a:ext cx="72008" cy="288032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Стрелка вниз 19"/>
          <p:cNvSpPr/>
          <p:nvPr/>
        </p:nvSpPr>
        <p:spPr>
          <a:xfrm>
            <a:off x="1907704" y="4509120"/>
            <a:ext cx="504056" cy="100811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6516216" y="4509120"/>
            <a:ext cx="504056" cy="100811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23528" y="5589240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доверие гостя к сотруднику, </a:t>
            </a:r>
          </a:p>
          <a:p>
            <a:pPr algn="ctr"/>
            <a:r>
              <a:rPr lang="ru-RU" sz="2400" dirty="0" smtClean="0"/>
              <a:t>положительный настрой 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88024" y="5517232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</a:t>
            </a:r>
            <a:r>
              <a:rPr lang="ru-RU" sz="2400" dirty="0" smtClean="0"/>
              <a:t>езразличие, неуважение</a:t>
            </a:r>
          </a:p>
          <a:p>
            <a:pPr algn="ctr"/>
            <a:r>
              <a:rPr lang="ru-RU" sz="2400" dirty="0" smtClean="0"/>
              <a:t>к гостю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483768" y="980728"/>
            <a:ext cx="4642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79613" indent="-1979613">
              <a:spcBef>
                <a:spcPts val="840"/>
              </a:spcBef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F</a:t>
            </a:r>
            <a:r>
              <a:rPr lang="en-US" sz="2800" b="1" u="sng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</a:t>
            </a:r>
            <a:r>
              <a:rPr lang="en-US" sz="28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cial</a:t>
            </a:r>
            <a:r>
              <a:rPr lang="en-US" sz="2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- </a:t>
            </a:r>
            <a:r>
              <a:rPr lang="en-US" sz="28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выражение</a:t>
            </a:r>
            <a:r>
              <a:rPr lang="en-US" sz="2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лица</a:t>
            </a:r>
            <a:endParaRPr lang="en-US" sz="28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708920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2000" dirty="0" smtClean="0"/>
              <a:t> приятное выражение </a:t>
            </a:r>
            <a:r>
              <a:rPr lang="ru-RU" sz="2000" dirty="0" smtClean="0"/>
              <a:t>лица </a:t>
            </a:r>
            <a:r>
              <a:rPr lang="en-US" sz="2000" dirty="0" smtClean="0"/>
              <a:t>;</a:t>
            </a:r>
          </a:p>
          <a:p>
            <a:pPr>
              <a:buFontTx/>
              <a:buChar char="-"/>
            </a:pPr>
            <a:r>
              <a:rPr lang="ru-RU" sz="2000" dirty="0" smtClean="0"/>
              <a:t> приветливое</a:t>
            </a:r>
            <a:r>
              <a:rPr lang="en-US" sz="2000" dirty="0" smtClean="0"/>
              <a:t>;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ru-RU" sz="2000" dirty="0" smtClean="0"/>
              <a:t>желание помочь гостю</a:t>
            </a:r>
            <a:endParaRPr lang="en-US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99992" y="2636912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2000" dirty="0" smtClean="0"/>
              <a:t> каменное выражение лица </a:t>
            </a:r>
            <a:r>
              <a:rPr lang="en-US" sz="2000" dirty="0" smtClean="0"/>
              <a:t>;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ru-RU" sz="2000" dirty="0" smtClean="0"/>
              <a:t>негативное</a:t>
            </a:r>
            <a:r>
              <a:rPr lang="en-US" sz="2000" dirty="0" smtClean="0"/>
              <a:t>;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ru-RU" sz="2000" dirty="0" smtClean="0"/>
              <a:t>неприветливое</a:t>
            </a:r>
            <a:endParaRPr lang="ru-RU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5536" y="1748909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Упражнение:</a:t>
            </a:r>
          </a:p>
          <a:p>
            <a:r>
              <a:rPr lang="ru-RU" sz="1600" b="1" dirty="0" smtClean="0"/>
              <a:t>Материалы: </a:t>
            </a:r>
            <a:r>
              <a:rPr lang="ru-RU" sz="1600" dirty="0" smtClean="0"/>
              <a:t>1 </a:t>
            </a:r>
            <a:r>
              <a:rPr lang="ru-RU" sz="1600" dirty="0" err="1" smtClean="0"/>
              <a:t>флипчарт</a:t>
            </a:r>
            <a:r>
              <a:rPr lang="ru-RU" sz="1600" dirty="0" smtClean="0"/>
              <a:t> (поделён на 2 части. Верхняя – положительные эмоции, нижняя – отрицательные), небольшая коробка/пакет, листочки с написанными эмоциями</a:t>
            </a:r>
          </a:p>
          <a:p>
            <a:endParaRPr lang="ru-RU" sz="1600" dirty="0" smtClean="0"/>
          </a:p>
          <a:p>
            <a:r>
              <a:rPr lang="ru-RU" sz="1600" i="1" dirty="0" smtClean="0"/>
              <a:t>Каждый участник по очереди вытягивает из коробки 1 листочек с эмоцией, выходит «на сцену» и изображает эту эмоцию (главным образом на лице</a:t>
            </a:r>
            <a:r>
              <a:rPr lang="ru-RU" sz="1600" i="1" dirty="0" smtClean="0"/>
              <a:t>)</a:t>
            </a:r>
            <a:r>
              <a:rPr lang="ru-RU" sz="1600" i="1" dirty="0" smtClean="0"/>
              <a:t>.</a:t>
            </a:r>
          </a:p>
          <a:p>
            <a:r>
              <a:rPr lang="ru-RU" sz="1600" b="1" dirty="0" smtClean="0"/>
              <a:t>Задача:</a:t>
            </a:r>
            <a:r>
              <a:rPr lang="ru-RU" sz="1600" dirty="0" smtClean="0"/>
              <a:t> все остальные участники, наблюдающие за выступающим, должны угадать эту эмоцию и задуматься : а будет ли приятно гостю, общаться с сотрудником, у которого такое выражение лица? Записать эту эмоцию в верхнюю или нижнюю часть </a:t>
            </a:r>
            <a:r>
              <a:rPr lang="ru-RU" sz="1600" dirty="0" err="1" smtClean="0"/>
              <a:t>флипчарта</a:t>
            </a:r>
            <a:r>
              <a:rPr lang="ru-RU" sz="1600" dirty="0" smtClean="0"/>
              <a:t>. После того, как все участники выйдут на «сцену», начинается  общее обсуждение: те эмоции, которые участники определили, как негативные – каким образом они будут влиять на гостей? И как эти негативные эмоции/негативное выражение лица заменить на позитивное?</a:t>
            </a:r>
          </a:p>
          <a:p>
            <a:r>
              <a:rPr lang="ru-RU" sz="1600" b="1" dirty="0" smtClean="0"/>
              <a:t>Цель:</a:t>
            </a:r>
            <a:endParaRPr lang="ru-RU" sz="1600" dirty="0" smtClean="0"/>
          </a:p>
          <a:p>
            <a:pPr marL="342900" indent="-342900">
              <a:buAutoNum type="arabicParenR"/>
            </a:pPr>
            <a:r>
              <a:rPr lang="ru-RU" sz="1600" dirty="0" smtClean="0"/>
              <a:t>Все наши эмоции, какие бы они не были, проявляются в выражении нашего лица. И это лицо мы должны «сохранять»</a:t>
            </a:r>
          </a:p>
          <a:p>
            <a:pPr marL="342900" indent="-342900">
              <a:buAutoNum type="arabicParenR"/>
            </a:pPr>
            <a:r>
              <a:rPr lang="ru-RU" sz="1600" dirty="0" smtClean="0"/>
              <a:t>Негативные эмоции мы должны заменять на позитивные</a:t>
            </a:r>
          </a:p>
          <a:p>
            <a:pPr marL="342900" indent="-342900">
              <a:buAutoNum type="arabicParenR"/>
            </a:pPr>
            <a:r>
              <a:rPr lang="ru-RU" sz="1600" dirty="0" smtClean="0"/>
              <a:t>В наших силах сделать всё, чтобы гость при общении с сотрудником ощущал и видел позитив со стороны сотрудника, а не каменное и безразличное лицо.</a:t>
            </a:r>
          </a:p>
          <a:p>
            <a:pPr marL="342900" indent="-342900">
              <a:buAutoNum type="arabicParenR"/>
            </a:pPr>
            <a:endParaRPr lang="ru-RU" sz="1600" dirty="0" smtClean="0"/>
          </a:p>
          <a:p>
            <a:pPr marL="342900" indent="-342900">
              <a:buAutoNum type="arabicParenR"/>
            </a:pPr>
            <a:endParaRPr lang="ru-RU" sz="1600" dirty="0" smtClean="0"/>
          </a:p>
          <a:p>
            <a:pPr marL="342900" indent="-342900">
              <a:buAutoNum type="arabicParenR"/>
            </a:pPr>
            <a:endParaRPr lang="ru-RU" sz="16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260648"/>
            <a:ext cx="3659976" cy="594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1008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Модель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AW</a:t>
            </a:r>
            <a:r>
              <a:rPr lang="en-US" sz="4800" b="1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</a:t>
            </a:r>
            <a:r>
              <a:rPr lang="en-US" sz="4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RE</a:t>
            </a:r>
            <a:endParaRPr lang="ru-RU" sz="24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83768" y="980728"/>
            <a:ext cx="4642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79613" indent="-1979613">
              <a:spcBef>
                <a:spcPts val="840"/>
              </a:spcBef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F</a:t>
            </a:r>
            <a:r>
              <a:rPr lang="en-US" sz="2800" b="1" u="sng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A</a:t>
            </a:r>
            <a:r>
              <a:rPr lang="en-US" sz="28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cial</a:t>
            </a:r>
            <a:r>
              <a:rPr lang="en-US" sz="2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- </a:t>
            </a:r>
            <a:r>
              <a:rPr lang="en-US" sz="28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выражение</a:t>
            </a:r>
            <a:r>
              <a:rPr lang="en-US" sz="2800" dirty="0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entury Gothic" pitchFamily="34" charset="0"/>
                <a:sym typeface="Arial" charset="0"/>
              </a:rPr>
              <a:t>лица</a:t>
            </a:r>
            <a:endParaRPr lang="en-US" sz="2800" dirty="0" smtClean="0">
              <a:solidFill>
                <a:srgbClr val="000000"/>
              </a:solidFill>
              <a:latin typeface="Century Gothic" pitchFamily="34" charset="0"/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Custom Design">
  <a:themeElements>
    <a:clrScheme name="11_Custom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Custom Design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Custom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Custom Design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naissance 2013">
      <a:majorFont>
        <a:latin typeface="Century Gothic"/>
        <a:ea typeface=""/>
        <a:cs typeface=""/>
      </a:majorFont>
      <a:minorFont>
        <a:latin typeface="Bookman Old Styl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13135</TotalTime>
  <Words>772</Words>
  <Application>Microsoft Office PowerPoint</Application>
  <PresentationFormat>Экран (4:3)</PresentationFormat>
  <Paragraphs>138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11_Custom Design</vt:lpstr>
      <vt:lpstr>2_Custom Design</vt:lpstr>
      <vt:lpstr>Custom Design</vt:lpstr>
      <vt:lpstr>5_Office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Company>Marriott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 Presentation</dc:title>
  <dc:creator>Learning and Development</dc:creator>
  <cp:keywords>RHR, Ready Set Go, Wow, Renaissance</cp:keywords>
  <cp:lastModifiedBy>hr</cp:lastModifiedBy>
  <cp:revision>461</cp:revision>
  <dcterms:created xsi:type="dcterms:W3CDTF">2009-12-01T20:07:51Z</dcterms:created>
  <dcterms:modified xsi:type="dcterms:W3CDTF">2017-10-10T14:32:18Z</dcterms:modified>
</cp:coreProperties>
</file>