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C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B1E143-5C6C-46B0-A542-FCC193168301}" type="datetimeFigureOut">
              <a:rPr lang="ru-RU" smtClean="0"/>
              <a:t>09.02.2018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22EEE4-221D-4FB7-A304-09F898F7DE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924944"/>
            <a:ext cx="6172200" cy="7974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Техника и культура ведения телефонных переговоров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MOWBR_1_Color_Black_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8640"/>
            <a:ext cx="3200400" cy="1645920"/>
          </a:xfrm>
          <a:prstGeom prst="rect">
            <a:avLst/>
          </a:prstGeom>
        </p:spPr>
      </p:pic>
      <p:pic>
        <p:nvPicPr>
          <p:cNvPr id="5" name="Рисунок 4" descr="phon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30000"/>
          </a:blip>
          <a:stretch>
            <a:fillRect/>
          </a:stretch>
        </p:blipFill>
        <p:spPr>
          <a:xfrm rot="20500976">
            <a:off x="1976189" y="4178131"/>
            <a:ext cx="3312368" cy="2344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Характеристики голоса:</a:t>
            </a:r>
            <a:endParaRPr lang="ru-RU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4680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Интонация</a:t>
            </a:r>
          </a:p>
          <a:p>
            <a:pPr marL="342900" indent="-342900">
              <a:buAutoNum type="arabicPeriod"/>
            </a:pP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Улыбка</a:t>
            </a:r>
          </a:p>
          <a:p>
            <a:pPr marL="342900" indent="-342900">
              <a:buAutoNum type="arabicPeriod"/>
            </a:pP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Высота и громкость голоса</a:t>
            </a:r>
          </a:p>
          <a:p>
            <a:pPr marL="342900" indent="-342900">
              <a:buAutoNum type="arabicPeriod"/>
            </a:pP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ru-RU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Скорость речи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 descr="49crtqs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12776"/>
            <a:ext cx="1780561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 descr="Gollivudskaya-uly-bka-i-eyo-sekrety-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2780928"/>
            <a:ext cx="1544048" cy="1026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 descr="cherissa-blo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3501008"/>
            <a:ext cx="1502664" cy="1054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 descr="dnu34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4725144"/>
            <a:ext cx="17827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0192" y="0"/>
            <a:ext cx="2592288" cy="476672"/>
          </a:xfrm>
        </p:spPr>
        <p:txBody>
          <a:bodyPr>
            <a:normAutofit fontScale="90000"/>
          </a:bodyPr>
          <a:lstStyle/>
          <a:p>
            <a:r>
              <a:rPr lang="ru-RU" u="wavyDbl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Нормы и правила</a:t>
            </a:r>
            <a:endParaRPr lang="ru-RU" u="wavyDbl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444208" y="476672"/>
            <a:ext cx="2232248" cy="6381328"/>
          </a:xfrm>
        </p:spPr>
        <p:txBody>
          <a:bodyPr>
            <a:normAutofit/>
          </a:bodyPr>
          <a:lstStyle/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Отвечать до третьего звонка;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Демонстрировать позитивный настрой;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Использовать стандартное приветствие;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Использовать имя собеседника;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Уметь переводить звонок, ставить звонок в режим ожидания </a:t>
            </a:r>
            <a:r>
              <a:rPr lang="en-US" dirty="0" smtClean="0"/>
              <a:t>HOLD</a:t>
            </a:r>
            <a:r>
              <a:rPr lang="ru-RU" dirty="0" smtClean="0"/>
              <a:t>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Если Вам звонят в присутствии гостей или сотрудников, спросить разрешения у гостя или коллеги поднять трубку;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 Не делать лишних движений;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Класть трубку после позвонившего;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Если разговор прервался, то перезванивает тот, кто позвонил;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Благодарить собеседника за звонок;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ru-RU" dirty="0" smtClean="0"/>
              <a:t>Использовать технику ответа на жалобы и претензии.</a:t>
            </a:r>
            <a:endParaRPr lang="ru-RU" dirty="0"/>
          </a:p>
        </p:txBody>
      </p:sp>
      <p:pic>
        <p:nvPicPr>
          <p:cNvPr id="5" name="Содержимое 4" descr="Depositphotos_50596671_m-201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9933"/>
          <a:stretch>
            <a:fillRect/>
          </a:stretch>
        </p:blipFill>
        <p:spPr>
          <a:xfrm>
            <a:off x="251520" y="4149080"/>
            <a:ext cx="2736304" cy="23574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customer_service_rep.jpg"/>
          <p:cNvPicPr>
            <a:picLocks noChangeAspect="1"/>
          </p:cNvPicPr>
          <p:nvPr/>
        </p:nvPicPr>
        <p:blipFill>
          <a:blip r:embed="rId3" cstate="print"/>
          <a:srcRect l="23446"/>
          <a:stretch>
            <a:fillRect/>
          </a:stretch>
        </p:blipFill>
        <p:spPr>
          <a:xfrm>
            <a:off x="3419872" y="260648"/>
            <a:ext cx="2664296" cy="23805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muzhchina-ne-lyubit-govorit-po-telefonu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2376264" cy="28402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 descr="sales_stress-157329635-58b722525f9b5880801c37b6.jpg"/>
          <p:cNvPicPr>
            <a:picLocks noChangeAspect="1"/>
          </p:cNvPicPr>
          <p:nvPr/>
        </p:nvPicPr>
        <p:blipFill>
          <a:blip r:embed="rId5" cstate="print"/>
          <a:srcRect l="21847" r="6623"/>
          <a:stretch>
            <a:fillRect/>
          </a:stretch>
        </p:blipFill>
        <p:spPr>
          <a:xfrm>
            <a:off x="3347864" y="4149080"/>
            <a:ext cx="2752008" cy="25649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 descr="59032f6a1d07b15bb471368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188640"/>
            <a:ext cx="2541662" cy="2541662"/>
          </a:xfrm>
          <a:prstGeom prst="rect">
            <a:avLst/>
          </a:prstGeom>
        </p:spPr>
      </p:pic>
      <p:pic>
        <p:nvPicPr>
          <p:cNvPr id="10" name="Рисунок 9" descr="59032f6a1d07b15bb471368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1880" y="4149080"/>
            <a:ext cx="2541662" cy="2541662"/>
          </a:xfrm>
          <a:prstGeom prst="rect">
            <a:avLst/>
          </a:prstGeom>
        </p:spPr>
      </p:pic>
      <p:pic>
        <p:nvPicPr>
          <p:cNvPr id="11" name="Рисунок 10" descr="galochk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5576" y="4437112"/>
            <a:ext cx="1952805" cy="1861369"/>
          </a:xfrm>
          <a:prstGeom prst="rect">
            <a:avLst/>
          </a:prstGeom>
        </p:spPr>
      </p:pic>
      <p:pic>
        <p:nvPicPr>
          <p:cNvPr id="12" name="Рисунок 11" descr="galochk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23928" y="548680"/>
            <a:ext cx="1952805" cy="1861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4114800" cy="86895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Техника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LEARN: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432048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420888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996952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3645024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isten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1988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mpathize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6369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pologize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eact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otify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067944" y="1988840"/>
            <a:ext cx="4536504" cy="38164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Вам может пригодиться:</a:t>
            </a:r>
          </a:p>
          <a:p>
            <a:pPr marL="342900" indent="-342900" algn="ctr">
              <a:spcAft>
                <a:spcPts val="600"/>
              </a:spcAft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чем может возникнуть проблема;</a:t>
            </a:r>
          </a:p>
          <a:p>
            <a:pPr marL="342900" indent="-342900" algn="ctr">
              <a:spcAft>
                <a:spcPts val="600"/>
              </a:spcAft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Возможные пути решения проблемы;</a:t>
            </a:r>
          </a:p>
          <a:p>
            <a:pPr marL="342900" indent="-342900" algn="ctr">
              <a:spcAft>
                <a:spcPts val="600"/>
              </a:spcAft>
              <a:buAutoNum type="arabicPeriod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Ответственные лица.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Рисунок 15" descr="72ee776aad660de8230766957425e2f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5949280"/>
            <a:ext cx="4699415" cy="669739"/>
          </a:xfrm>
          <a:prstGeom prst="rect">
            <a:avLst/>
          </a:prstGeom>
        </p:spPr>
      </p:pic>
      <p:pic>
        <p:nvPicPr>
          <p:cNvPr id="17" name="Рисунок 16" descr="telef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466877">
            <a:off x="4744672" y="-114114"/>
            <a:ext cx="1288152" cy="2143369"/>
          </a:xfrm>
          <a:prstGeom prst="rect">
            <a:avLst/>
          </a:prstGeom>
        </p:spPr>
      </p:pic>
      <p:pic>
        <p:nvPicPr>
          <p:cNvPr id="18" name="Рисунок 17" descr="72ee776aad660de8230766957425e2f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 flipH="1">
            <a:off x="6677737" y="1323264"/>
            <a:ext cx="3822064" cy="544703"/>
          </a:xfrm>
          <a:prstGeom prst="rect">
            <a:avLst/>
          </a:prstGeom>
        </p:spPr>
      </p:pic>
      <p:pic>
        <p:nvPicPr>
          <p:cNvPr id="19" name="Рисунок 18" descr="telef11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598161">
            <a:off x="6722785" y="34474"/>
            <a:ext cx="1238657" cy="2168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4248472" cy="86895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Техника </a:t>
            </a:r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GIFTING: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432048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420888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996952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3645024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14127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reeting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19888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dentification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6369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ame</a:t>
            </a:r>
            <a:r>
              <a:rPr lang="en-US" dirty="0" smtClean="0"/>
              <a:t> the message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8610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nformation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707904" y="1340768"/>
            <a:ext cx="4896544" cy="49685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Привет, Тимур!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G)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Это Марина, телефонный оператор.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I)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Только что позвонил мистер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Роберстоун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У него не работает кондиционер.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F)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Можешь подняться в номер и починить поломку?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T)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Номер комнаты 312.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I)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Постарайся решить проблему как можно быстрее, он был очень рассержен.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Спасибо, Тимур!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G)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Рисунок 15" descr="72ee776aad660de8230766957425e2f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5949280"/>
            <a:ext cx="4699415" cy="669739"/>
          </a:xfrm>
          <a:prstGeom prst="rect">
            <a:avLst/>
          </a:prstGeom>
        </p:spPr>
      </p:pic>
      <p:pic>
        <p:nvPicPr>
          <p:cNvPr id="18" name="Рисунок 17" descr="72ee776aad660de8230766957425e2f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 flipH="1">
            <a:off x="6677737" y="1323264"/>
            <a:ext cx="3822064" cy="5447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9552" y="4221088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</a:t>
            </a:r>
            <a:endParaRPr lang="ru-RU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2" y="4869160"/>
            <a:ext cx="43204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</a:t>
            </a:r>
            <a:endParaRPr lang="ru-RU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egative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99592" y="50851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oogbye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MOWBR_1_Color_Black_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60648"/>
            <a:ext cx="3200400" cy="1645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2780928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СПАСИБО ЗА ВНИМАНИЕ!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Рисунок 3" descr="1394086767_1gif.gif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"/>
          </a:blip>
          <a:stretch>
            <a:fillRect/>
          </a:stretch>
        </p:blipFill>
        <p:spPr>
          <a:xfrm>
            <a:off x="899592" y="3933056"/>
            <a:ext cx="2785492" cy="21726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</TotalTime>
  <Words>224</Words>
  <Application>Microsoft Office PowerPoint</Application>
  <PresentationFormat>Экран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Техника и культура ведения телефонных переговоров</vt:lpstr>
      <vt:lpstr>Характеристики голоса:</vt:lpstr>
      <vt:lpstr>Нормы и правила</vt:lpstr>
      <vt:lpstr>Техника LEARN:</vt:lpstr>
      <vt:lpstr>Техника GIFTING:</vt:lpstr>
      <vt:lpstr>Слайд 6</vt:lpstr>
    </vt:vector>
  </TitlesOfParts>
  <Company>Renaissance Moscow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Телефонный этикет</dc:title>
  <dc:creator>hr</dc:creator>
  <cp:lastModifiedBy>hr</cp:lastModifiedBy>
  <cp:revision>14</cp:revision>
  <dcterms:created xsi:type="dcterms:W3CDTF">2018-02-09T07:23:40Z</dcterms:created>
  <dcterms:modified xsi:type="dcterms:W3CDTF">2018-02-09T09:35:16Z</dcterms:modified>
</cp:coreProperties>
</file>