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57" r:id="rId4"/>
    <p:sldId id="258" r:id="rId5"/>
    <p:sldId id="261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280920" cy="266429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Общение с гостем – взгляд  гостя.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Предвосхищая ожидания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Виды ожиданий гостя от гостиницы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Ожидания, связанные с брендом</a:t>
            </a:r>
          </a:p>
          <a:p>
            <a:r>
              <a:rPr lang="ru-RU" dirty="0" smtClean="0"/>
              <a:t>Связанные с целью приезда гостя</a:t>
            </a:r>
          </a:p>
          <a:p>
            <a:r>
              <a:rPr lang="ru-RU" dirty="0" smtClean="0"/>
              <a:t>Базовые </a:t>
            </a:r>
            <a:r>
              <a:rPr lang="ru-RU" dirty="0" smtClean="0"/>
              <a:t>ожидания</a:t>
            </a:r>
          </a:p>
          <a:p>
            <a:endParaRPr lang="ru-RU" dirty="0" smtClean="0"/>
          </a:p>
        </p:txBody>
      </p:sp>
      <p:pic>
        <p:nvPicPr>
          <p:cNvPr id="4" name="Рисунок 3" descr="Marriot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645024"/>
            <a:ext cx="3906697" cy="2599729"/>
          </a:xfrm>
          <a:prstGeom prst="rect">
            <a:avLst/>
          </a:prstGeom>
        </p:spPr>
      </p:pic>
      <p:pic>
        <p:nvPicPr>
          <p:cNvPr id="5" name="Рисунок 4" descr="MOWBR_1_Color_Black_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4005064"/>
            <a:ext cx="3620447" cy="1861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Базовые ожидания </a:t>
            </a:r>
            <a:endParaRPr lang="ru-RU" dirty="0"/>
          </a:p>
        </p:txBody>
      </p:sp>
      <p:pic>
        <p:nvPicPr>
          <p:cNvPr id="4" name="Содержимое 3" descr="ns_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268760"/>
            <a:ext cx="7210437" cy="52718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Ожидания гостей от персонала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389120"/>
          </a:xfrm>
        </p:spPr>
        <p:txBody>
          <a:bodyPr/>
          <a:lstStyle/>
          <a:p>
            <a:r>
              <a:rPr lang="ru-RU" dirty="0" smtClean="0"/>
              <a:t>Грамотный и вежливый персонал, который знает свое дело и помогает мне </a:t>
            </a:r>
          </a:p>
          <a:p>
            <a:r>
              <a:rPr lang="ru-RU" dirty="0" smtClean="0"/>
              <a:t>Ко </a:t>
            </a:r>
            <a:r>
              <a:rPr lang="ru-RU" dirty="0" smtClean="0"/>
              <a:t>всем моим просьбам относятся с пониманием и </a:t>
            </a:r>
            <a:r>
              <a:rPr lang="ru-RU" dirty="0" smtClean="0"/>
              <a:t>выполняют их</a:t>
            </a:r>
          </a:p>
          <a:p>
            <a:r>
              <a:rPr lang="ru-RU" dirty="0" smtClean="0"/>
              <a:t>Если возникает проблема – персонал решает ее качественно и быстро</a:t>
            </a:r>
          </a:p>
          <a:p>
            <a:r>
              <a:rPr lang="ru-RU" dirty="0" smtClean="0"/>
              <a:t>Персонал сделал мое пребывание в отеле приятным и спокойным</a:t>
            </a:r>
          </a:p>
          <a:p>
            <a:endParaRPr lang="ru-RU" dirty="0"/>
          </a:p>
        </p:txBody>
      </p:sp>
      <p:pic>
        <p:nvPicPr>
          <p:cNvPr id="4" name="Рисунок 3" descr="friendly-hotel-staf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725144"/>
            <a:ext cx="3075496" cy="1872208"/>
          </a:xfrm>
          <a:prstGeom prst="rect">
            <a:avLst/>
          </a:prstGeom>
        </p:spPr>
      </p:pic>
      <p:pic>
        <p:nvPicPr>
          <p:cNvPr id="6" name="Рисунок 5" descr="personal-del-hotel-ejemplo-del-vector-del-diseño-de-icon-flat-del-camarero-799623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4941168"/>
            <a:ext cx="1728192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ru-RU" dirty="0" smtClean="0"/>
              <a:t>Гости хотят, чтобы вы знали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Хороший лучше, чем быстрый</a:t>
            </a:r>
          </a:p>
          <a:p>
            <a:r>
              <a:rPr lang="ru-RU" dirty="0" smtClean="0"/>
              <a:t>Готов заплатить больше, если вы подойдете к моей проблеме индивидуально</a:t>
            </a:r>
          </a:p>
          <a:p>
            <a:r>
              <a:rPr lang="ru-RU" dirty="0" smtClean="0"/>
              <a:t>Если вы запомните как меня зовут – я запомню, как зовут вас</a:t>
            </a:r>
          </a:p>
          <a:p>
            <a:r>
              <a:rPr lang="ru-RU" dirty="0" smtClean="0"/>
              <a:t>О положительных эмоциях буду говорить с удовольствием</a:t>
            </a:r>
          </a:p>
          <a:p>
            <a:r>
              <a:rPr lang="ru-RU" dirty="0" smtClean="0"/>
              <a:t>Хорошее отношение не равно большим вложениям</a:t>
            </a:r>
          </a:p>
          <a:p>
            <a:r>
              <a:rPr lang="ru-RU" dirty="0" smtClean="0"/>
              <a:t>Ваши гости = ваши инновационные идеи</a:t>
            </a:r>
          </a:p>
          <a:p>
            <a:pPr>
              <a:buNone/>
            </a:pPr>
            <a:r>
              <a:rPr lang="ru-RU" dirty="0" smtClean="0"/>
              <a:t>По статистике 60% новых идей в компаниях –это идеи их клиентов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значит предвосхищая ожидания гостя?</a:t>
            </a:r>
            <a:endParaRPr lang="ru-RU" dirty="0"/>
          </a:p>
        </p:txBody>
      </p:sp>
      <p:pic>
        <p:nvPicPr>
          <p:cNvPr id="4" name="Содержимое 3" descr="Emojione_1F3AF-540x5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7281" y="1935163"/>
            <a:ext cx="4389437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отличного сервиса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Персонал стремится решить мои проблемы</a:t>
            </a:r>
          </a:p>
          <a:p>
            <a:r>
              <a:rPr lang="ru-RU" dirty="0" smtClean="0"/>
              <a:t>Выполняют свои базовые задачи</a:t>
            </a:r>
          </a:p>
          <a:p>
            <a:r>
              <a:rPr lang="ru-RU" dirty="0" smtClean="0"/>
              <a:t>Ценит мое время при решении конфликтов и прочих ситуаций</a:t>
            </a:r>
          </a:p>
          <a:p>
            <a:r>
              <a:rPr lang="ru-RU" dirty="0" smtClean="0"/>
              <a:t>Гарантируют результат своей работы(если пообещали – выполняют)</a:t>
            </a:r>
          </a:p>
          <a:p>
            <a:r>
              <a:rPr lang="ru-RU" dirty="0" smtClean="0"/>
              <a:t>Соответствуют </a:t>
            </a:r>
            <a:r>
              <a:rPr lang="ru-RU" dirty="0" smtClean="0"/>
              <a:t>ожиданиям</a:t>
            </a:r>
          </a:p>
          <a:p>
            <a:endParaRPr lang="ru-RU" dirty="0"/>
          </a:p>
        </p:txBody>
      </p:sp>
      <p:pic>
        <p:nvPicPr>
          <p:cNvPr id="4" name="Рисунок 3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4293096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не забывайте про правило Парето!</a:t>
            </a:r>
            <a:endParaRPr lang="ru-RU" dirty="0"/>
          </a:p>
        </p:txBody>
      </p:sp>
      <p:pic>
        <p:nvPicPr>
          <p:cNvPr id="5" name="Рисунок 4" descr="MOWBR_1_Color_Black_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2996952"/>
            <a:ext cx="3200400" cy="164592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</TotalTime>
  <Words>188</Words>
  <Application>Microsoft Office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Общение с гостем – взгляд  гостя. </vt:lpstr>
      <vt:lpstr>Виды ожиданий гостя от гостиницы</vt:lpstr>
      <vt:lpstr>Базовые ожидания </vt:lpstr>
      <vt:lpstr>Ожидания гостей от персонала</vt:lpstr>
      <vt:lpstr>Гости хотят, чтобы вы знали</vt:lpstr>
      <vt:lpstr>Что значит предвосхищая ожидания гостя?</vt:lpstr>
      <vt:lpstr>Примеры отличного сервиса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Общение с гостем – взгляд  со стороны гостя. </dc:title>
  <cp:lastModifiedBy>hr</cp:lastModifiedBy>
  <cp:revision>16</cp:revision>
  <dcterms:modified xsi:type="dcterms:W3CDTF">2018-02-15T09:23:11Z</dcterms:modified>
</cp:coreProperties>
</file>