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TT Firs Neue Bold" charset="1" panose="02000803030000020004"/>
      <p:regular r:id="rId21"/>
    </p:embeddedFont>
    <p:embeddedFont>
      <p:font typeface="TT Firs Neue" charset="1" panose="02000503030000020004"/>
      <p:regular r:id="rId22"/>
    </p:embeddedFont>
    <p:embeddedFont>
      <p:font typeface="TT Hoves" charset="1" panose="02000003020000060003"/>
      <p:regular r:id="rId23"/>
    </p:embeddedFont>
    <p:embeddedFont>
      <p:font typeface="TT Hoves Bold" charset="1" panose="020000030200000600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A0074"/>
        </a:solidFill>
      </p:bgPr>
    </p:bg>
    <p:spTree>
      <p:nvGrpSpPr>
        <p:cNvPr id="1" name=""/>
        <p:cNvGrpSpPr/>
        <p:nvPr/>
      </p:nvGrpSpPr>
      <p:grpSpPr>
        <a:xfrm>
          <a:off x="0" y="0"/>
          <a:ext cx="0" cy="0"/>
          <a:chOff x="0" y="0"/>
          <a:chExt cx="0" cy="0"/>
        </a:xfrm>
      </p:grpSpPr>
      <p:sp>
        <p:nvSpPr>
          <p:cNvPr name="Freeform 2" id="2"/>
          <p:cNvSpPr/>
          <p:nvPr/>
        </p:nvSpPr>
        <p:spPr>
          <a:xfrm flipH="false" flipV="false" rot="0">
            <a:off x="13285357" y="-4127080"/>
            <a:ext cx="8928900" cy="8928900"/>
          </a:xfrm>
          <a:custGeom>
            <a:avLst/>
            <a:gdLst/>
            <a:ahLst/>
            <a:cxnLst/>
            <a:rect r="r" b="b" t="t" l="l"/>
            <a:pathLst>
              <a:path h="8928900" w="8928900">
                <a:moveTo>
                  <a:pt x="0" y="0"/>
                </a:moveTo>
                <a:lnTo>
                  <a:pt x="8928899" y="0"/>
                </a:lnTo>
                <a:lnTo>
                  <a:pt x="8928899" y="8928899"/>
                </a:lnTo>
                <a:lnTo>
                  <a:pt x="0" y="8928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087190" y="1333824"/>
            <a:ext cx="6668979" cy="7924476"/>
          </a:xfrm>
          <a:custGeom>
            <a:avLst/>
            <a:gdLst/>
            <a:ahLst/>
            <a:cxnLst/>
            <a:rect r="r" b="b" t="t" l="l"/>
            <a:pathLst>
              <a:path h="7924476" w="6668979">
                <a:moveTo>
                  <a:pt x="0" y="0"/>
                </a:moveTo>
                <a:lnTo>
                  <a:pt x="6668980" y="0"/>
                </a:lnTo>
                <a:lnTo>
                  <a:pt x="6668980" y="7924476"/>
                </a:lnTo>
                <a:lnTo>
                  <a:pt x="0" y="7924476"/>
                </a:lnTo>
                <a:lnTo>
                  <a:pt x="0" y="0"/>
                </a:lnTo>
                <a:close/>
              </a:path>
            </a:pathLst>
          </a:custGeom>
          <a:blipFill>
            <a:blip r:embed="rId4"/>
            <a:stretch>
              <a:fillRect l="0" t="0" r="0" b="0"/>
            </a:stretch>
          </a:blipFill>
        </p:spPr>
      </p:sp>
      <p:sp>
        <p:nvSpPr>
          <p:cNvPr name="Freeform 4" id="4"/>
          <p:cNvSpPr/>
          <p:nvPr/>
        </p:nvSpPr>
        <p:spPr>
          <a:xfrm flipH="false" flipV="false" rot="0">
            <a:off x="-608291" y="-876138"/>
            <a:ext cx="4784651" cy="4114800"/>
          </a:xfrm>
          <a:custGeom>
            <a:avLst/>
            <a:gdLst/>
            <a:ahLst/>
            <a:cxnLst/>
            <a:rect r="r" b="b" t="t" l="l"/>
            <a:pathLst>
              <a:path h="4114800" w="4784651">
                <a:moveTo>
                  <a:pt x="0" y="0"/>
                </a:moveTo>
                <a:lnTo>
                  <a:pt x="4784651" y="0"/>
                </a:lnTo>
                <a:lnTo>
                  <a:pt x="4784651"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true" rot="0">
            <a:off x="14243625" y="7048338"/>
            <a:ext cx="4784651" cy="4114800"/>
          </a:xfrm>
          <a:custGeom>
            <a:avLst/>
            <a:gdLst/>
            <a:ahLst/>
            <a:cxnLst/>
            <a:rect r="r" b="b" t="t" l="l"/>
            <a:pathLst>
              <a:path h="4114800" w="4784651">
                <a:moveTo>
                  <a:pt x="4784651" y="4114800"/>
                </a:moveTo>
                <a:lnTo>
                  <a:pt x="0" y="4114800"/>
                </a:lnTo>
                <a:lnTo>
                  <a:pt x="0" y="0"/>
                </a:lnTo>
                <a:lnTo>
                  <a:pt x="4784651" y="0"/>
                </a:lnTo>
                <a:lnTo>
                  <a:pt x="4784651"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178674" y="6362490"/>
            <a:ext cx="8928900" cy="8928900"/>
          </a:xfrm>
          <a:custGeom>
            <a:avLst/>
            <a:gdLst/>
            <a:ahLst/>
            <a:cxnLst/>
            <a:rect r="r" b="b" t="t" l="l"/>
            <a:pathLst>
              <a:path h="8928900" w="8928900">
                <a:moveTo>
                  <a:pt x="0" y="0"/>
                </a:moveTo>
                <a:lnTo>
                  <a:pt x="8928900" y="0"/>
                </a:lnTo>
                <a:lnTo>
                  <a:pt x="8928900" y="8928900"/>
                </a:lnTo>
                <a:lnTo>
                  <a:pt x="0" y="8928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1087190" y="778825"/>
            <a:ext cx="2436514" cy="2639556"/>
          </a:xfrm>
          <a:custGeom>
            <a:avLst/>
            <a:gdLst/>
            <a:ahLst/>
            <a:cxnLst/>
            <a:rect r="r" b="b" t="t" l="l"/>
            <a:pathLst>
              <a:path h="2639556" w="2436514">
                <a:moveTo>
                  <a:pt x="0" y="0"/>
                </a:moveTo>
                <a:lnTo>
                  <a:pt x="2436514" y="0"/>
                </a:lnTo>
                <a:lnTo>
                  <a:pt x="2436514" y="2639557"/>
                </a:lnTo>
                <a:lnTo>
                  <a:pt x="0" y="2639557"/>
                </a:lnTo>
                <a:lnTo>
                  <a:pt x="0" y="0"/>
                </a:lnTo>
                <a:close/>
              </a:path>
            </a:pathLst>
          </a:custGeom>
          <a:blipFill>
            <a:blip r:embed="rId7"/>
            <a:stretch>
              <a:fillRect l="0" t="0" r="0" b="0"/>
            </a:stretch>
          </a:blipFill>
        </p:spPr>
      </p:sp>
      <p:sp>
        <p:nvSpPr>
          <p:cNvPr name="TextBox 8" id="8"/>
          <p:cNvSpPr txBox="true"/>
          <p:nvPr/>
        </p:nvSpPr>
        <p:spPr>
          <a:xfrm rot="0">
            <a:off x="454878" y="3067212"/>
            <a:ext cx="10322581" cy="1534550"/>
          </a:xfrm>
          <a:prstGeom prst="rect">
            <a:avLst/>
          </a:prstGeom>
        </p:spPr>
        <p:txBody>
          <a:bodyPr anchor="t" rtlCol="false" tIns="0" lIns="0" bIns="0" rIns="0">
            <a:spAutoFit/>
          </a:bodyPr>
          <a:lstStyle/>
          <a:p>
            <a:pPr algn="l">
              <a:lnSpc>
                <a:spcPts val="12543"/>
              </a:lnSpc>
            </a:pPr>
            <a:r>
              <a:rPr lang="en-US" sz="8959" b="true">
                <a:solidFill>
                  <a:srgbClr val="FFFFFF"/>
                </a:solidFill>
                <a:latin typeface="TT Firs Neue Bold"/>
                <a:ea typeface="TT Firs Neue Bold"/>
                <a:cs typeface="TT Firs Neue Bold"/>
                <a:sym typeface="TT Firs Neue Bold"/>
              </a:rPr>
              <a:t>LLC@FRCRCE</a:t>
            </a:r>
          </a:p>
        </p:txBody>
      </p:sp>
      <p:sp>
        <p:nvSpPr>
          <p:cNvPr name="TextBox 9" id="9"/>
          <p:cNvSpPr txBox="true"/>
          <p:nvPr/>
        </p:nvSpPr>
        <p:spPr>
          <a:xfrm rot="0">
            <a:off x="709447" y="4319120"/>
            <a:ext cx="15007661" cy="870149"/>
          </a:xfrm>
          <a:prstGeom prst="rect">
            <a:avLst/>
          </a:prstGeom>
        </p:spPr>
        <p:txBody>
          <a:bodyPr anchor="t" rtlCol="false" tIns="0" lIns="0" bIns="0" rIns="0">
            <a:spAutoFit/>
          </a:bodyPr>
          <a:lstStyle/>
          <a:p>
            <a:pPr algn="l">
              <a:lnSpc>
                <a:spcPts val="7164"/>
              </a:lnSpc>
            </a:pPr>
            <a:r>
              <a:rPr lang="en-US" sz="5117" spc="516">
                <a:solidFill>
                  <a:srgbClr val="FFFFFF"/>
                </a:solidFill>
                <a:latin typeface="TT Firs Neue"/>
                <a:ea typeface="TT Firs Neue"/>
                <a:cs typeface="TT Firs Neue"/>
                <a:sym typeface="TT Firs Neue"/>
              </a:rPr>
              <a:t>WEBSITE PRESENTATION</a:t>
            </a:r>
          </a:p>
        </p:txBody>
      </p:sp>
      <p:sp>
        <p:nvSpPr>
          <p:cNvPr name="TextBox 10" id="10"/>
          <p:cNvSpPr txBox="true"/>
          <p:nvPr/>
        </p:nvSpPr>
        <p:spPr>
          <a:xfrm rot="0">
            <a:off x="709447" y="5711488"/>
            <a:ext cx="8434553" cy="2042413"/>
          </a:xfrm>
          <a:prstGeom prst="rect">
            <a:avLst/>
          </a:prstGeom>
        </p:spPr>
        <p:txBody>
          <a:bodyPr anchor="t" rtlCol="false" tIns="0" lIns="0" bIns="0" rIns="0">
            <a:spAutoFit/>
          </a:bodyPr>
          <a:lstStyle/>
          <a:p>
            <a:pPr algn="just">
              <a:lnSpc>
                <a:spcPts val="4032"/>
              </a:lnSpc>
            </a:pPr>
            <a:r>
              <a:rPr lang="en-US" sz="3699" spc="-144">
                <a:solidFill>
                  <a:srgbClr val="FFFFFF"/>
                </a:solidFill>
                <a:latin typeface="TT Hoves"/>
                <a:ea typeface="TT Hoves"/>
                <a:cs typeface="TT Hoves"/>
                <a:sym typeface="TT Hoves"/>
              </a:rPr>
              <a:t>By,</a:t>
            </a:r>
          </a:p>
          <a:p>
            <a:pPr algn="just">
              <a:lnSpc>
                <a:spcPts val="4032"/>
              </a:lnSpc>
            </a:pPr>
            <a:r>
              <a:rPr lang="en-US" sz="3699" spc="-144">
                <a:solidFill>
                  <a:srgbClr val="FFFFFF"/>
                </a:solidFill>
                <a:latin typeface="TT Hoves"/>
                <a:ea typeface="TT Hoves"/>
                <a:cs typeface="TT Hoves"/>
                <a:sym typeface="TT Hoves"/>
              </a:rPr>
              <a:t>Sean Prerira (10272)</a:t>
            </a:r>
          </a:p>
          <a:p>
            <a:pPr algn="just" marL="0" indent="0" lvl="0">
              <a:lnSpc>
                <a:spcPts val="4032"/>
              </a:lnSpc>
              <a:spcBef>
                <a:spcPct val="0"/>
              </a:spcBef>
            </a:pPr>
            <a:r>
              <a:rPr lang="en-US" sz="3699" spc="-144">
                <a:solidFill>
                  <a:srgbClr val="FFFFFF"/>
                </a:solidFill>
                <a:latin typeface="TT Hoves"/>
                <a:ea typeface="TT Hoves"/>
                <a:cs typeface="TT Hoves"/>
                <a:sym typeface="TT Hoves"/>
              </a:rPr>
              <a:t>Devansh Nayak (10268)</a:t>
            </a:r>
          </a:p>
          <a:p>
            <a:pPr algn="just" marL="0" indent="0" lvl="0">
              <a:lnSpc>
                <a:spcPts val="4032"/>
              </a:lnSpc>
              <a:spcBef>
                <a:spcPct val="0"/>
              </a:spcBef>
            </a:pPr>
            <a:r>
              <a:rPr lang="en-US" sz="3699" spc="-144" strike="noStrike" u="none">
                <a:solidFill>
                  <a:srgbClr val="FFFFFF"/>
                </a:solidFill>
                <a:latin typeface="TT Hoves"/>
                <a:ea typeface="TT Hoves"/>
                <a:cs typeface="TT Hoves"/>
                <a:sym typeface="TT Hoves"/>
              </a:rPr>
              <a:t>Tanish Parkar (10264)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A0074"/>
        </a:solidFill>
      </p:bgPr>
    </p:bg>
    <p:spTree>
      <p:nvGrpSpPr>
        <p:cNvPr id="1" name=""/>
        <p:cNvGrpSpPr/>
        <p:nvPr/>
      </p:nvGrpSpPr>
      <p:grpSpPr>
        <a:xfrm>
          <a:off x="0" y="0"/>
          <a:ext cx="0" cy="0"/>
          <a:chOff x="0" y="0"/>
          <a:chExt cx="0" cy="0"/>
        </a:xfrm>
      </p:grpSpPr>
      <p:sp>
        <p:nvSpPr>
          <p:cNvPr name="Freeform 2" id="2"/>
          <p:cNvSpPr/>
          <p:nvPr/>
        </p:nvSpPr>
        <p:spPr>
          <a:xfrm flipH="false" flipV="false" rot="0">
            <a:off x="13285357" y="-4127080"/>
            <a:ext cx="8928900" cy="8928900"/>
          </a:xfrm>
          <a:custGeom>
            <a:avLst/>
            <a:gdLst/>
            <a:ahLst/>
            <a:cxnLst/>
            <a:rect r="r" b="b" t="t" l="l"/>
            <a:pathLst>
              <a:path h="8928900" w="8928900">
                <a:moveTo>
                  <a:pt x="0" y="0"/>
                </a:moveTo>
                <a:lnTo>
                  <a:pt x="8928899" y="0"/>
                </a:lnTo>
                <a:lnTo>
                  <a:pt x="8928899" y="8928899"/>
                </a:lnTo>
                <a:lnTo>
                  <a:pt x="0" y="8928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8291" y="-876138"/>
            <a:ext cx="4784651" cy="4114800"/>
          </a:xfrm>
          <a:custGeom>
            <a:avLst/>
            <a:gdLst/>
            <a:ahLst/>
            <a:cxnLst/>
            <a:rect r="r" b="b" t="t" l="l"/>
            <a:pathLst>
              <a:path h="4114800" w="4784651">
                <a:moveTo>
                  <a:pt x="0" y="0"/>
                </a:moveTo>
                <a:lnTo>
                  <a:pt x="4784651" y="0"/>
                </a:lnTo>
                <a:lnTo>
                  <a:pt x="478465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4243625" y="7048338"/>
            <a:ext cx="4784651" cy="4114800"/>
          </a:xfrm>
          <a:custGeom>
            <a:avLst/>
            <a:gdLst/>
            <a:ahLst/>
            <a:cxnLst/>
            <a:rect r="r" b="b" t="t" l="l"/>
            <a:pathLst>
              <a:path h="4114800" w="4784651">
                <a:moveTo>
                  <a:pt x="4784651" y="4114800"/>
                </a:moveTo>
                <a:lnTo>
                  <a:pt x="0" y="4114800"/>
                </a:lnTo>
                <a:lnTo>
                  <a:pt x="0" y="0"/>
                </a:lnTo>
                <a:lnTo>
                  <a:pt x="4784651" y="0"/>
                </a:lnTo>
                <a:lnTo>
                  <a:pt x="4784651"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178674" y="6362490"/>
            <a:ext cx="8928900" cy="8928900"/>
          </a:xfrm>
          <a:custGeom>
            <a:avLst/>
            <a:gdLst/>
            <a:ahLst/>
            <a:cxnLst/>
            <a:rect r="r" b="b" t="t" l="l"/>
            <a:pathLst>
              <a:path h="8928900" w="8928900">
                <a:moveTo>
                  <a:pt x="0" y="0"/>
                </a:moveTo>
                <a:lnTo>
                  <a:pt x="8928900" y="0"/>
                </a:lnTo>
                <a:lnTo>
                  <a:pt x="8928900" y="8928900"/>
                </a:lnTo>
                <a:lnTo>
                  <a:pt x="0" y="8928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613630" y="337370"/>
            <a:ext cx="5060740" cy="9557843"/>
          </a:xfrm>
          <a:custGeom>
            <a:avLst/>
            <a:gdLst/>
            <a:ahLst/>
            <a:cxnLst/>
            <a:rect r="r" b="b" t="t" l="l"/>
            <a:pathLst>
              <a:path h="9557843" w="5060740">
                <a:moveTo>
                  <a:pt x="0" y="0"/>
                </a:moveTo>
                <a:lnTo>
                  <a:pt x="5060740" y="0"/>
                </a:lnTo>
                <a:lnTo>
                  <a:pt x="5060740" y="9557843"/>
                </a:lnTo>
                <a:lnTo>
                  <a:pt x="0" y="9557843"/>
                </a:lnTo>
                <a:lnTo>
                  <a:pt x="0" y="0"/>
                </a:lnTo>
                <a:close/>
              </a:path>
            </a:pathLst>
          </a:custGeom>
          <a:blipFill>
            <a:blip r:embed="rId6"/>
            <a:stretch>
              <a:fillRect l="0" t="0" r="0" b="0"/>
            </a:stretch>
          </a:blipFill>
        </p:spPr>
      </p:sp>
      <p:sp>
        <p:nvSpPr>
          <p:cNvPr name="TextBox 7" id="7"/>
          <p:cNvSpPr txBox="true"/>
          <p:nvPr/>
        </p:nvSpPr>
        <p:spPr>
          <a:xfrm rot="0">
            <a:off x="285776" y="3305337"/>
            <a:ext cx="6170057" cy="1734437"/>
          </a:xfrm>
          <a:prstGeom prst="rect">
            <a:avLst/>
          </a:prstGeom>
        </p:spPr>
        <p:txBody>
          <a:bodyPr anchor="t" rtlCol="false" tIns="0" lIns="0" bIns="0" rIns="0">
            <a:spAutoFit/>
          </a:bodyPr>
          <a:lstStyle/>
          <a:p>
            <a:pPr algn="ctr">
              <a:lnSpc>
                <a:spcPts val="6757"/>
              </a:lnSpc>
              <a:spcBef>
                <a:spcPct val="0"/>
              </a:spcBef>
            </a:pPr>
            <a:r>
              <a:rPr lang="en-US" b="true" sz="6199" spc="-241">
                <a:solidFill>
                  <a:srgbClr val="FFFFFF"/>
                </a:solidFill>
                <a:latin typeface="TT Hoves Bold"/>
                <a:ea typeface="TT Hoves Bold"/>
                <a:cs typeface="TT Hoves Bold"/>
                <a:sym typeface="TT Hoves Bold"/>
              </a:rPr>
              <a:t>Drop Down Functionality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A0074"/>
        </a:solidFill>
      </p:bgPr>
    </p:bg>
    <p:spTree>
      <p:nvGrpSpPr>
        <p:cNvPr id="1" name=""/>
        <p:cNvGrpSpPr/>
        <p:nvPr/>
      </p:nvGrpSpPr>
      <p:grpSpPr>
        <a:xfrm>
          <a:off x="0" y="0"/>
          <a:ext cx="0" cy="0"/>
          <a:chOff x="0" y="0"/>
          <a:chExt cx="0" cy="0"/>
        </a:xfrm>
      </p:grpSpPr>
      <p:sp>
        <p:nvSpPr>
          <p:cNvPr name="Freeform 2" id="2"/>
          <p:cNvSpPr/>
          <p:nvPr/>
        </p:nvSpPr>
        <p:spPr>
          <a:xfrm flipH="false" flipV="false" rot="0">
            <a:off x="13285357" y="-4127080"/>
            <a:ext cx="8928900" cy="8928900"/>
          </a:xfrm>
          <a:custGeom>
            <a:avLst/>
            <a:gdLst/>
            <a:ahLst/>
            <a:cxnLst/>
            <a:rect r="r" b="b" t="t" l="l"/>
            <a:pathLst>
              <a:path h="8928900" w="8928900">
                <a:moveTo>
                  <a:pt x="0" y="0"/>
                </a:moveTo>
                <a:lnTo>
                  <a:pt x="8928899" y="0"/>
                </a:lnTo>
                <a:lnTo>
                  <a:pt x="8928899" y="8928899"/>
                </a:lnTo>
                <a:lnTo>
                  <a:pt x="0" y="8928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8291" y="-876138"/>
            <a:ext cx="4784651" cy="4114800"/>
          </a:xfrm>
          <a:custGeom>
            <a:avLst/>
            <a:gdLst/>
            <a:ahLst/>
            <a:cxnLst/>
            <a:rect r="r" b="b" t="t" l="l"/>
            <a:pathLst>
              <a:path h="4114800" w="4784651">
                <a:moveTo>
                  <a:pt x="0" y="0"/>
                </a:moveTo>
                <a:lnTo>
                  <a:pt x="4784651" y="0"/>
                </a:lnTo>
                <a:lnTo>
                  <a:pt x="478465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4243625" y="7048338"/>
            <a:ext cx="4784651" cy="4114800"/>
          </a:xfrm>
          <a:custGeom>
            <a:avLst/>
            <a:gdLst/>
            <a:ahLst/>
            <a:cxnLst/>
            <a:rect r="r" b="b" t="t" l="l"/>
            <a:pathLst>
              <a:path h="4114800" w="4784651">
                <a:moveTo>
                  <a:pt x="4784651" y="4114800"/>
                </a:moveTo>
                <a:lnTo>
                  <a:pt x="0" y="4114800"/>
                </a:lnTo>
                <a:lnTo>
                  <a:pt x="0" y="0"/>
                </a:lnTo>
                <a:lnTo>
                  <a:pt x="4784651" y="0"/>
                </a:lnTo>
                <a:lnTo>
                  <a:pt x="4784651"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178674" y="6362490"/>
            <a:ext cx="8928900" cy="8928900"/>
          </a:xfrm>
          <a:custGeom>
            <a:avLst/>
            <a:gdLst/>
            <a:ahLst/>
            <a:cxnLst/>
            <a:rect r="r" b="b" t="t" l="l"/>
            <a:pathLst>
              <a:path h="8928900" w="8928900">
                <a:moveTo>
                  <a:pt x="0" y="0"/>
                </a:moveTo>
                <a:lnTo>
                  <a:pt x="8928900" y="0"/>
                </a:lnTo>
                <a:lnTo>
                  <a:pt x="8928900" y="8928900"/>
                </a:lnTo>
                <a:lnTo>
                  <a:pt x="0" y="8928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601810" y="354304"/>
            <a:ext cx="5084379" cy="9578392"/>
          </a:xfrm>
          <a:custGeom>
            <a:avLst/>
            <a:gdLst/>
            <a:ahLst/>
            <a:cxnLst/>
            <a:rect r="r" b="b" t="t" l="l"/>
            <a:pathLst>
              <a:path h="9578392" w="5084379">
                <a:moveTo>
                  <a:pt x="0" y="0"/>
                </a:moveTo>
                <a:lnTo>
                  <a:pt x="5084380" y="0"/>
                </a:lnTo>
                <a:lnTo>
                  <a:pt x="5084380" y="9578392"/>
                </a:lnTo>
                <a:lnTo>
                  <a:pt x="0" y="9578392"/>
                </a:lnTo>
                <a:lnTo>
                  <a:pt x="0" y="0"/>
                </a:lnTo>
                <a:close/>
              </a:path>
            </a:pathLst>
          </a:custGeom>
          <a:blipFill>
            <a:blip r:embed="rId6"/>
            <a:stretch>
              <a:fillRect l="0" t="0" r="0" b="0"/>
            </a:stretch>
          </a:blipFill>
        </p:spPr>
      </p:sp>
      <p:sp>
        <p:nvSpPr>
          <p:cNvPr name="TextBox 7" id="7"/>
          <p:cNvSpPr txBox="true"/>
          <p:nvPr/>
        </p:nvSpPr>
        <p:spPr>
          <a:xfrm rot="0">
            <a:off x="197494" y="2755837"/>
            <a:ext cx="6170057" cy="3448937"/>
          </a:xfrm>
          <a:prstGeom prst="rect">
            <a:avLst/>
          </a:prstGeom>
        </p:spPr>
        <p:txBody>
          <a:bodyPr anchor="t" rtlCol="false" tIns="0" lIns="0" bIns="0" rIns="0">
            <a:spAutoFit/>
          </a:bodyPr>
          <a:lstStyle/>
          <a:p>
            <a:pPr algn="ctr">
              <a:lnSpc>
                <a:spcPts val="6757"/>
              </a:lnSpc>
              <a:spcBef>
                <a:spcPct val="0"/>
              </a:spcBef>
            </a:pPr>
            <a:r>
              <a:rPr lang="en-US" b="true" sz="6199" spc="-241">
                <a:solidFill>
                  <a:srgbClr val="FFFFFF"/>
                </a:solidFill>
                <a:latin typeface="TT Hoves Bold"/>
                <a:ea typeface="TT Hoves Bold"/>
                <a:cs typeface="TT Hoves Bold"/>
                <a:sym typeface="TT Hoves Bold"/>
              </a:rPr>
              <a:t>Teacher  Dashboard: Creating a Course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A0074"/>
        </a:solidFill>
      </p:bgPr>
    </p:bg>
    <p:spTree>
      <p:nvGrpSpPr>
        <p:cNvPr id="1" name=""/>
        <p:cNvGrpSpPr/>
        <p:nvPr/>
      </p:nvGrpSpPr>
      <p:grpSpPr>
        <a:xfrm>
          <a:off x="0" y="0"/>
          <a:ext cx="0" cy="0"/>
          <a:chOff x="0" y="0"/>
          <a:chExt cx="0" cy="0"/>
        </a:xfrm>
      </p:grpSpPr>
      <p:sp>
        <p:nvSpPr>
          <p:cNvPr name="Freeform 2" id="2"/>
          <p:cNvSpPr/>
          <p:nvPr/>
        </p:nvSpPr>
        <p:spPr>
          <a:xfrm flipH="false" flipV="false" rot="0">
            <a:off x="13285357" y="-4127080"/>
            <a:ext cx="8928900" cy="8928900"/>
          </a:xfrm>
          <a:custGeom>
            <a:avLst/>
            <a:gdLst/>
            <a:ahLst/>
            <a:cxnLst/>
            <a:rect r="r" b="b" t="t" l="l"/>
            <a:pathLst>
              <a:path h="8928900" w="8928900">
                <a:moveTo>
                  <a:pt x="0" y="0"/>
                </a:moveTo>
                <a:lnTo>
                  <a:pt x="8928899" y="0"/>
                </a:lnTo>
                <a:lnTo>
                  <a:pt x="8928899" y="8928899"/>
                </a:lnTo>
                <a:lnTo>
                  <a:pt x="0" y="8928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8291" y="-876138"/>
            <a:ext cx="4784651" cy="4114800"/>
          </a:xfrm>
          <a:custGeom>
            <a:avLst/>
            <a:gdLst/>
            <a:ahLst/>
            <a:cxnLst/>
            <a:rect r="r" b="b" t="t" l="l"/>
            <a:pathLst>
              <a:path h="4114800" w="4784651">
                <a:moveTo>
                  <a:pt x="0" y="0"/>
                </a:moveTo>
                <a:lnTo>
                  <a:pt x="4784651" y="0"/>
                </a:lnTo>
                <a:lnTo>
                  <a:pt x="478465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4243625" y="7048338"/>
            <a:ext cx="4784651" cy="4114800"/>
          </a:xfrm>
          <a:custGeom>
            <a:avLst/>
            <a:gdLst/>
            <a:ahLst/>
            <a:cxnLst/>
            <a:rect r="r" b="b" t="t" l="l"/>
            <a:pathLst>
              <a:path h="4114800" w="4784651">
                <a:moveTo>
                  <a:pt x="4784651" y="4114800"/>
                </a:moveTo>
                <a:lnTo>
                  <a:pt x="0" y="4114800"/>
                </a:lnTo>
                <a:lnTo>
                  <a:pt x="0" y="0"/>
                </a:lnTo>
                <a:lnTo>
                  <a:pt x="4784651" y="0"/>
                </a:lnTo>
                <a:lnTo>
                  <a:pt x="4784651"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178674" y="6362490"/>
            <a:ext cx="8928900" cy="8928900"/>
          </a:xfrm>
          <a:custGeom>
            <a:avLst/>
            <a:gdLst/>
            <a:ahLst/>
            <a:cxnLst/>
            <a:rect r="r" b="b" t="t" l="l"/>
            <a:pathLst>
              <a:path h="8928900" w="8928900">
                <a:moveTo>
                  <a:pt x="0" y="0"/>
                </a:moveTo>
                <a:lnTo>
                  <a:pt x="8928900" y="0"/>
                </a:lnTo>
                <a:lnTo>
                  <a:pt x="8928900" y="8928900"/>
                </a:lnTo>
                <a:lnTo>
                  <a:pt x="0" y="8928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091779" y="454983"/>
            <a:ext cx="5278157" cy="9377033"/>
          </a:xfrm>
          <a:custGeom>
            <a:avLst/>
            <a:gdLst/>
            <a:ahLst/>
            <a:cxnLst/>
            <a:rect r="r" b="b" t="t" l="l"/>
            <a:pathLst>
              <a:path h="9377033" w="5278157">
                <a:moveTo>
                  <a:pt x="0" y="0"/>
                </a:moveTo>
                <a:lnTo>
                  <a:pt x="5278158" y="0"/>
                </a:lnTo>
                <a:lnTo>
                  <a:pt x="5278158" y="9377034"/>
                </a:lnTo>
                <a:lnTo>
                  <a:pt x="0" y="9377034"/>
                </a:lnTo>
                <a:lnTo>
                  <a:pt x="0" y="0"/>
                </a:lnTo>
                <a:close/>
              </a:path>
            </a:pathLst>
          </a:custGeom>
          <a:blipFill>
            <a:blip r:embed="rId6"/>
            <a:stretch>
              <a:fillRect l="-2135" t="0" r="-2135" b="0"/>
            </a:stretch>
          </a:blipFill>
        </p:spPr>
      </p:sp>
      <p:sp>
        <p:nvSpPr>
          <p:cNvPr name="TextBox 7" id="7"/>
          <p:cNvSpPr txBox="true"/>
          <p:nvPr/>
        </p:nvSpPr>
        <p:spPr>
          <a:xfrm rot="0">
            <a:off x="-78278" y="3305337"/>
            <a:ext cx="6170057" cy="3448937"/>
          </a:xfrm>
          <a:prstGeom prst="rect">
            <a:avLst/>
          </a:prstGeom>
        </p:spPr>
        <p:txBody>
          <a:bodyPr anchor="t" rtlCol="false" tIns="0" lIns="0" bIns="0" rIns="0">
            <a:spAutoFit/>
          </a:bodyPr>
          <a:lstStyle/>
          <a:p>
            <a:pPr algn="ctr">
              <a:lnSpc>
                <a:spcPts val="6757"/>
              </a:lnSpc>
              <a:spcBef>
                <a:spcPct val="0"/>
              </a:spcBef>
            </a:pPr>
            <a:r>
              <a:rPr lang="en-US" b="true" sz="6199" spc="-241">
                <a:solidFill>
                  <a:srgbClr val="FFFFFF"/>
                </a:solidFill>
                <a:latin typeface="TT Hoves Bold"/>
                <a:ea typeface="TT Hoves Bold"/>
                <a:cs typeface="TT Hoves Bold"/>
                <a:sym typeface="TT Hoves Bold"/>
              </a:rPr>
              <a:t>Teacher Dashboard: Maintaining and Editing Course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A0074"/>
        </a:solidFill>
      </p:bgPr>
    </p:bg>
    <p:spTree>
      <p:nvGrpSpPr>
        <p:cNvPr id="1" name=""/>
        <p:cNvGrpSpPr/>
        <p:nvPr/>
      </p:nvGrpSpPr>
      <p:grpSpPr>
        <a:xfrm>
          <a:off x="0" y="0"/>
          <a:ext cx="0" cy="0"/>
          <a:chOff x="0" y="0"/>
          <a:chExt cx="0" cy="0"/>
        </a:xfrm>
      </p:grpSpPr>
      <p:sp>
        <p:nvSpPr>
          <p:cNvPr name="Freeform 2" id="2"/>
          <p:cNvSpPr/>
          <p:nvPr/>
        </p:nvSpPr>
        <p:spPr>
          <a:xfrm flipH="false" flipV="false" rot="0">
            <a:off x="13285357" y="-4127080"/>
            <a:ext cx="8928900" cy="8928900"/>
          </a:xfrm>
          <a:custGeom>
            <a:avLst/>
            <a:gdLst/>
            <a:ahLst/>
            <a:cxnLst/>
            <a:rect r="r" b="b" t="t" l="l"/>
            <a:pathLst>
              <a:path h="8928900" w="8928900">
                <a:moveTo>
                  <a:pt x="0" y="0"/>
                </a:moveTo>
                <a:lnTo>
                  <a:pt x="8928899" y="0"/>
                </a:lnTo>
                <a:lnTo>
                  <a:pt x="8928899" y="8928899"/>
                </a:lnTo>
                <a:lnTo>
                  <a:pt x="0" y="8928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8291" y="-876138"/>
            <a:ext cx="4784651" cy="4114800"/>
          </a:xfrm>
          <a:custGeom>
            <a:avLst/>
            <a:gdLst/>
            <a:ahLst/>
            <a:cxnLst/>
            <a:rect r="r" b="b" t="t" l="l"/>
            <a:pathLst>
              <a:path h="4114800" w="4784651">
                <a:moveTo>
                  <a:pt x="0" y="0"/>
                </a:moveTo>
                <a:lnTo>
                  <a:pt x="4784651" y="0"/>
                </a:lnTo>
                <a:lnTo>
                  <a:pt x="478465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4243625" y="7048338"/>
            <a:ext cx="4784651" cy="4114800"/>
          </a:xfrm>
          <a:custGeom>
            <a:avLst/>
            <a:gdLst/>
            <a:ahLst/>
            <a:cxnLst/>
            <a:rect r="r" b="b" t="t" l="l"/>
            <a:pathLst>
              <a:path h="4114800" w="4784651">
                <a:moveTo>
                  <a:pt x="4784651" y="4114800"/>
                </a:moveTo>
                <a:lnTo>
                  <a:pt x="0" y="4114800"/>
                </a:lnTo>
                <a:lnTo>
                  <a:pt x="0" y="0"/>
                </a:lnTo>
                <a:lnTo>
                  <a:pt x="4784651" y="0"/>
                </a:lnTo>
                <a:lnTo>
                  <a:pt x="4784651"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178674" y="6362490"/>
            <a:ext cx="8928900" cy="8928900"/>
          </a:xfrm>
          <a:custGeom>
            <a:avLst/>
            <a:gdLst/>
            <a:ahLst/>
            <a:cxnLst/>
            <a:rect r="r" b="b" t="t" l="l"/>
            <a:pathLst>
              <a:path h="8928900" w="8928900">
                <a:moveTo>
                  <a:pt x="0" y="0"/>
                </a:moveTo>
                <a:lnTo>
                  <a:pt x="8928900" y="0"/>
                </a:lnTo>
                <a:lnTo>
                  <a:pt x="8928900" y="8928900"/>
                </a:lnTo>
                <a:lnTo>
                  <a:pt x="0" y="8928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456907" y="337370"/>
            <a:ext cx="5357842" cy="9583029"/>
          </a:xfrm>
          <a:custGeom>
            <a:avLst/>
            <a:gdLst/>
            <a:ahLst/>
            <a:cxnLst/>
            <a:rect r="r" b="b" t="t" l="l"/>
            <a:pathLst>
              <a:path h="9583029" w="5357842">
                <a:moveTo>
                  <a:pt x="0" y="0"/>
                </a:moveTo>
                <a:lnTo>
                  <a:pt x="5357843" y="0"/>
                </a:lnTo>
                <a:lnTo>
                  <a:pt x="5357843" y="9583029"/>
                </a:lnTo>
                <a:lnTo>
                  <a:pt x="0" y="9583029"/>
                </a:lnTo>
                <a:lnTo>
                  <a:pt x="0" y="0"/>
                </a:lnTo>
                <a:close/>
              </a:path>
            </a:pathLst>
          </a:custGeom>
          <a:blipFill>
            <a:blip r:embed="rId6"/>
            <a:stretch>
              <a:fillRect l="0" t="0" r="0" b="0"/>
            </a:stretch>
          </a:blipFill>
        </p:spPr>
      </p:sp>
      <p:sp>
        <p:nvSpPr>
          <p:cNvPr name="TextBox 7" id="7"/>
          <p:cNvSpPr txBox="true"/>
          <p:nvPr/>
        </p:nvSpPr>
        <p:spPr>
          <a:xfrm rot="0">
            <a:off x="-78278" y="3305337"/>
            <a:ext cx="6170057" cy="4306187"/>
          </a:xfrm>
          <a:prstGeom prst="rect">
            <a:avLst/>
          </a:prstGeom>
        </p:spPr>
        <p:txBody>
          <a:bodyPr anchor="t" rtlCol="false" tIns="0" lIns="0" bIns="0" rIns="0">
            <a:spAutoFit/>
          </a:bodyPr>
          <a:lstStyle/>
          <a:p>
            <a:pPr algn="ctr">
              <a:lnSpc>
                <a:spcPts val="6757"/>
              </a:lnSpc>
              <a:spcBef>
                <a:spcPct val="0"/>
              </a:spcBef>
            </a:pPr>
            <a:r>
              <a:rPr lang="en-US" b="true" sz="6199" spc="-241">
                <a:solidFill>
                  <a:srgbClr val="FFFFFF"/>
                </a:solidFill>
                <a:latin typeface="TT Hoves Bold"/>
                <a:ea typeface="TT Hoves Bold"/>
                <a:cs typeface="TT Hoves Bold"/>
                <a:sym typeface="TT Hoves Bold"/>
              </a:rPr>
              <a:t>Teacher Dashboard: Checking list of enrolld students in a Course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A0074"/>
        </a:solidFill>
      </p:bgPr>
    </p:bg>
    <p:spTree>
      <p:nvGrpSpPr>
        <p:cNvPr id="1" name=""/>
        <p:cNvGrpSpPr/>
        <p:nvPr/>
      </p:nvGrpSpPr>
      <p:grpSpPr>
        <a:xfrm>
          <a:off x="0" y="0"/>
          <a:ext cx="0" cy="0"/>
          <a:chOff x="0" y="0"/>
          <a:chExt cx="0" cy="0"/>
        </a:xfrm>
      </p:grpSpPr>
      <p:sp>
        <p:nvSpPr>
          <p:cNvPr name="Freeform 2" id="2"/>
          <p:cNvSpPr/>
          <p:nvPr/>
        </p:nvSpPr>
        <p:spPr>
          <a:xfrm flipH="false" flipV="false" rot="0">
            <a:off x="13285357" y="-4127080"/>
            <a:ext cx="8928900" cy="8928900"/>
          </a:xfrm>
          <a:custGeom>
            <a:avLst/>
            <a:gdLst/>
            <a:ahLst/>
            <a:cxnLst/>
            <a:rect r="r" b="b" t="t" l="l"/>
            <a:pathLst>
              <a:path h="8928900" w="8928900">
                <a:moveTo>
                  <a:pt x="0" y="0"/>
                </a:moveTo>
                <a:lnTo>
                  <a:pt x="8928899" y="0"/>
                </a:lnTo>
                <a:lnTo>
                  <a:pt x="8928899" y="8928899"/>
                </a:lnTo>
                <a:lnTo>
                  <a:pt x="0" y="8928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8291" y="-876138"/>
            <a:ext cx="4784651" cy="4114800"/>
          </a:xfrm>
          <a:custGeom>
            <a:avLst/>
            <a:gdLst/>
            <a:ahLst/>
            <a:cxnLst/>
            <a:rect r="r" b="b" t="t" l="l"/>
            <a:pathLst>
              <a:path h="4114800" w="4784651">
                <a:moveTo>
                  <a:pt x="0" y="0"/>
                </a:moveTo>
                <a:lnTo>
                  <a:pt x="4784651" y="0"/>
                </a:lnTo>
                <a:lnTo>
                  <a:pt x="478465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4243625" y="7048338"/>
            <a:ext cx="4784651" cy="4114800"/>
          </a:xfrm>
          <a:custGeom>
            <a:avLst/>
            <a:gdLst/>
            <a:ahLst/>
            <a:cxnLst/>
            <a:rect r="r" b="b" t="t" l="l"/>
            <a:pathLst>
              <a:path h="4114800" w="4784651">
                <a:moveTo>
                  <a:pt x="4784651" y="4114800"/>
                </a:moveTo>
                <a:lnTo>
                  <a:pt x="0" y="4114800"/>
                </a:lnTo>
                <a:lnTo>
                  <a:pt x="0" y="0"/>
                </a:lnTo>
                <a:lnTo>
                  <a:pt x="4784651" y="0"/>
                </a:lnTo>
                <a:lnTo>
                  <a:pt x="4784651"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178674" y="6362490"/>
            <a:ext cx="8928900" cy="8928900"/>
          </a:xfrm>
          <a:custGeom>
            <a:avLst/>
            <a:gdLst/>
            <a:ahLst/>
            <a:cxnLst/>
            <a:rect r="r" b="b" t="t" l="l"/>
            <a:pathLst>
              <a:path h="8928900" w="8928900">
                <a:moveTo>
                  <a:pt x="0" y="0"/>
                </a:moveTo>
                <a:lnTo>
                  <a:pt x="8928900" y="0"/>
                </a:lnTo>
                <a:lnTo>
                  <a:pt x="8928900" y="8928900"/>
                </a:lnTo>
                <a:lnTo>
                  <a:pt x="0" y="8928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541540" y="337370"/>
            <a:ext cx="5204920" cy="9751606"/>
          </a:xfrm>
          <a:custGeom>
            <a:avLst/>
            <a:gdLst/>
            <a:ahLst/>
            <a:cxnLst/>
            <a:rect r="r" b="b" t="t" l="l"/>
            <a:pathLst>
              <a:path h="9751606" w="5204920">
                <a:moveTo>
                  <a:pt x="0" y="0"/>
                </a:moveTo>
                <a:lnTo>
                  <a:pt x="5204920" y="0"/>
                </a:lnTo>
                <a:lnTo>
                  <a:pt x="5204920" y="9751606"/>
                </a:lnTo>
                <a:lnTo>
                  <a:pt x="0" y="9751606"/>
                </a:lnTo>
                <a:lnTo>
                  <a:pt x="0" y="0"/>
                </a:lnTo>
                <a:close/>
              </a:path>
            </a:pathLst>
          </a:custGeom>
          <a:blipFill>
            <a:blip r:embed="rId6"/>
            <a:stretch>
              <a:fillRect l="0" t="0" r="0" b="0"/>
            </a:stretch>
          </a:blipFill>
        </p:spPr>
      </p:sp>
      <p:sp>
        <p:nvSpPr>
          <p:cNvPr name="TextBox 7" id="7"/>
          <p:cNvSpPr txBox="true"/>
          <p:nvPr/>
        </p:nvSpPr>
        <p:spPr>
          <a:xfrm rot="0">
            <a:off x="1566355" y="2755837"/>
            <a:ext cx="4099084" cy="877187"/>
          </a:xfrm>
          <a:prstGeom prst="rect">
            <a:avLst/>
          </a:prstGeom>
        </p:spPr>
        <p:txBody>
          <a:bodyPr anchor="t" rtlCol="false" tIns="0" lIns="0" bIns="0" rIns="0">
            <a:spAutoFit/>
          </a:bodyPr>
          <a:lstStyle/>
          <a:p>
            <a:pPr algn="ctr">
              <a:lnSpc>
                <a:spcPts val="6757"/>
              </a:lnSpc>
              <a:spcBef>
                <a:spcPct val="0"/>
              </a:spcBef>
            </a:pPr>
            <a:r>
              <a:rPr lang="en-US" b="true" sz="6199" spc="-241">
                <a:solidFill>
                  <a:srgbClr val="FFFFFF"/>
                </a:solidFill>
                <a:latin typeface="TT Hoves Bold"/>
                <a:ea typeface="TT Hoves Bold"/>
                <a:cs typeface="TT Hoves Bold"/>
                <a:sym typeface="TT Hoves Bold"/>
              </a:rPr>
              <a:t>About Page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A0074"/>
        </a:solidFill>
      </p:bgPr>
    </p:bg>
    <p:spTree>
      <p:nvGrpSpPr>
        <p:cNvPr id="1" name=""/>
        <p:cNvGrpSpPr/>
        <p:nvPr/>
      </p:nvGrpSpPr>
      <p:grpSpPr>
        <a:xfrm>
          <a:off x="0" y="0"/>
          <a:ext cx="0" cy="0"/>
          <a:chOff x="0" y="0"/>
          <a:chExt cx="0" cy="0"/>
        </a:xfrm>
      </p:grpSpPr>
      <p:sp>
        <p:nvSpPr>
          <p:cNvPr name="Freeform 2" id="2"/>
          <p:cNvSpPr/>
          <p:nvPr/>
        </p:nvSpPr>
        <p:spPr>
          <a:xfrm flipH="false" flipV="false" rot="0">
            <a:off x="13285357" y="-4127080"/>
            <a:ext cx="8928900" cy="8928900"/>
          </a:xfrm>
          <a:custGeom>
            <a:avLst/>
            <a:gdLst/>
            <a:ahLst/>
            <a:cxnLst/>
            <a:rect r="r" b="b" t="t" l="l"/>
            <a:pathLst>
              <a:path h="8928900" w="8928900">
                <a:moveTo>
                  <a:pt x="0" y="0"/>
                </a:moveTo>
                <a:lnTo>
                  <a:pt x="8928899" y="0"/>
                </a:lnTo>
                <a:lnTo>
                  <a:pt x="8928899" y="8928899"/>
                </a:lnTo>
                <a:lnTo>
                  <a:pt x="0" y="8928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8291" y="-876138"/>
            <a:ext cx="4784651" cy="4114800"/>
          </a:xfrm>
          <a:custGeom>
            <a:avLst/>
            <a:gdLst/>
            <a:ahLst/>
            <a:cxnLst/>
            <a:rect r="r" b="b" t="t" l="l"/>
            <a:pathLst>
              <a:path h="4114800" w="4784651">
                <a:moveTo>
                  <a:pt x="0" y="0"/>
                </a:moveTo>
                <a:lnTo>
                  <a:pt x="4784651" y="0"/>
                </a:lnTo>
                <a:lnTo>
                  <a:pt x="478465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4243625" y="7048338"/>
            <a:ext cx="4784651" cy="4114800"/>
          </a:xfrm>
          <a:custGeom>
            <a:avLst/>
            <a:gdLst/>
            <a:ahLst/>
            <a:cxnLst/>
            <a:rect r="r" b="b" t="t" l="l"/>
            <a:pathLst>
              <a:path h="4114800" w="4784651">
                <a:moveTo>
                  <a:pt x="4784651" y="4114800"/>
                </a:moveTo>
                <a:lnTo>
                  <a:pt x="0" y="4114800"/>
                </a:lnTo>
                <a:lnTo>
                  <a:pt x="0" y="0"/>
                </a:lnTo>
                <a:lnTo>
                  <a:pt x="4784651" y="0"/>
                </a:lnTo>
                <a:lnTo>
                  <a:pt x="4784651"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178674" y="6362490"/>
            <a:ext cx="8928900" cy="8928900"/>
          </a:xfrm>
          <a:custGeom>
            <a:avLst/>
            <a:gdLst/>
            <a:ahLst/>
            <a:cxnLst/>
            <a:rect r="r" b="b" t="t" l="l"/>
            <a:pathLst>
              <a:path h="8928900" w="8928900">
                <a:moveTo>
                  <a:pt x="0" y="0"/>
                </a:moveTo>
                <a:lnTo>
                  <a:pt x="8928900" y="0"/>
                </a:lnTo>
                <a:lnTo>
                  <a:pt x="8928900" y="8928900"/>
                </a:lnTo>
                <a:lnTo>
                  <a:pt x="0" y="8928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718042" y="3229030"/>
            <a:ext cx="14851916" cy="2876654"/>
          </a:xfrm>
          <a:prstGeom prst="rect">
            <a:avLst/>
          </a:prstGeom>
        </p:spPr>
        <p:txBody>
          <a:bodyPr anchor="t" rtlCol="false" tIns="0" lIns="0" bIns="0" rIns="0">
            <a:spAutoFit/>
          </a:bodyPr>
          <a:lstStyle/>
          <a:p>
            <a:pPr algn="ctr">
              <a:lnSpc>
                <a:spcPts val="23531"/>
              </a:lnSpc>
            </a:pPr>
            <a:r>
              <a:rPr lang="en-US" b="true" sz="16808">
                <a:solidFill>
                  <a:srgbClr val="FFFFFF"/>
                </a:solidFill>
                <a:latin typeface="TT Firs Neue Bold"/>
                <a:ea typeface="TT Firs Neue Bold"/>
                <a:cs typeface="TT Firs Neue Bold"/>
                <a:sym typeface="TT Firs Neue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A0074"/>
        </a:solidFill>
      </p:bgPr>
    </p:bg>
    <p:spTree>
      <p:nvGrpSpPr>
        <p:cNvPr id="1" name=""/>
        <p:cNvGrpSpPr/>
        <p:nvPr/>
      </p:nvGrpSpPr>
      <p:grpSpPr>
        <a:xfrm>
          <a:off x="0" y="0"/>
          <a:ext cx="0" cy="0"/>
          <a:chOff x="0" y="0"/>
          <a:chExt cx="0" cy="0"/>
        </a:xfrm>
      </p:grpSpPr>
      <p:sp>
        <p:nvSpPr>
          <p:cNvPr name="Freeform 2" id="2"/>
          <p:cNvSpPr/>
          <p:nvPr/>
        </p:nvSpPr>
        <p:spPr>
          <a:xfrm flipH="false" flipV="false" rot="0">
            <a:off x="13285357" y="-4127080"/>
            <a:ext cx="8928900" cy="8928900"/>
          </a:xfrm>
          <a:custGeom>
            <a:avLst/>
            <a:gdLst/>
            <a:ahLst/>
            <a:cxnLst/>
            <a:rect r="r" b="b" t="t" l="l"/>
            <a:pathLst>
              <a:path h="8928900" w="8928900">
                <a:moveTo>
                  <a:pt x="0" y="0"/>
                </a:moveTo>
                <a:lnTo>
                  <a:pt x="8928899" y="0"/>
                </a:lnTo>
                <a:lnTo>
                  <a:pt x="8928899" y="8928899"/>
                </a:lnTo>
                <a:lnTo>
                  <a:pt x="0" y="8928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8291" y="-876138"/>
            <a:ext cx="4784651" cy="4114800"/>
          </a:xfrm>
          <a:custGeom>
            <a:avLst/>
            <a:gdLst/>
            <a:ahLst/>
            <a:cxnLst/>
            <a:rect r="r" b="b" t="t" l="l"/>
            <a:pathLst>
              <a:path h="4114800" w="4784651">
                <a:moveTo>
                  <a:pt x="0" y="0"/>
                </a:moveTo>
                <a:lnTo>
                  <a:pt x="4784651" y="0"/>
                </a:lnTo>
                <a:lnTo>
                  <a:pt x="478465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4243625" y="7048338"/>
            <a:ext cx="4784651" cy="4114800"/>
          </a:xfrm>
          <a:custGeom>
            <a:avLst/>
            <a:gdLst/>
            <a:ahLst/>
            <a:cxnLst/>
            <a:rect r="r" b="b" t="t" l="l"/>
            <a:pathLst>
              <a:path h="4114800" w="4784651">
                <a:moveTo>
                  <a:pt x="4784651" y="4114800"/>
                </a:moveTo>
                <a:lnTo>
                  <a:pt x="0" y="4114800"/>
                </a:lnTo>
                <a:lnTo>
                  <a:pt x="0" y="0"/>
                </a:lnTo>
                <a:lnTo>
                  <a:pt x="4784651" y="0"/>
                </a:lnTo>
                <a:lnTo>
                  <a:pt x="4784651"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178674" y="6362490"/>
            <a:ext cx="8928900" cy="8928900"/>
          </a:xfrm>
          <a:custGeom>
            <a:avLst/>
            <a:gdLst/>
            <a:ahLst/>
            <a:cxnLst/>
            <a:rect r="r" b="b" t="t" l="l"/>
            <a:pathLst>
              <a:path h="8928900" w="8928900">
                <a:moveTo>
                  <a:pt x="0" y="0"/>
                </a:moveTo>
                <a:lnTo>
                  <a:pt x="8928900" y="0"/>
                </a:lnTo>
                <a:lnTo>
                  <a:pt x="8928900" y="8928900"/>
                </a:lnTo>
                <a:lnTo>
                  <a:pt x="0" y="8928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85776" y="2597045"/>
            <a:ext cx="10847005" cy="1159409"/>
          </a:xfrm>
          <a:prstGeom prst="rect">
            <a:avLst/>
          </a:prstGeom>
        </p:spPr>
        <p:txBody>
          <a:bodyPr anchor="t" rtlCol="false" tIns="0" lIns="0" bIns="0" rIns="0">
            <a:spAutoFit/>
          </a:bodyPr>
          <a:lstStyle/>
          <a:p>
            <a:pPr algn="l">
              <a:lnSpc>
                <a:spcPts val="9599"/>
              </a:lnSpc>
            </a:pPr>
            <a:r>
              <a:rPr lang="en-US" sz="6856" b="true">
                <a:solidFill>
                  <a:srgbClr val="FFFFFF"/>
                </a:solidFill>
                <a:latin typeface="TT Firs Neue Bold"/>
                <a:ea typeface="TT Firs Neue Bold"/>
                <a:cs typeface="TT Firs Neue Bold"/>
                <a:sym typeface="TT Firs Neue Bold"/>
              </a:rPr>
              <a:t>ABOUT OUR PROJECT</a:t>
            </a:r>
          </a:p>
        </p:txBody>
      </p:sp>
      <p:sp>
        <p:nvSpPr>
          <p:cNvPr name="TextBox 7" id="7"/>
          <p:cNvSpPr txBox="true"/>
          <p:nvPr/>
        </p:nvSpPr>
        <p:spPr>
          <a:xfrm rot="0">
            <a:off x="576772" y="4134874"/>
            <a:ext cx="9446072" cy="5341152"/>
          </a:xfrm>
          <a:prstGeom prst="rect">
            <a:avLst/>
          </a:prstGeom>
        </p:spPr>
        <p:txBody>
          <a:bodyPr anchor="t" rtlCol="false" tIns="0" lIns="0" bIns="0" rIns="0">
            <a:spAutoFit/>
          </a:bodyPr>
          <a:lstStyle/>
          <a:p>
            <a:pPr algn="l" marL="0" indent="0" lvl="0">
              <a:lnSpc>
                <a:spcPts val="4273"/>
              </a:lnSpc>
              <a:spcBef>
                <a:spcPct val="0"/>
              </a:spcBef>
            </a:pPr>
            <a:r>
              <a:rPr lang="en-US" sz="3921" spc="-152">
                <a:solidFill>
                  <a:srgbClr val="FFFFFF"/>
                </a:solidFill>
                <a:latin typeface="TT Hoves"/>
                <a:ea typeface="TT Hoves"/>
                <a:cs typeface="TT Hoves"/>
                <a:sym typeface="TT Hoves"/>
              </a:rPr>
              <a:t>LLCFRCRCE is a digital course registration platform designed to streamline student enrollment and course management and make students learn and understand their courses better. It provides intuitive interfaces for both students and teachers, reducing administrative workload, minimizing errors, and ensuring a smooth, transparent registration process through automated preference handling and centralized data management.</a:t>
            </a:r>
          </a:p>
        </p:txBody>
      </p:sp>
      <p:sp>
        <p:nvSpPr>
          <p:cNvPr name="Freeform 8" id="8"/>
          <p:cNvSpPr/>
          <p:nvPr/>
        </p:nvSpPr>
        <p:spPr>
          <a:xfrm flipH="false" flipV="false" rot="0">
            <a:off x="10772751" y="660655"/>
            <a:ext cx="6030377" cy="8445083"/>
          </a:xfrm>
          <a:custGeom>
            <a:avLst/>
            <a:gdLst/>
            <a:ahLst/>
            <a:cxnLst/>
            <a:rect r="r" b="b" t="t" l="l"/>
            <a:pathLst>
              <a:path h="8445083" w="6030377">
                <a:moveTo>
                  <a:pt x="0" y="0"/>
                </a:moveTo>
                <a:lnTo>
                  <a:pt x="6030377" y="0"/>
                </a:lnTo>
                <a:lnTo>
                  <a:pt x="6030377" y="8445083"/>
                </a:lnTo>
                <a:lnTo>
                  <a:pt x="0" y="8445083"/>
                </a:lnTo>
                <a:lnTo>
                  <a:pt x="0" y="0"/>
                </a:lnTo>
                <a:close/>
              </a:path>
            </a:pathLst>
          </a:custGeom>
          <a:blipFill>
            <a:blip r:embed="rId6"/>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A0074"/>
        </a:solidFill>
      </p:bgPr>
    </p:bg>
    <p:spTree>
      <p:nvGrpSpPr>
        <p:cNvPr id="1" name=""/>
        <p:cNvGrpSpPr/>
        <p:nvPr/>
      </p:nvGrpSpPr>
      <p:grpSpPr>
        <a:xfrm>
          <a:off x="0" y="0"/>
          <a:ext cx="0" cy="0"/>
          <a:chOff x="0" y="0"/>
          <a:chExt cx="0" cy="0"/>
        </a:xfrm>
      </p:grpSpPr>
      <p:sp>
        <p:nvSpPr>
          <p:cNvPr name="Freeform 2" id="2"/>
          <p:cNvSpPr/>
          <p:nvPr/>
        </p:nvSpPr>
        <p:spPr>
          <a:xfrm flipH="false" flipV="false" rot="0">
            <a:off x="13285357" y="-4127080"/>
            <a:ext cx="8928900" cy="8928900"/>
          </a:xfrm>
          <a:custGeom>
            <a:avLst/>
            <a:gdLst/>
            <a:ahLst/>
            <a:cxnLst/>
            <a:rect r="r" b="b" t="t" l="l"/>
            <a:pathLst>
              <a:path h="8928900" w="8928900">
                <a:moveTo>
                  <a:pt x="0" y="0"/>
                </a:moveTo>
                <a:lnTo>
                  <a:pt x="8928899" y="0"/>
                </a:lnTo>
                <a:lnTo>
                  <a:pt x="8928899" y="8928899"/>
                </a:lnTo>
                <a:lnTo>
                  <a:pt x="0" y="8928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8291" y="-876138"/>
            <a:ext cx="4784651" cy="4114800"/>
          </a:xfrm>
          <a:custGeom>
            <a:avLst/>
            <a:gdLst/>
            <a:ahLst/>
            <a:cxnLst/>
            <a:rect r="r" b="b" t="t" l="l"/>
            <a:pathLst>
              <a:path h="4114800" w="4784651">
                <a:moveTo>
                  <a:pt x="0" y="0"/>
                </a:moveTo>
                <a:lnTo>
                  <a:pt x="4784651" y="0"/>
                </a:lnTo>
                <a:lnTo>
                  <a:pt x="478465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4243625" y="7048338"/>
            <a:ext cx="4784651" cy="4114800"/>
          </a:xfrm>
          <a:custGeom>
            <a:avLst/>
            <a:gdLst/>
            <a:ahLst/>
            <a:cxnLst/>
            <a:rect r="r" b="b" t="t" l="l"/>
            <a:pathLst>
              <a:path h="4114800" w="4784651">
                <a:moveTo>
                  <a:pt x="4784651" y="4114800"/>
                </a:moveTo>
                <a:lnTo>
                  <a:pt x="0" y="4114800"/>
                </a:lnTo>
                <a:lnTo>
                  <a:pt x="0" y="0"/>
                </a:lnTo>
                <a:lnTo>
                  <a:pt x="4784651" y="0"/>
                </a:lnTo>
                <a:lnTo>
                  <a:pt x="4784651"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178674" y="6362490"/>
            <a:ext cx="8928900" cy="8928900"/>
          </a:xfrm>
          <a:custGeom>
            <a:avLst/>
            <a:gdLst/>
            <a:ahLst/>
            <a:cxnLst/>
            <a:rect r="r" b="b" t="t" l="l"/>
            <a:pathLst>
              <a:path h="8928900" w="8928900">
                <a:moveTo>
                  <a:pt x="0" y="0"/>
                </a:moveTo>
                <a:lnTo>
                  <a:pt x="8928900" y="0"/>
                </a:lnTo>
                <a:lnTo>
                  <a:pt x="8928900" y="8928900"/>
                </a:lnTo>
                <a:lnTo>
                  <a:pt x="0" y="8928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954811" y="1792921"/>
            <a:ext cx="12378378" cy="7988643"/>
          </a:xfrm>
          <a:custGeom>
            <a:avLst/>
            <a:gdLst/>
            <a:ahLst/>
            <a:cxnLst/>
            <a:rect r="r" b="b" t="t" l="l"/>
            <a:pathLst>
              <a:path h="7988643" w="12378378">
                <a:moveTo>
                  <a:pt x="0" y="0"/>
                </a:moveTo>
                <a:lnTo>
                  <a:pt x="12378378" y="0"/>
                </a:lnTo>
                <a:lnTo>
                  <a:pt x="12378378" y="7988643"/>
                </a:lnTo>
                <a:lnTo>
                  <a:pt x="0" y="7988643"/>
                </a:lnTo>
                <a:lnTo>
                  <a:pt x="0" y="0"/>
                </a:lnTo>
                <a:close/>
              </a:path>
            </a:pathLst>
          </a:custGeom>
          <a:blipFill>
            <a:blip r:embed="rId6"/>
            <a:stretch>
              <a:fillRect l="-28" t="0" r="-28" b="0"/>
            </a:stretch>
          </a:blipFill>
        </p:spPr>
      </p:sp>
      <p:sp>
        <p:nvSpPr>
          <p:cNvPr name="TextBox 7" id="7"/>
          <p:cNvSpPr txBox="true"/>
          <p:nvPr/>
        </p:nvSpPr>
        <p:spPr>
          <a:xfrm rot="0">
            <a:off x="2450718" y="741228"/>
            <a:ext cx="13589081" cy="895981"/>
          </a:xfrm>
          <a:prstGeom prst="rect">
            <a:avLst/>
          </a:prstGeom>
        </p:spPr>
        <p:txBody>
          <a:bodyPr anchor="t" rtlCol="false" tIns="0" lIns="0" bIns="0" rIns="0">
            <a:spAutoFit/>
          </a:bodyPr>
          <a:lstStyle/>
          <a:p>
            <a:pPr algn="ctr">
              <a:lnSpc>
                <a:spcPts val="6929"/>
              </a:lnSpc>
              <a:spcBef>
                <a:spcPct val="0"/>
              </a:spcBef>
            </a:pPr>
            <a:r>
              <a:rPr lang="en-US" b="true" sz="6357" spc="-247">
                <a:solidFill>
                  <a:srgbClr val="FFFFFF"/>
                </a:solidFill>
                <a:latin typeface="TT Hoves Bold"/>
                <a:ea typeface="TT Hoves Bold"/>
                <a:cs typeface="TT Hoves Bold"/>
                <a:sym typeface="TT Hoves Bold"/>
              </a:rPr>
              <a:t>Welcome/Home Page on Desktop</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A0074"/>
        </a:solidFill>
      </p:bgPr>
    </p:bg>
    <p:spTree>
      <p:nvGrpSpPr>
        <p:cNvPr id="1" name=""/>
        <p:cNvGrpSpPr/>
        <p:nvPr/>
      </p:nvGrpSpPr>
      <p:grpSpPr>
        <a:xfrm>
          <a:off x="0" y="0"/>
          <a:ext cx="0" cy="0"/>
          <a:chOff x="0" y="0"/>
          <a:chExt cx="0" cy="0"/>
        </a:xfrm>
      </p:grpSpPr>
      <p:sp>
        <p:nvSpPr>
          <p:cNvPr name="Freeform 2" id="2"/>
          <p:cNvSpPr/>
          <p:nvPr/>
        </p:nvSpPr>
        <p:spPr>
          <a:xfrm flipH="false" flipV="false" rot="0">
            <a:off x="13285357" y="-4127080"/>
            <a:ext cx="8928900" cy="8928900"/>
          </a:xfrm>
          <a:custGeom>
            <a:avLst/>
            <a:gdLst/>
            <a:ahLst/>
            <a:cxnLst/>
            <a:rect r="r" b="b" t="t" l="l"/>
            <a:pathLst>
              <a:path h="8928900" w="8928900">
                <a:moveTo>
                  <a:pt x="0" y="0"/>
                </a:moveTo>
                <a:lnTo>
                  <a:pt x="8928899" y="0"/>
                </a:lnTo>
                <a:lnTo>
                  <a:pt x="8928899" y="8928899"/>
                </a:lnTo>
                <a:lnTo>
                  <a:pt x="0" y="8928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8291" y="-876138"/>
            <a:ext cx="4784651" cy="4114800"/>
          </a:xfrm>
          <a:custGeom>
            <a:avLst/>
            <a:gdLst/>
            <a:ahLst/>
            <a:cxnLst/>
            <a:rect r="r" b="b" t="t" l="l"/>
            <a:pathLst>
              <a:path h="4114800" w="4784651">
                <a:moveTo>
                  <a:pt x="0" y="0"/>
                </a:moveTo>
                <a:lnTo>
                  <a:pt x="4784651" y="0"/>
                </a:lnTo>
                <a:lnTo>
                  <a:pt x="478465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4243625" y="7048338"/>
            <a:ext cx="4784651" cy="4114800"/>
          </a:xfrm>
          <a:custGeom>
            <a:avLst/>
            <a:gdLst/>
            <a:ahLst/>
            <a:cxnLst/>
            <a:rect r="r" b="b" t="t" l="l"/>
            <a:pathLst>
              <a:path h="4114800" w="4784651">
                <a:moveTo>
                  <a:pt x="4784651" y="4114800"/>
                </a:moveTo>
                <a:lnTo>
                  <a:pt x="0" y="4114800"/>
                </a:lnTo>
                <a:lnTo>
                  <a:pt x="0" y="0"/>
                </a:lnTo>
                <a:lnTo>
                  <a:pt x="4784651" y="0"/>
                </a:lnTo>
                <a:lnTo>
                  <a:pt x="4784651"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178674" y="6362490"/>
            <a:ext cx="8928900" cy="8928900"/>
          </a:xfrm>
          <a:custGeom>
            <a:avLst/>
            <a:gdLst/>
            <a:ahLst/>
            <a:cxnLst/>
            <a:rect r="r" b="b" t="t" l="l"/>
            <a:pathLst>
              <a:path h="8928900" w="8928900">
                <a:moveTo>
                  <a:pt x="0" y="0"/>
                </a:moveTo>
                <a:lnTo>
                  <a:pt x="8928900" y="0"/>
                </a:lnTo>
                <a:lnTo>
                  <a:pt x="8928900" y="8928900"/>
                </a:lnTo>
                <a:lnTo>
                  <a:pt x="0" y="8928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733787" y="151418"/>
            <a:ext cx="4730606" cy="9793741"/>
          </a:xfrm>
          <a:custGeom>
            <a:avLst/>
            <a:gdLst/>
            <a:ahLst/>
            <a:cxnLst/>
            <a:rect r="r" b="b" t="t" l="l"/>
            <a:pathLst>
              <a:path h="9793741" w="4730606">
                <a:moveTo>
                  <a:pt x="0" y="0"/>
                </a:moveTo>
                <a:lnTo>
                  <a:pt x="4730607" y="0"/>
                </a:lnTo>
                <a:lnTo>
                  <a:pt x="4730607" y="9793740"/>
                </a:lnTo>
                <a:lnTo>
                  <a:pt x="0" y="9793740"/>
                </a:lnTo>
                <a:lnTo>
                  <a:pt x="0" y="0"/>
                </a:lnTo>
                <a:close/>
              </a:path>
            </a:pathLst>
          </a:custGeom>
          <a:blipFill>
            <a:blip r:embed="rId6"/>
            <a:stretch>
              <a:fillRect l="0" t="-711" r="0" b="-711"/>
            </a:stretch>
          </a:blipFill>
        </p:spPr>
      </p:sp>
      <p:sp>
        <p:nvSpPr>
          <p:cNvPr name="TextBox 7" id="7"/>
          <p:cNvSpPr txBox="true"/>
          <p:nvPr/>
        </p:nvSpPr>
        <p:spPr>
          <a:xfrm rot="0">
            <a:off x="0" y="2755837"/>
            <a:ext cx="7231795" cy="1734437"/>
          </a:xfrm>
          <a:prstGeom prst="rect">
            <a:avLst/>
          </a:prstGeom>
        </p:spPr>
        <p:txBody>
          <a:bodyPr anchor="t" rtlCol="false" tIns="0" lIns="0" bIns="0" rIns="0">
            <a:spAutoFit/>
          </a:bodyPr>
          <a:lstStyle/>
          <a:p>
            <a:pPr algn="ctr">
              <a:lnSpc>
                <a:spcPts val="6757"/>
              </a:lnSpc>
              <a:spcBef>
                <a:spcPct val="0"/>
              </a:spcBef>
            </a:pPr>
            <a:r>
              <a:rPr lang="en-US" b="true" sz="6199" spc="-241">
                <a:solidFill>
                  <a:srgbClr val="FFFFFF"/>
                </a:solidFill>
                <a:latin typeface="TT Hoves Bold"/>
                <a:ea typeface="TT Hoves Bold"/>
                <a:cs typeface="TT Hoves Bold"/>
                <a:sym typeface="TT Hoves Bold"/>
              </a:rPr>
              <a:t>Home Page on Mobile Phone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A0074"/>
        </a:solidFill>
      </p:bgPr>
    </p:bg>
    <p:spTree>
      <p:nvGrpSpPr>
        <p:cNvPr id="1" name=""/>
        <p:cNvGrpSpPr/>
        <p:nvPr/>
      </p:nvGrpSpPr>
      <p:grpSpPr>
        <a:xfrm>
          <a:off x="0" y="0"/>
          <a:ext cx="0" cy="0"/>
          <a:chOff x="0" y="0"/>
          <a:chExt cx="0" cy="0"/>
        </a:xfrm>
      </p:grpSpPr>
      <p:sp>
        <p:nvSpPr>
          <p:cNvPr name="Freeform 2" id="2"/>
          <p:cNvSpPr/>
          <p:nvPr/>
        </p:nvSpPr>
        <p:spPr>
          <a:xfrm flipH="false" flipV="false" rot="0">
            <a:off x="13285357" y="-4127080"/>
            <a:ext cx="8928900" cy="8928900"/>
          </a:xfrm>
          <a:custGeom>
            <a:avLst/>
            <a:gdLst/>
            <a:ahLst/>
            <a:cxnLst/>
            <a:rect r="r" b="b" t="t" l="l"/>
            <a:pathLst>
              <a:path h="8928900" w="8928900">
                <a:moveTo>
                  <a:pt x="0" y="0"/>
                </a:moveTo>
                <a:lnTo>
                  <a:pt x="8928899" y="0"/>
                </a:lnTo>
                <a:lnTo>
                  <a:pt x="8928899" y="8928899"/>
                </a:lnTo>
                <a:lnTo>
                  <a:pt x="0" y="8928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8291" y="-876138"/>
            <a:ext cx="4784651" cy="4114800"/>
          </a:xfrm>
          <a:custGeom>
            <a:avLst/>
            <a:gdLst/>
            <a:ahLst/>
            <a:cxnLst/>
            <a:rect r="r" b="b" t="t" l="l"/>
            <a:pathLst>
              <a:path h="4114800" w="4784651">
                <a:moveTo>
                  <a:pt x="0" y="0"/>
                </a:moveTo>
                <a:lnTo>
                  <a:pt x="4784651" y="0"/>
                </a:lnTo>
                <a:lnTo>
                  <a:pt x="478465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4243625" y="7048338"/>
            <a:ext cx="4784651" cy="4114800"/>
          </a:xfrm>
          <a:custGeom>
            <a:avLst/>
            <a:gdLst/>
            <a:ahLst/>
            <a:cxnLst/>
            <a:rect r="r" b="b" t="t" l="l"/>
            <a:pathLst>
              <a:path h="4114800" w="4784651">
                <a:moveTo>
                  <a:pt x="4784651" y="4114800"/>
                </a:moveTo>
                <a:lnTo>
                  <a:pt x="0" y="4114800"/>
                </a:lnTo>
                <a:lnTo>
                  <a:pt x="0" y="0"/>
                </a:lnTo>
                <a:lnTo>
                  <a:pt x="4784651" y="0"/>
                </a:lnTo>
                <a:lnTo>
                  <a:pt x="4784651"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178674" y="6362490"/>
            <a:ext cx="8928900" cy="8928900"/>
          </a:xfrm>
          <a:custGeom>
            <a:avLst/>
            <a:gdLst/>
            <a:ahLst/>
            <a:cxnLst/>
            <a:rect r="r" b="b" t="t" l="l"/>
            <a:pathLst>
              <a:path h="8928900" w="8928900">
                <a:moveTo>
                  <a:pt x="0" y="0"/>
                </a:moveTo>
                <a:lnTo>
                  <a:pt x="8928900" y="0"/>
                </a:lnTo>
                <a:lnTo>
                  <a:pt x="8928900" y="8928900"/>
                </a:lnTo>
                <a:lnTo>
                  <a:pt x="0" y="8928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581114" y="337370"/>
            <a:ext cx="5125772" cy="9717104"/>
          </a:xfrm>
          <a:custGeom>
            <a:avLst/>
            <a:gdLst/>
            <a:ahLst/>
            <a:cxnLst/>
            <a:rect r="r" b="b" t="t" l="l"/>
            <a:pathLst>
              <a:path h="9717104" w="5125772">
                <a:moveTo>
                  <a:pt x="0" y="0"/>
                </a:moveTo>
                <a:lnTo>
                  <a:pt x="5125772" y="0"/>
                </a:lnTo>
                <a:lnTo>
                  <a:pt x="5125772" y="9717103"/>
                </a:lnTo>
                <a:lnTo>
                  <a:pt x="0" y="9717103"/>
                </a:lnTo>
                <a:lnTo>
                  <a:pt x="0" y="0"/>
                </a:lnTo>
                <a:close/>
              </a:path>
            </a:pathLst>
          </a:custGeom>
          <a:blipFill>
            <a:blip r:embed="rId6"/>
            <a:stretch>
              <a:fillRect l="0" t="0" r="0" b="0"/>
            </a:stretch>
          </a:blipFill>
        </p:spPr>
      </p:sp>
      <p:sp>
        <p:nvSpPr>
          <p:cNvPr name="TextBox 7" id="7"/>
          <p:cNvSpPr txBox="true"/>
          <p:nvPr/>
        </p:nvSpPr>
        <p:spPr>
          <a:xfrm rot="0">
            <a:off x="0" y="2908367"/>
            <a:ext cx="6581114" cy="1581907"/>
          </a:xfrm>
          <a:prstGeom prst="rect">
            <a:avLst/>
          </a:prstGeom>
        </p:spPr>
        <p:txBody>
          <a:bodyPr anchor="t" rtlCol="false" tIns="0" lIns="0" bIns="0" rIns="0">
            <a:spAutoFit/>
          </a:bodyPr>
          <a:lstStyle/>
          <a:p>
            <a:pPr algn="ctr">
              <a:lnSpc>
                <a:spcPts val="6149"/>
              </a:lnSpc>
              <a:spcBef>
                <a:spcPct val="0"/>
              </a:spcBef>
            </a:pPr>
            <a:r>
              <a:rPr lang="en-US" b="true" sz="5642" spc="-220">
                <a:solidFill>
                  <a:srgbClr val="FFFFFF"/>
                </a:solidFill>
                <a:latin typeface="TT Hoves Bold"/>
                <a:ea typeface="TT Hoves Bold"/>
                <a:cs typeface="TT Hoves Bold"/>
                <a:sym typeface="TT Hoves Bold"/>
              </a:rPr>
              <a:t>Student Registeration Page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A0074"/>
        </a:solidFill>
      </p:bgPr>
    </p:bg>
    <p:spTree>
      <p:nvGrpSpPr>
        <p:cNvPr id="1" name=""/>
        <p:cNvGrpSpPr/>
        <p:nvPr/>
      </p:nvGrpSpPr>
      <p:grpSpPr>
        <a:xfrm>
          <a:off x="0" y="0"/>
          <a:ext cx="0" cy="0"/>
          <a:chOff x="0" y="0"/>
          <a:chExt cx="0" cy="0"/>
        </a:xfrm>
      </p:grpSpPr>
      <p:sp>
        <p:nvSpPr>
          <p:cNvPr name="Freeform 2" id="2"/>
          <p:cNvSpPr/>
          <p:nvPr/>
        </p:nvSpPr>
        <p:spPr>
          <a:xfrm flipH="false" flipV="false" rot="0">
            <a:off x="13285357" y="-4127080"/>
            <a:ext cx="8928900" cy="8928900"/>
          </a:xfrm>
          <a:custGeom>
            <a:avLst/>
            <a:gdLst/>
            <a:ahLst/>
            <a:cxnLst/>
            <a:rect r="r" b="b" t="t" l="l"/>
            <a:pathLst>
              <a:path h="8928900" w="8928900">
                <a:moveTo>
                  <a:pt x="0" y="0"/>
                </a:moveTo>
                <a:lnTo>
                  <a:pt x="8928899" y="0"/>
                </a:lnTo>
                <a:lnTo>
                  <a:pt x="8928899" y="8928899"/>
                </a:lnTo>
                <a:lnTo>
                  <a:pt x="0" y="8928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8291" y="-876138"/>
            <a:ext cx="4784651" cy="4114800"/>
          </a:xfrm>
          <a:custGeom>
            <a:avLst/>
            <a:gdLst/>
            <a:ahLst/>
            <a:cxnLst/>
            <a:rect r="r" b="b" t="t" l="l"/>
            <a:pathLst>
              <a:path h="4114800" w="4784651">
                <a:moveTo>
                  <a:pt x="0" y="0"/>
                </a:moveTo>
                <a:lnTo>
                  <a:pt x="4784651" y="0"/>
                </a:lnTo>
                <a:lnTo>
                  <a:pt x="478465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4243625" y="7048338"/>
            <a:ext cx="4784651" cy="4114800"/>
          </a:xfrm>
          <a:custGeom>
            <a:avLst/>
            <a:gdLst/>
            <a:ahLst/>
            <a:cxnLst/>
            <a:rect r="r" b="b" t="t" l="l"/>
            <a:pathLst>
              <a:path h="4114800" w="4784651">
                <a:moveTo>
                  <a:pt x="4784651" y="4114800"/>
                </a:moveTo>
                <a:lnTo>
                  <a:pt x="0" y="4114800"/>
                </a:lnTo>
                <a:lnTo>
                  <a:pt x="0" y="0"/>
                </a:lnTo>
                <a:lnTo>
                  <a:pt x="4784651" y="0"/>
                </a:lnTo>
                <a:lnTo>
                  <a:pt x="4784651"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178674" y="6362490"/>
            <a:ext cx="8928900" cy="8928900"/>
          </a:xfrm>
          <a:custGeom>
            <a:avLst/>
            <a:gdLst/>
            <a:ahLst/>
            <a:cxnLst/>
            <a:rect r="r" b="b" t="t" l="l"/>
            <a:pathLst>
              <a:path h="8928900" w="8928900">
                <a:moveTo>
                  <a:pt x="0" y="0"/>
                </a:moveTo>
                <a:lnTo>
                  <a:pt x="8928900" y="0"/>
                </a:lnTo>
                <a:lnTo>
                  <a:pt x="8928900" y="8928900"/>
                </a:lnTo>
                <a:lnTo>
                  <a:pt x="0" y="8928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594566" y="368560"/>
            <a:ext cx="5098869" cy="9549881"/>
          </a:xfrm>
          <a:custGeom>
            <a:avLst/>
            <a:gdLst/>
            <a:ahLst/>
            <a:cxnLst/>
            <a:rect r="r" b="b" t="t" l="l"/>
            <a:pathLst>
              <a:path h="9549881" w="5098869">
                <a:moveTo>
                  <a:pt x="0" y="0"/>
                </a:moveTo>
                <a:lnTo>
                  <a:pt x="5098868" y="0"/>
                </a:lnTo>
                <a:lnTo>
                  <a:pt x="5098868" y="9549880"/>
                </a:lnTo>
                <a:lnTo>
                  <a:pt x="0" y="9549880"/>
                </a:lnTo>
                <a:lnTo>
                  <a:pt x="0" y="0"/>
                </a:lnTo>
                <a:close/>
              </a:path>
            </a:pathLst>
          </a:custGeom>
          <a:blipFill>
            <a:blip r:embed="rId6"/>
            <a:stretch>
              <a:fillRect l="0" t="0" r="0" b="0"/>
            </a:stretch>
          </a:blipFill>
        </p:spPr>
      </p:sp>
      <p:sp>
        <p:nvSpPr>
          <p:cNvPr name="TextBox 7" id="7"/>
          <p:cNvSpPr txBox="true"/>
          <p:nvPr/>
        </p:nvSpPr>
        <p:spPr>
          <a:xfrm rot="0">
            <a:off x="0" y="3305337"/>
            <a:ext cx="6159316" cy="2591687"/>
          </a:xfrm>
          <a:prstGeom prst="rect">
            <a:avLst/>
          </a:prstGeom>
        </p:spPr>
        <p:txBody>
          <a:bodyPr anchor="t" rtlCol="false" tIns="0" lIns="0" bIns="0" rIns="0">
            <a:spAutoFit/>
          </a:bodyPr>
          <a:lstStyle/>
          <a:p>
            <a:pPr algn="ctr">
              <a:lnSpc>
                <a:spcPts val="6757"/>
              </a:lnSpc>
              <a:spcBef>
                <a:spcPct val="0"/>
              </a:spcBef>
            </a:pPr>
            <a:r>
              <a:rPr lang="en-US" b="true" sz="6199" spc="-241">
                <a:solidFill>
                  <a:srgbClr val="FFFFFF"/>
                </a:solidFill>
                <a:latin typeface="TT Hoves Bold"/>
                <a:ea typeface="TT Hoves Bold"/>
                <a:cs typeface="TT Hoves Bold"/>
                <a:sym typeface="TT Hoves Bold"/>
              </a:rPr>
              <a:t>Teacher Registeration Page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A0074"/>
        </a:solidFill>
      </p:bgPr>
    </p:bg>
    <p:spTree>
      <p:nvGrpSpPr>
        <p:cNvPr id="1" name=""/>
        <p:cNvGrpSpPr/>
        <p:nvPr/>
      </p:nvGrpSpPr>
      <p:grpSpPr>
        <a:xfrm>
          <a:off x="0" y="0"/>
          <a:ext cx="0" cy="0"/>
          <a:chOff x="0" y="0"/>
          <a:chExt cx="0" cy="0"/>
        </a:xfrm>
      </p:grpSpPr>
      <p:sp>
        <p:nvSpPr>
          <p:cNvPr name="Freeform 2" id="2"/>
          <p:cNvSpPr/>
          <p:nvPr/>
        </p:nvSpPr>
        <p:spPr>
          <a:xfrm flipH="false" flipV="false" rot="0">
            <a:off x="13285357" y="-4127080"/>
            <a:ext cx="8928900" cy="8928900"/>
          </a:xfrm>
          <a:custGeom>
            <a:avLst/>
            <a:gdLst/>
            <a:ahLst/>
            <a:cxnLst/>
            <a:rect r="r" b="b" t="t" l="l"/>
            <a:pathLst>
              <a:path h="8928900" w="8928900">
                <a:moveTo>
                  <a:pt x="0" y="0"/>
                </a:moveTo>
                <a:lnTo>
                  <a:pt x="8928899" y="0"/>
                </a:lnTo>
                <a:lnTo>
                  <a:pt x="8928899" y="8928899"/>
                </a:lnTo>
                <a:lnTo>
                  <a:pt x="0" y="8928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8291" y="-876138"/>
            <a:ext cx="4784651" cy="4114800"/>
          </a:xfrm>
          <a:custGeom>
            <a:avLst/>
            <a:gdLst/>
            <a:ahLst/>
            <a:cxnLst/>
            <a:rect r="r" b="b" t="t" l="l"/>
            <a:pathLst>
              <a:path h="4114800" w="4784651">
                <a:moveTo>
                  <a:pt x="0" y="0"/>
                </a:moveTo>
                <a:lnTo>
                  <a:pt x="4784651" y="0"/>
                </a:lnTo>
                <a:lnTo>
                  <a:pt x="478465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4243625" y="7048338"/>
            <a:ext cx="4784651" cy="4114800"/>
          </a:xfrm>
          <a:custGeom>
            <a:avLst/>
            <a:gdLst/>
            <a:ahLst/>
            <a:cxnLst/>
            <a:rect r="r" b="b" t="t" l="l"/>
            <a:pathLst>
              <a:path h="4114800" w="4784651">
                <a:moveTo>
                  <a:pt x="4784651" y="4114800"/>
                </a:moveTo>
                <a:lnTo>
                  <a:pt x="0" y="4114800"/>
                </a:lnTo>
                <a:lnTo>
                  <a:pt x="0" y="0"/>
                </a:lnTo>
                <a:lnTo>
                  <a:pt x="4784651" y="0"/>
                </a:lnTo>
                <a:lnTo>
                  <a:pt x="4784651"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178674" y="6362490"/>
            <a:ext cx="8928900" cy="8928900"/>
          </a:xfrm>
          <a:custGeom>
            <a:avLst/>
            <a:gdLst/>
            <a:ahLst/>
            <a:cxnLst/>
            <a:rect r="r" b="b" t="t" l="l"/>
            <a:pathLst>
              <a:path h="8928900" w="8928900">
                <a:moveTo>
                  <a:pt x="0" y="0"/>
                </a:moveTo>
                <a:lnTo>
                  <a:pt x="8928900" y="0"/>
                </a:lnTo>
                <a:lnTo>
                  <a:pt x="8928900" y="8928900"/>
                </a:lnTo>
                <a:lnTo>
                  <a:pt x="0" y="8928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634425" y="337370"/>
            <a:ext cx="5019150" cy="9675469"/>
          </a:xfrm>
          <a:custGeom>
            <a:avLst/>
            <a:gdLst/>
            <a:ahLst/>
            <a:cxnLst/>
            <a:rect r="r" b="b" t="t" l="l"/>
            <a:pathLst>
              <a:path h="9675469" w="5019150">
                <a:moveTo>
                  <a:pt x="0" y="0"/>
                </a:moveTo>
                <a:lnTo>
                  <a:pt x="5019150" y="0"/>
                </a:lnTo>
                <a:lnTo>
                  <a:pt x="5019150" y="9675468"/>
                </a:lnTo>
                <a:lnTo>
                  <a:pt x="0" y="9675468"/>
                </a:lnTo>
                <a:lnTo>
                  <a:pt x="0" y="0"/>
                </a:lnTo>
                <a:close/>
              </a:path>
            </a:pathLst>
          </a:custGeom>
          <a:blipFill>
            <a:blip r:embed="rId6"/>
            <a:stretch>
              <a:fillRect l="0" t="0" r="0" b="0"/>
            </a:stretch>
          </a:blipFill>
        </p:spPr>
      </p:sp>
      <p:sp>
        <p:nvSpPr>
          <p:cNvPr name="TextBox 7" id="7"/>
          <p:cNvSpPr txBox="true"/>
          <p:nvPr/>
        </p:nvSpPr>
        <p:spPr>
          <a:xfrm rot="0">
            <a:off x="197494" y="2755837"/>
            <a:ext cx="6170057" cy="1734437"/>
          </a:xfrm>
          <a:prstGeom prst="rect">
            <a:avLst/>
          </a:prstGeom>
        </p:spPr>
        <p:txBody>
          <a:bodyPr anchor="t" rtlCol="false" tIns="0" lIns="0" bIns="0" rIns="0">
            <a:spAutoFit/>
          </a:bodyPr>
          <a:lstStyle/>
          <a:p>
            <a:pPr algn="ctr">
              <a:lnSpc>
                <a:spcPts val="6757"/>
              </a:lnSpc>
              <a:spcBef>
                <a:spcPct val="0"/>
              </a:spcBef>
            </a:pPr>
            <a:r>
              <a:rPr lang="en-US" b="true" sz="6199" spc="-241">
                <a:solidFill>
                  <a:srgbClr val="FFFFFF"/>
                </a:solidFill>
                <a:latin typeface="TT Hoves Bold"/>
                <a:ea typeface="TT Hoves Bold"/>
                <a:cs typeface="TT Hoves Bold"/>
                <a:sym typeface="TT Hoves Bold"/>
              </a:rPr>
              <a:t>Student Dashboard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A0074"/>
        </a:solidFill>
      </p:bgPr>
    </p:bg>
    <p:spTree>
      <p:nvGrpSpPr>
        <p:cNvPr id="1" name=""/>
        <p:cNvGrpSpPr/>
        <p:nvPr/>
      </p:nvGrpSpPr>
      <p:grpSpPr>
        <a:xfrm>
          <a:off x="0" y="0"/>
          <a:ext cx="0" cy="0"/>
          <a:chOff x="0" y="0"/>
          <a:chExt cx="0" cy="0"/>
        </a:xfrm>
      </p:grpSpPr>
      <p:sp>
        <p:nvSpPr>
          <p:cNvPr name="Freeform 2" id="2"/>
          <p:cNvSpPr/>
          <p:nvPr/>
        </p:nvSpPr>
        <p:spPr>
          <a:xfrm flipH="false" flipV="false" rot="0">
            <a:off x="13285357" y="-4127080"/>
            <a:ext cx="8928900" cy="8928900"/>
          </a:xfrm>
          <a:custGeom>
            <a:avLst/>
            <a:gdLst/>
            <a:ahLst/>
            <a:cxnLst/>
            <a:rect r="r" b="b" t="t" l="l"/>
            <a:pathLst>
              <a:path h="8928900" w="8928900">
                <a:moveTo>
                  <a:pt x="0" y="0"/>
                </a:moveTo>
                <a:lnTo>
                  <a:pt x="8928899" y="0"/>
                </a:lnTo>
                <a:lnTo>
                  <a:pt x="8928899" y="8928899"/>
                </a:lnTo>
                <a:lnTo>
                  <a:pt x="0" y="8928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8291" y="-876138"/>
            <a:ext cx="4784651" cy="4114800"/>
          </a:xfrm>
          <a:custGeom>
            <a:avLst/>
            <a:gdLst/>
            <a:ahLst/>
            <a:cxnLst/>
            <a:rect r="r" b="b" t="t" l="l"/>
            <a:pathLst>
              <a:path h="4114800" w="4784651">
                <a:moveTo>
                  <a:pt x="0" y="0"/>
                </a:moveTo>
                <a:lnTo>
                  <a:pt x="4784651" y="0"/>
                </a:lnTo>
                <a:lnTo>
                  <a:pt x="478465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4243625" y="7048338"/>
            <a:ext cx="4784651" cy="4114800"/>
          </a:xfrm>
          <a:custGeom>
            <a:avLst/>
            <a:gdLst/>
            <a:ahLst/>
            <a:cxnLst/>
            <a:rect r="r" b="b" t="t" l="l"/>
            <a:pathLst>
              <a:path h="4114800" w="4784651">
                <a:moveTo>
                  <a:pt x="4784651" y="4114800"/>
                </a:moveTo>
                <a:lnTo>
                  <a:pt x="0" y="4114800"/>
                </a:lnTo>
                <a:lnTo>
                  <a:pt x="0" y="0"/>
                </a:lnTo>
                <a:lnTo>
                  <a:pt x="4784651" y="0"/>
                </a:lnTo>
                <a:lnTo>
                  <a:pt x="4784651"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178674" y="6362490"/>
            <a:ext cx="8928900" cy="8928900"/>
          </a:xfrm>
          <a:custGeom>
            <a:avLst/>
            <a:gdLst/>
            <a:ahLst/>
            <a:cxnLst/>
            <a:rect r="r" b="b" t="t" l="l"/>
            <a:pathLst>
              <a:path h="8928900" w="8928900">
                <a:moveTo>
                  <a:pt x="0" y="0"/>
                </a:moveTo>
                <a:lnTo>
                  <a:pt x="8928900" y="0"/>
                </a:lnTo>
                <a:lnTo>
                  <a:pt x="8928900" y="8928900"/>
                </a:lnTo>
                <a:lnTo>
                  <a:pt x="0" y="8928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789433" y="337370"/>
            <a:ext cx="4869302" cy="9574049"/>
          </a:xfrm>
          <a:custGeom>
            <a:avLst/>
            <a:gdLst/>
            <a:ahLst/>
            <a:cxnLst/>
            <a:rect r="r" b="b" t="t" l="l"/>
            <a:pathLst>
              <a:path h="9574049" w="4869302">
                <a:moveTo>
                  <a:pt x="0" y="0"/>
                </a:moveTo>
                <a:lnTo>
                  <a:pt x="4869302" y="0"/>
                </a:lnTo>
                <a:lnTo>
                  <a:pt x="4869302" y="9574048"/>
                </a:lnTo>
                <a:lnTo>
                  <a:pt x="0" y="9574048"/>
                </a:lnTo>
                <a:lnTo>
                  <a:pt x="0" y="0"/>
                </a:lnTo>
                <a:close/>
              </a:path>
            </a:pathLst>
          </a:custGeom>
          <a:blipFill>
            <a:blip r:embed="rId6"/>
            <a:stretch>
              <a:fillRect l="-2894" t="0" r="-2315" b="0"/>
            </a:stretch>
          </a:blipFill>
        </p:spPr>
      </p:sp>
      <p:sp>
        <p:nvSpPr>
          <p:cNvPr name="TextBox 7" id="7"/>
          <p:cNvSpPr txBox="true"/>
          <p:nvPr/>
        </p:nvSpPr>
        <p:spPr>
          <a:xfrm rot="0">
            <a:off x="285776" y="3409063"/>
            <a:ext cx="6170057" cy="1734437"/>
          </a:xfrm>
          <a:prstGeom prst="rect">
            <a:avLst/>
          </a:prstGeom>
        </p:spPr>
        <p:txBody>
          <a:bodyPr anchor="t" rtlCol="false" tIns="0" lIns="0" bIns="0" rIns="0">
            <a:spAutoFit/>
          </a:bodyPr>
          <a:lstStyle/>
          <a:p>
            <a:pPr algn="ctr">
              <a:lnSpc>
                <a:spcPts val="6757"/>
              </a:lnSpc>
              <a:spcBef>
                <a:spcPct val="0"/>
              </a:spcBef>
            </a:pPr>
            <a:r>
              <a:rPr lang="en-US" b="true" sz="6199" spc="-241">
                <a:solidFill>
                  <a:srgbClr val="FFFFFF"/>
                </a:solidFill>
                <a:latin typeface="TT Hoves Bold"/>
                <a:ea typeface="TT Hoves Bold"/>
                <a:cs typeface="TT Hoves Bold"/>
                <a:sym typeface="TT Hoves Bold"/>
              </a:rPr>
              <a:t>Using Course Filter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A0074"/>
        </a:solidFill>
      </p:bgPr>
    </p:bg>
    <p:spTree>
      <p:nvGrpSpPr>
        <p:cNvPr id="1" name=""/>
        <p:cNvGrpSpPr/>
        <p:nvPr/>
      </p:nvGrpSpPr>
      <p:grpSpPr>
        <a:xfrm>
          <a:off x="0" y="0"/>
          <a:ext cx="0" cy="0"/>
          <a:chOff x="0" y="0"/>
          <a:chExt cx="0" cy="0"/>
        </a:xfrm>
      </p:grpSpPr>
      <p:sp>
        <p:nvSpPr>
          <p:cNvPr name="Freeform 2" id="2"/>
          <p:cNvSpPr/>
          <p:nvPr/>
        </p:nvSpPr>
        <p:spPr>
          <a:xfrm flipH="false" flipV="false" rot="0">
            <a:off x="13285357" y="-4127080"/>
            <a:ext cx="8928900" cy="8928900"/>
          </a:xfrm>
          <a:custGeom>
            <a:avLst/>
            <a:gdLst/>
            <a:ahLst/>
            <a:cxnLst/>
            <a:rect r="r" b="b" t="t" l="l"/>
            <a:pathLst>
              <a:path h="8928900" w="8928900">
                <a:moveTo>
                  <a:pt x="0" y="0"/>
                </a:moveTo>
                <a:lnTo>
                  <a:pt x="8928899" y="0"/>
                </a:lnTo>
                <a:lnTo>
                  <a:pt x="8928899" y="8928899"/>
                </a:lnTo>
                <a:lnTo>
                  <a:pt x="0" y="8928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8291" y="-876138"/>
            <a:ext cx="4784651" cy="4114800"/>
          </a:xfrm>
          <a:custGeom>
            <a:avLst/>
            <a:gdLst/>
            <a:ahLst/>
            <a:cxnLst/>
            <a:rect r="r" b="b" t="t" l="l"/>
            <a:pathLst>
              <a:path h="4114800" w="4784651">
                <a:moveTo>
                  <a:pt x="0" y="0"/>
                </a:moveTo>
                <a:lnTo>
                  <a:pt x="4784651" y="0"/>
                </a:lnTo>
                <a:lnTo>
                  <a:pt x="478465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4243625" y="7048338"/>
            <a:ext cx="4784651" cy="4114800"/>
          </a:xfrm>
          <a:custGeom>
            <a:avLst/>
            <a:gdLst/>
            <a:ahLst/>
            <a:cxnLst/>
            <a:rect r="r" b="b" t="t" l="l"/>
            <a:pathLst>
              <a:path h="4114800" w="4784651">
                <a:moveTo>
                  <a:pt x="4784651" y="4114800"/>
                </a:moveTo>
                <a:lnTo>
                  <a:pt x="0" y="4114800"/>
                </a:lnTo>
                <a:lnTo>
                  <a:pt x="0" y="0"/>
                </a:lnTo>
                <a:lnTo>
                  <a:pt x="4784651" y="0"/>
                </a:lnTo>
                <a:lnTo>
                  <a:pt x="4784651"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178674" y="6362490"/>
            <a:ext cx="8928900" cy="8928900"/>
          </a:xfrm>
          <a:custGeom>
            <a:avLst/>
            <a:gdLst/>
            <a:ahLst/>
            <a:cxnLst/>
            <a:rect r="r" b="b" t="t" l="l"/>
            <a:pathLst>
              <a:path h="8928900" w="8928900">
                <a:moveTo>
                  <a:pt x="0" y="0"/>
                </a:moveTo>
                <a:lnTo>
                  <a:pt x="8928900" y="0"/>
                </a:lnTo>
                <a:lnTo>
                  <a:pt x="8928900" y="8928900"/>
                </a:lnTo>
                <a:lnTo>
                  <a:pt x="0" y="8928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239226" y="337370"/>
            <a:ext cx="5809549" cy="9689130"/>
          </a:xfrm>
          <a:custGeom>
            <a:avLst/>
            <a:gdLst/>
            <a:ahLst/>
            <a:cxnLst/>
            <a:rect r="r" b="b" t="t" l="l"/>
            <a:pathLst>
              <a:path h="9689130" w="5809549">
                <a:moveTo>
                  <a:pt x="0" y="0"/>
                </a:moveTo>
                <a:lnTo>
                  <a:pt x="5809548" y="0"/>
                </a:lnTo>
                <a:lnTo>
                  <a:pt x="5809548" y="9689130"/>
                </a:lnTo>
                <a:lnTo>
                  <a:pt x="0" y="9689130"/>
                </a:lnTo>
                <a:lnTo>
                  <a:pt x="0" y="0"/>
                </a:lnTo>
                <a:close/>
              </a:path>
            </a:pathLst>
          </a:custGeom>
          <a:blipFill>
            <a:blip r:embed="rId6"/>
            <a:stretch>
              <a:fillRect l="-1455" t="0" r="-970" b="0"/>
            </a:stretch>
          </a:blipFill>
        </p:spPr>
      </p:sp>
      <p:sp>
        <p:nvSpPr>
          <p:cNvPr name="TextBox 7" id="7"/>
          <p:cNvSpPr txBox="true"/>
          <p:nvPr/>
        </p:nvSpPr>
        <p:spPr>
          <a:xfrm rot="0">
            <a:off x="-78278" y="3305337"/>
            <a:ext cx="6170057" cy="4306187"/>
          </a:xfrm>
          <a:prstGeom prst="rect">
            <a:avLst/>
          </a:prstGeom>
        </p:spPr>
        <p:txBody>
          <a:bodyPr anchor="t" rtlCol="false" tIns="0" lIns="0" bIns="0" rIns="0">
            <a:spAutoFit/>
          </a:bodyPr>
          <a:lstStyle/>
          <a:p>
            <a:pPr algn="ctr">
              <a:lnSpc>
                <a:spcPts val="6757"/>
              </a:lnSpc>
              <a:spcBef>
                <a:spcPct val="0"/>
              </a:spcBef>
            </a:pPr>
            <a:r>
              <a:rPr lang="en-US" b="true" sz="6199" spc="-241">
                <a:solidFill>
                  <a:srgbClr val="FFFFFF"/>
                </a:solidFill>
                <a:latin typeface="TT Hoves Bold"/>
                <a:ea typeface="TT Hoves Bold"/>
                <a:cs typeface="TT Hoves Bold"/>
                <a:sym typeface="TT Hoves Bold"/>
              </a:rPr>
              <a:t>Student  Dashboard: batch enrollment regulation for a course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DAGmHc0Awxc</dc:identifier>
  <dcterms:modified xsi:type="dcterms:W3CDTF">2011-08-01T06:04:30Z</dcterms:modified>
  <cp:revision>1</cp:revision>
  <dc:title>LLC@Frcrce</dc:title>
</cp:coreProperties>
</file>