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F002257-FF30-4A4E-B053-CECB21840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FD67-5051-41AD-87CE-C3D94A030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762" y="1247140"/>
            <a:ext cx="4189445" cy="3450844"/>
          </a:xfrm>
        </p:spPr>
        <p:txBody>
          <a:bodyPr>
            <a:normAutofit/>
          </a:bodyPr>
          <a:lstStyle/>
          <a:p>
            <a:r>
              <a:rPr lang="en-US" sz="4800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6E576-45FA-4140-9095-4C526764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Created by Sean Rowell</a:t>
            </a:r>
          </a:p>
        </p:txBody>
      </p:sp>
    </p:spTree>
    <p:extLst>
      <p:ext uri="{BB962C8B-B14F-4D97-AF65-F5344CB8AC3E}">
        <p14:creationId xmlns:p14="http://schemas.microsoft.com/office/powerpoint/2010/main" val="176008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8CE-755F-41D8-8B6C-95260BC3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AD43-97DC-401F-A08B-63F5A92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waterfall method is a linear development model.</a:t>
            </a:r>
          </a:p>
          <a:p>
            <a:r>
              <a:rPr lang="en-US" dirty="0"/>
              <a:t>Does not allow for much flexibility in project direction.</a:t>
            </a:r>
          </a:p>
          <a:p>
            <a:r>
              <a:rPr lang="en-US" dirty="0"/>
              <a:t>Example: SNHU Travel direction was changed mid development to focus on detox and wellness retreat vacations. This would not have been possible with a Waterfall approach. </a:t>
            </a:r>
          </a:p>
          <a:p>
            <a:r>
              <a:rPr lang="en-US" dirty="0"/>
              <a:t>Each stage must be completed before the next stage can begin. </a:t>
            </a:r>
          </a:p>
        </p:txBody>
      </p:sp>
    </p:spTree>
    <p:extLst>
      <p:ext uri="{BB962C8B-B14F-4D97-AF65-F5344CB8AC3E}">
        <p14:creationId xmlns:p14="http://schemas.microsoft.com/office/powerpoint/2010/main" val="21054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97AF-6A62-4F11-8671-8AE002F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859F-28A4-412A-B23B-C4C68BB0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5924"/>
            <a:ext cx="9486690" cy="5052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starting a new project, choosing a software development model is extremely important. Waterfall and Agile are the two most popular methods.</a:t>
            </a:r>
          </a:p>
          <a:p>
            <a:r>
              <a:rPr lang="en-US" dirty="0"/>
              <a:t>Waterfall is the more traditional method while agile is a newer and more rapid approach that utilizes Scrum.</a:t>
            </a:r>
          </a:p>
          <a:p>
            <a:r>
              <a:rPr lang="en-US" dirty="0"/>
              <a:t>Factors I would consider when choosing would be prototyping, customer availability and flexibility. </a:t>
            </a:r>
          </a:p>
          <a:p>
            <a:r>
              <a:rPr lang="en-US" dirty="0"/>
              <a:t>Agile will usually require customers to be available more frequent rather than only in the beginning of the process like waterfall.</a:t>
            </a:r>
          </a:p>
          <a:p>
            <a:r>
              <a:rPr lang="en-US" dirty="0"/>
              <a:t>Agile allows for a semi-working prototype to be available much earlier in development.</a:t>
            </a:r>
          </a:p>
          <a:p>
            <a:r>
              <a:rPr lang="en-US" dirty="0"/>
              <a:t>Agile allows for more flexibility and changes mid project. </a:t>
            </a:r>
          </a:p>
        </p:txBody>
      </p:sp>
    </p:spTree>
    <p:extLst>
      <p:ext uri="{BB962C8B-B14F-4D97-AF65-F5344CB8AC3E}">
        <p14:creationId xmlns:p14="http://schemas.microsoft.com/office/powerpoint/2010/main" val="34728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2754-DAE4-47E1-814B-FC3AB786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A66-E26D-42EB-8509-4F40DE18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effectLst/>
              </a:rPr>
              <a:t>Scrum team roles and responsibilities: Scrum Master and product owner</a:t>
            </a:r>
            <a:r>
              <a:rPr lang="en-US" dirty="0">
                <a:effectLst/>
              </a:rPr>
              <a:t>. Software Testing Help. (2022, February 3). Retrieved February 20, 2022, from https://www.softwaretestinghelp.com/scrum-roles-responsibilities/ </a:t>
            </a:r>
          </a:p>
          <a:p>
            <a:r>
              <a:rPr lang="en-US" i="1" dirty="0">
                <a:effectLst/>
              </a:rPr>
              <a:t>What is SDLC (software development life cycle) Phases &amp; Process</a:t>
            </a:r>
            <a:r>
              <a:rPr lang="en-US" dirty="0">
                <a:effectLst/>
              </a:rPr>
              <a:t>. Software Testing Help. (2022, February 3). Retrieved February 20, 2022, from https://www.softwaretestinghelp.com/software-development-life-cycle-sdlc/ </a:t>
            </a:r>
          </a:p>
          <a:p>
            <a:r>
              <a:rPr lang="en-US" dirty="0" err="1">
                <a:effectLst/>
              </a:rPr>
              <a:t>Lotz</a:t>
            </a:r>
            <a:r>
              <a:rPr lang="en-US" dirty="0">
                <a:effectLst/>
              </a:rPr>
              <a:t>, M., (2018, November 20). </a:t>
            </a:r>
            <a:r>
              <a:rPr lang="en-US" i="1" dirty="0">
                <a:effectLst/>
              </a:rPr>
              <a:t>Waterfall vs. agile: Which methodology is right for your project?</a:t>
            </a:r>
            <a:r>
              <a:rPr lang="en-US" dirty="0">
                <a:effectLst/>
              </a:rPr>
              <a:t> Segue Technologies. Retrieved February 21, 2022, from https://www.seguetech.com/waterfall-vs-agile-methodology/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BB60-7210-4D49-9849-074FD5F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84E-55A9-44AC-AB93-30ED8F90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3174962"/>
            <a:ext cx="7891760" cy="2914688"/>
          </a:xfrm>
        </p:spPr>
        <p:txBody>
          <a:bodyPr>
            <a:normAutofit/>
          </a:bodyPr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Development 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A0CE-0C53-407E-AFFB-F65F8786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F285-208A-4493-B225-0C2C1715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owner is responsible for being the voice of the customers and the stakeholders.</a:t>
            </a:r>
          </a:p>
          <a:p>
            <a:r>
              <a:rPr lang="en-US" dirty="0"/>
              <a:t>They bridge the gap between the development team and the stakeholders.</a:t>
            </a:r>
          </a:p>
          <a:p>
            <a:r>
              <a:rPr lang="en-US" dirty="0"/>
              <a:t>They often manage product backlog, ordering items by priority.</a:t>
            </a:r>
          </a:p>
          <a:p>
            <a:r>
              <a:rPr lang="en-US" dirty="0"/>
              <a:t>They work with customers to create User Stories to give to the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17211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066C-AF6C-4AB6-821C-9D6DCAC0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56FD-659D-4242-9F13-BA016016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for coaching the development team and the Product Owner to ensure work is done.</a:t>
            </a:r>
          </a:p>
          <a:p>
            <a:r>
              <a:rPr lang="en-US" dirty="0"/>
              <a:t>Runs the daily Scrum meetings, ensuring that communication is upheld and helps with anything impeding project movement. </a:t>
            </a:r>
          </a:p>
          <a:p>
            <a:r>
              <a:rPr lang="en-US" dirty="0"/>
              <a:t>Ensures the development team understands Scrum values and participates in Scrum activities. </a:t>
            </a:r>
          </a:p>
          <a:p>
            <a:r>
              <a:rPr lang="en-US" dirty="0"/>
              <a:t>Ensures team feels enthusiastic about Agile, boosts team morale when necessary. </a:t>
            </a:r>
          </a:p>
          <a:p>
            <a:r>
              <a:rPr lang="en-US" dirty="0"/>
              <a:t>Improves Scum processes to best fit the team.</a:t>
            </a:r>
          </a:p>
        </p:txBody>
      </p:sp>
    </p:spTree>
    <p:extLst>
      <p:ext uri="{BB962C8B-B14F-4D97-AF65-F5344CB8AC3E}">
        <p14:creationId xmlns:p14="http://schemas.microsoft.com/office/powerpoint/2010/main" val="28483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2C05-58ED-4E33-AB05-49C0FEED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3DA7-4B06-4CB8-A5F9-EDB7D8DE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developers and testers, although they are not separate teams. There are no special roles, everyone is part of the development team. No sub teams are allowed. </a:t>
            </a:r>
          </a:p>
          <a:p>
            <a:r>
              <a:rPr lang="en-US" dirty="0"/>
              <a:t>Responsible for development and delivery of the product.</a:t>
            </a:r>
          </a:p>
          <a:p>
            <a:r>
              <a:rPr lang="en-US" dirty="0"/>
              <a:t>Determine estimations on how long tasks will take to be completed.</a:t>
            </a:r>
          </a:p>
          <a:p>
            <a:r>
              <a:rPr lang="en-US" dirty="0"/>
              <a:t>Should include members to cover all required skills. </a:t>
            </a:r>
          </a:p>
          <a:p>
            <a:r>
              <a:rPr lang="en-US" dirty="0"/>
              <a:t> Expected to be self-sufficient and cross-functional.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BB60-7210-4D49-9849-074FD5F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84E-55A9-44AC-AB93-30ED8F90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3174962"/>
            <a:ext cx="7891760" cy="2914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Planning and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9856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3887-F55D-41C1-8F39-A810702B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11376"/>
          </a:xfrm>
        </p:spPr>
        <p:txBody>
          <a:bodyPr/>
          <a:lstStyle/>
          <a:p>
            <a:r>
              <a:rPr lang="en-US" dirty="0"/>
              <a:t>Planning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0C67-DE8D-476F-A82F-A15C70DD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06307"/>
            <a:ext cx="9486690" cy="2692204"/>
          </a:xfrm>
        </p:spPr>
        <p:txBody>
          <a:bodyPr/>
          <a:lstStyle/>
          <a:p>
            <a:r>
              <a:rPr lang="en-US" dirty="0"/>
              <a:t>Collect all relevant information from the customer.</a:t>
            </a:r>
          </a:p>
          <a:p>
            <a:r>
              <a:rPr lang="en-US" dirty="0"/>
              <a:t>Develop a product to fit customer expectation.</a:t>
            </a:r>
          </a:p>
          <a:p>
            <a:r>
              <a:rPr lang="en-US" dirty="0"/>
              <a:t>Determine the purpose of the product and who end users will be.</a:t>
            </a:r>
          </a:p>
          <a:p>
            <a:r>
              <a:rPr lang="en-US" dirty="0"/>
              <a:t>Product development feasibility is checked.</a:t>
            </a:r>
          </a:p>
          <a:p>
            <a:r>
              <a:rPr lang="en-US" dirty="0"/>
              <a:t>Software Requirement Specification document is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7A0297-20AA-496C-906B-724BB38173B5}"/>
              </a:ext>
            </a:extLst>
          </p:cNvPr>
          <p:cNvSpPr txBox="1">
            <a:spLocks/>
          </p:cNvSpPr>
          <p:nvPr/>
        </p:nvSpPr>
        <p:spPr>
          <a:xfrm>
            <a:off x="1587710" y="4333129"/>
            <a:ext cx="9486690" cy="811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BDE06C-3C43-421C-8505-C2BABF83660B}"/>
              </a:ext>
            </a:extLst>
          </p:cNvPr>
          <p:cNvSpPr txBox="1">
            <a:spLocks/>
          </p:cNvSpPr>
          <p:nvPr/>
        </p:nvSpPr>
        <p:spPr>
          <a:xfrm>
            <a:off x="1587710" y="5279123"/>
            <a:ext cx="9486690" cy="123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Software Requirement Specification document is used as input to create software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6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F2E9-7741-4D10-B8C5-97AF665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0365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810D-DE5A-4DE5-8112-59B66E2B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97285"/>
            <a:ext cx="9486690" cy="1715698"/>
          </a:xfrm>
        </p:spPr>
        <p:txBody>
          <a:bodyPr/>
          <a:lstStyle/>
          <a:p>
            <a:r>
              <a:rPr lang="en-US" dirty="0"/>
              <a:t>Coding starts following the design document.</a:t>
            </a:r>
          </a:p>
          <a:p>
            <a:r>
              <a:rPr lang="en-US" dirty="0"/>
              <a:t>Software design is translated into source code.</a:t>
            </a:r>
          </a:p>
          <a:p>
            <a:r>
              <a:rPr lang="en-US" dirty="0"/>
              <a:t>All software components are implemented.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6116D6-2134-413A-AFF2-029756E1DDC1}"/>
              </a:ext>
            </a:extLst>
          </p:cNvPr>
          <p:cNvSpPr txBox="1">
            <a:spLocks/>
          </p:cNvSpPr>
          <p:nvPr/>
        </p:nvSpPr>
        <p:spPr>
          <a:xfrm>
            <a:off x="1587710" y="3212983"/>
            <a:ext cx="9486690" cy="90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9D8C7-F1F6-49E7-9D36-E7613E7C20A0}"/>
              </a:ext>
            </a:extLst>
          </p:cNvPr>
          <p:cNvSpPr txBox="1">
            <a:spLocks/>
          </p:cNvSpPr>
          <p:nvPr/>
        </p:nvSpPr>
        <p:spPr>
          <a:xfrm>
            <a:off x="1587710" y="4116638"/>
            <a:ext cx="9486690" cy="198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Developed software is thoroughly tested.</a:t>
            </a:r>
          </a:p>
          <a:p>
            <a:r>
              <a:rPr lang="en-US" dirty="0"/>
              <a:t>Defects or bugs found are reported to developers to be fixed.</a:t>
            </a:r>
          </a:p>
          <a:p>
            <a:r>
              <a:rPr lang="en-US" dirty="0"/>
              <a:t>Testing is redone after fixes implemented to ensure software capability.</a:t>
            </a:r>
          </a:p>
        </p:txBody>
      </p:sp>
    </p:spTree>
    <p:extLst>
      <p:ext uri="{BB962C8B-B14F-4D97-AF65-F5344CB8AC3E}">
        <p14:creationId xmlns:p14="http://schemas.microsoft.com/office/powerpoint/2010/main" val="341475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E83D-0FC5-4750-BE35-65991AE3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6237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2738-171F-45B8-AD9A-07F9F476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64397"/>
            <a:ext cx="9486690" cy="1864603"/>
          </a:xfrm>
        </p:spPr>
        <p:txBody>
          <a:bodyPr/>
          <a:lstStyle/>
          <a:p>
            <a:r>
              <a:rPr lang="en-US" dirty="0"/>
              <a:t>Project is deployed into production environment.</a:t>
            </a:r>
          </a:p>
          <a:p>
            <a:r>
              <a:rPr lang="en-US" dirty="0"/>
              <a:t>Production environment allows customers and stakeholder to interact with finished product.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4EB75-A2D8-44D5-95A4-B4036F4A6E4A}"/>
              </a:ext>
            </a:extLst>
          </p:cNvPr>
          <p:cNvSpPr txBox="1">
            <a:spLocks/>
          </p:cNvSpPr>
          <p:nvPr/>
        </p:nvSpPr>
        <p:spPr>
          <a:xfrm>
            <a:off x="1587710" y="3094469"/>
            <a:ext cx="9486690" cy="962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F7AA4-ECEE-4D82-B7F4-FD2C71EE2FD4}"/>
              </a:ext>
            </a:extLst>
          </p:cNvPr>
          <p:cNvSpPr txBox="1">
            <a:spLocks/>
          </p:cNvSpPr>
          <p:nvPr/>
        </p:nvSpPr>
        <p:spPr>
          <a:xfrm>
            <a:off x="1587710" y="4026770"/>
            <a:ext cx="9486690" cy="186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Production environment is monitored to ensure system performance.</a:t>
            </a:r>
          </a:p>
          <a:p>
            <a:r>
              <a:rPr lang="en-US" dirty="0"/>
              <a:t>Any issues that arise are fixed and implemented.</a:t>
            </a:r>
          </a:p>
          <a:p>
            <a:r>
              <a:rPr lang="en-US" dirty="0"/>
              <a:t>Any enhancements are implemented during this phase.</a:t>
            </a:r>
          </a:p>
        </p:txBody>
      </p:sp>
    </p:spTree>
    <p:extLst>
      <p:ext uri="{BB962C8B-B14F-4D97-AF65-F5344CB8AC3E}">
        <p14:creationId xmlns:p14="http://schemas.microsoft.com/office/powerpoint/2010/main" val="8043423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679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InterweaveVTI</vt:lpstr>
      <vt:lpstr>Agile Presentation</vt:lpstr>
      <vt:lpstr>Scrum Team Roles</vt:lpstr>
      <vt:lpstr>Product Owner</vt:lpstr>
      <vt:lpstr>Scrum Master</vt:lpstr>
      <vt:lpstr>Development Team</vt:lpstr>
      <vt:lpstr>SDLC Phases</vt:lpstr>
      <vt:lpstr>Planning and Analysis</vt:lpstr>
      <vt:lpstr>Implementation</vt:lpstr>
      <vt:lpstr>Deployment</vt:lpstr>
      <vt:lpstr>Waterfall Method Differences</vt:lpstr>
      <vt:lpstr>Waterfall or Agile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Sean</dc:creator>
  <cp:lastModifiedBy>Rowell, Sean</cp:lastModifiedBy>
  <cp:revision>21</cp:revision>
  <dcterms:created xsi:type="dcterms:W3CDTF">2022-02-20T23:12:40Z</dcterms:created>
  <dcterms:modified xsi:type="dcterms:W3CDTF">2022-02-21T00:26:19Z</dcterms:modified>
</cp:coreProperties>
</file>