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7f19952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7f19952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805b4730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805b4730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805b473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805b473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805b4730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805b473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7f19952a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7f19952a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805b4730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805b4730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7f19952a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7f19952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7f19952a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7f19952a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7f19952a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7f19952a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805b4730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805b4730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7f19952a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7f19952a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805b4730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805b4730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7d03ad6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7d03ad6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7f19952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7f1995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7f19952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7f19952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7f19952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7f19952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05b473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05b473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805b4730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805b4730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805b4730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805b473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gu.hosted.panopto.com/Panopto/Pages/Viewer.aspx?id=a9220d12-0ef5-4c36-928c-afc00177aa3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gregorut/videogamesales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Who am I?</a:t>
            </a:r>
            <a:endParaRPr sz="4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512650"/>
            <a:ext cx="7688100" cy="17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Sean Simmons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Student at WGU, enrolled in the M.S. of Data Analytics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Graduated with  a B.S. of </a:t>
            </a:r>
            <a:r>
              <a:rPr lang="en" sz="2200"/>
              <a:t>Biochemistry</a:t>
            </a:r>
            <a:r>
              <a:rPr lang="en" sz="2200"/>
              <a:t> and Molecular Biology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Chemistry teacher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Lives in Atlanta and enjoys </a:t>
            </a:r>
            <a:r>
              <a:rPr lang="en" sz="2200"/>
              <a:t>reading</a:t>
            </a:r>
            <a:r>
              <a:rPr lang="en" sz="2200"/>
              <a:t> and videogames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7752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Part 2: Converting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37350" cy="48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225" y="714400"/>
            <a:ext cx="4200075" cy="362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525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MLR model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2199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Basically, it worked!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have a model to predict future global sales, we fail to reject our null hypothesis!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688" y="-12"/>
            <a:ext cx="5099776" cy="493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5501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300" y="571325"/>
            <a:ext cx="6738200" cy="37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the Findings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4624525" y="660550"/>
            <a:ext cx="4168500" cy="43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 we can create a predictive model!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-9.174632 + (Year * 0.004572) + (Platform * 0.000382) + (NA_Sales * 1.292622) + (JP_Sales * 1.194827) + (Other_Sales * 2.042369)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coefficients suggest that per each unit of the following, Global Sales will increase or decrease by the following per one unit of the variable: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Year, Global Sales will increase by 0.0046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Platform, Global Sales will increase by .0004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NA_Sales, Global Sales will increase by 1.12926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JP_Sales, Global Sales will increase by 1.1948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Other_Sales, Global Sales will increase by 2.0424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29676" t="0"/>
          <a:stretch/>
        </p:blipFill>
        <p:spPr>
          <a:xfrm>
            <a:off x="0" y="535200"/>
            <a:ext cx="4624525" cy="37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5093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the stats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453350" y="535201"/>
            <a:ext cx="46908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has a 96.8% strength of prediction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Has a residual error value of .28, a low number, which is GOOD!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 condition number, multicollinearity may be a factor and more </a:t>
            </a:r>
            <a:r>
              <a:rPr lang="en" sz="1600"/>
              <a:t>investigation</a:t>
            </a:r>
            <a:r>
              <a:rPr lang="en" sz="1600"/>
              <a:t> is needed, aka there are some issues we need to keep looking into.</a:t>
            </a:r>
            <a:endParaRPr sz="1600"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19549" t="22456"/>
          <a:stretch/>
        </p:blipFill>
        <p:spPr>
          <a:xfrm>
            <a:off x="0" y="535200"/>
            <a:ext cx="4354607" cy="406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the limitations of techniques/tools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2078875"/>
            <a:ext cx="7688700" cy="26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Limitations: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MLR can only show linear relationships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MLR can’t show causality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Have to use </a:t>
            </a:r>
            <a:r>
              <a:rPr lang="en" sz="1600"/>
              <a:t>multiple</a:t>
            </a:r>
            <a:r>
              <a:rPr lang="en" sz="1600"/>
              <a:t> packages as sklearn cannot visualize data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Tools: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was created in jupyter labs v3.44 and python v3, Sklearn was used to run it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So, what does it all mean?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78350" y="554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Proposed Actions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29450" y="1304225"/>
            <a:ext cx="7688700" cy="3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on the investigation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up the analysis to non-linear relationships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Greatly increase the size of the dataset and the characteristics listed within the dataset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 into the second stage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model to predict future global sales with further information gathering, aka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the game was released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time of year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other major titles released during the same time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inflation/economy at the time since the sales span many years.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Benefits of the study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729450" y="2078875"/>
            <a:ext cx="76887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Alternate Hypothesis- We can create a model to statistically significantly predict video game global sales.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this model to…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future global sales given characteristics of the game using the equation.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key characteristics in high performing games if needed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a launching point for further investigation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</a:t>
            </a:r>
            <a:r>
              <a:rPr lang="en"/>
              <a:t> the Numbers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now use the following to predict future global sales for video games with a 96.8% strength of prediction.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-9.174632 + (Year * 0.004572) + (Platform * 0.000382) + (NA_Sales * 1.292622) + (JP_Sales * 1.194827) + (Other_Sales * 2.042369)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- Main takeaways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Hypothetical Question- Can we predict future global </a:t>
            </a:r>
            <a:r>
              <a:rPr lang="en"/>
              <a:t>video games</a:t>
            </a:r>
            <a:r>
              <a:rPr lang="en"/>
              <a:t> sales using multiple linear regression?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We downloaded,cleaned, and assessed the data in jupyter labs using python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Performed several MLR models, found a statistically </a:t>
            </a:r>
            <a:r>
              <a:rPr lang="en"/>
              <a:t>significant</a:t>
            </a:r>
            <a:r>
              <a:rPr lang="en"/>
              <a:t> grouping of variables after reduction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We have a model that can be used to predict future global sales!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Proposed Actions include advancing the investigation with a non-linear model, gathering more data and investigating it with the same model and putting more resources into the final list of variables and regression equation.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Global Sales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7952" y="31013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WGU D214 Capstone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Panopto Link to the Presentation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https://wgu.hosted.panopto.com/Panopto/Pages/Viewer.aspx?id=a9220d12-0ef5-4c36-928c-afc00177aa3d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Hypothetical Business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Video Game Producer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“We are looking at sales, and we want to do predict how well our game will sell?” We had a previous team </a:t>
            </a:r>
            <a:r>
              <a:rPr lang="en" sz="1400"/>
              <a:t>create</a:t>
            </a:r>
            <a:r>
              <a:rPr lang="en" sz="1400"/>
              <a:t> a dataset listing video game sales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How we can look at it: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“Can we create a multiple linear regression model (MLR) to predict future global sales?”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hypothesis- We can not create a model to statistically significantly predict video game global sales.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Alternate Hypothesis- We can create a model to statistically significantly predict video game global sales.</a:t>
            </a:r>
            <a:endParaRPr b="1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Data-Analysis Process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Download</a:t>
            </a:r>
            <a:r>
              <a:rPr b="1" lang="en" sz="1800"/>
              <a:t> the dataset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View it, assess it with exploratory data analysis (EDA)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Clean it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Perform a MLR model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Assess the model and respond to our hypotheses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the dataset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4060200" cy="24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Download the dataset from kaggle, open source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Game Sales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(n.d.). Www.kaggle.com. </a:t>
            </a:r>
            <a:r>
              <a:rPr lang="en" sz="15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https://www.kaggle.com/datasets/gregorut/videogamesales</a:t>
            </a:r>
            <a:endParaRPr sz="16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575" y="495125"/>
            <a:ext cx="4354425" cy="440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73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1625"/>
            <a:ext cx="3569883" cy="43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999" y="500125"/>
            <a:ext cx="4203550" cy="45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60150" cy="49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4800"/>
            <a:ext cx="32739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5012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 (Fill missing </a:t>
            </a:r>
            <a:r>
              <a:rPr lang="en"/>
              <a:t>values</a:t>
            </a:r>
            <a:r>
              <a:rPr lang="en"/>
              <a:t> </a:t>
            </a:r>
            <a:r>
              <a:rPr lang="en"/>
              <a:t>with</a:t>
            </a:r>
            <a:r>
              <a:rPr lang="en"/>
              <a:t> zero)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587" y="535200"/>
            <a:ext cx="4137925" cy="45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