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9c0c58b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9c0c58b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https://github.com/Sean02/Destiny_2_Exotic_Armor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ean02/Destiny_2_Exotic_Arm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Destiny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Exotic Armor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LI AND PETER MENDOZA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37025" y="0"/>
            <a:ext cx="40452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37025" y="9641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Lucid Chart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41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10600" y="4275625"/>
            <a:ext cx="4522800" cy="70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E/R Diagram</a:t>
            </a:r>
            <a:endParaRPr sz="3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1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281775"/>
            <a:ext cx="9144000" cy="781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Relational Schema</a:t>
            </a:r>
            <a:endParaRPr sz="3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275"/>
            <a:ext cx="9144000" cy="37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chemeClr val="lt1"/>
                </a:highlight>
                <a:hlinkClick r:id="rId3"/>
              </a:rPr>
              <a:t>Sean02/Destiny_2_Exotic_Armor: Database Project for CSE111 - Database Systems (github.com)</a:t>
            </a:r>
            <a:endParaRPr sz="2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Guardian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175" y="1715963"/>
            <a:ext cx="1522575" cy="15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1715963"/>
            <a:ext cx="1522575" cy="15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