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9c0c58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9c0c58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9c0c58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9c0c58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https://github.com/Sean02/Destiny_2_Exotic_Armor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ean02/Destiny_2_Exotic_Arm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Destiny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Exotic Armor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LI AND PETER MENDOZA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0"/>
            <a:ext cx="40452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Project is a simple updatable database</a:t>
            </a:r>
            <a:r>
              <a:rPr lang="en" sz="1800"/>
              <a:t>,</a:t>
            </a:r>
            <a:r>
              <a:rPr lang="en" sz="1800"/>
              <a:t> meant to store information on the current Exotic armor pieces within the game,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Destiny 2</a:t>
            </a:r>
            <a:endParaRPr i="1" sz="18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the character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Equips and finds the new armor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Bungie: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</a:t>
            </a:r>
            <a:r>
              <a:rPr lang="en"/>
              <a:t>s</a:t>
            </a:r>
            <a:r>
              <a:rPr lang="en"/>
              <a:t> the game loot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game information to change different aspects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7025" y="0"/>
            <a:ext cx="40452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37025" y="9641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w/ Lucidchart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1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310600" y="4275625"/>
            <a:ext cx="4522800" cy="7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E/R Diagram</a:t>
            </a:r>
            <a:endParaRPr sz="31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1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0" y="281775"/>
            <a:ext cx="9144000" cy="781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Relational Schema</a:t>
            </a:r>
            <a:endParaRPr sz="3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275"/>
            <a:ext cx="9144000" cy="37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highlight>
                  <a:schemeClr val="lt1"/>
                </a:highlight>
                <a:hlinkClick r:id="rId3"/>
              </a:rPr>
              <a:t>Sean02/Destiny_2_Exotic_Armor: Database Project for CSE111 - Database Systems (github.com)</a:t>
            </a:r>
            <a:endParaRPr sz="2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Guardian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75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715963"/>
            <a:ext cx="1522575" cy="15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