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font" Target="fonts/PlayfairDisplay-regular.fntdata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font" Target="fonts/PlayfairDisplay-italic.fntdata"/><Relationship Id="rId24" Type="http://schemas.openxmlformats.org/officeDocument/2006/relationships/font" Target="fonts/Oswald-bold.fntdata"/><Relationship Id="rId12" Type="http://schemas.openxmlformats.org/officeDocument/2006/relationships/font" Target="fonts/PlayfairDisplay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https://github.com/Sean02/Destiny_2_Exotic_Armor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Destiny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Exotic Armor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LI AND PETER MENDOZA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37025" y="0"/>
            <a:ext cx="40452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37025" y="9641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Lucid Chart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41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62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07800" y="4212200"/>
            <a:ext cx="4522800" cy="70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5" y="1056450"/>
            <a:ext cx="9023100" cy="40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2581050" y="281775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Relational Schema</a:t>
            </a:r>
            <a:endParaRPr sz="3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877475" y="2274004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DLC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dlc_season, dlc_armor, dlc_seasonpass, dlc_subclass, dlc_campaign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46800" y="2274004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Character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c_class, c_subclass, c_element, c_helmet, c_arms, c_legs, c_torso, c_acctinfo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01450" y="3544154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D2 Armor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a_name, a_class, a_subclass, a_support, a_season, a_ornament, a_mods, a_description, a_helmet, a_arms, a_legs, a_torso 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01450" y="1056454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User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u_id, u_region, u_dlcowned, u_acctinfo</a:t>
            </a:r>
            <a:endParaRPr b="1" sz="1400"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877475" y="3544154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Game Activities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ga_strike, ga_crucible, ga_gambit, ga_tower, ga_season, ga_planets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877475" y="1056454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Bungie(developer)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b_id, b_sources, b_access, b_shop, b_campaign</a:t>
            </a:r>
            <a:endParaRPr sz="1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Guardian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175" y="1715963"/>
            <a:ext cx="1522575" cy="15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1715963"/>
            <a:ext cx="1522575" cy="15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