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A0357E-C516-47F6-A3E6-7D4B05FF2B8A}">
  <a:tblStyle styleId="{B6A0357E-C516-47F6-A3E6-7D4B05FF2B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en-us/devops/develop/git/what-is-version-contro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e7237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1e7237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1e31d7b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1e31d7b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9644e2498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9644e2498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9644e249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9644e249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https://learn.microsoft.com/en-us/devops/develop/git/what-is-version-control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https://gitbook.tw/chapters/gitflow/why-need-git-flow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644e249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9644e249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https://www.youtube.com/watch?v=MAoAY1wYJuE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e31d7b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1e31d7b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https://www.youtube.com/watch?v=MAoAY1wYJuE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9644e249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9644e24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9644e249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9644e249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1e31d7b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1e31d7b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9644e249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9644e249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9644e249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9644e249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ame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ntust-aivc/instruction-for-adding-an-ssh-key-to-your-github-account-ubuntu20-04-3-lts-f9f7802ed7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37775" y="1467825"/>
            <a:ext cx="6768000" cy="20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/>
              <a:t>2023_Undergraduate-Researcher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Topic：</a:t>
            </a:r>
            <a:r>
              <a:rPr lang="zh-TW" sz="2800"/>
              <a:t>Git </a:t>
            </a:r>
            <a:endParaRPr sz="2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414050" y="4605700"/>
            <a:ext cx="14904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300"/>
              <a:t>主講者：楊宜祥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8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 keygen?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913650" y="1625100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Secure Shell：Network Secure Protocol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913650" y="2508900"/>
            <a:ext cx="73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545" y="2025300"/>
            <a:ext cx="5307801" cy="28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191275" y="4569625"/>
            <a:ext cx="50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https://www.wallarm.com/what/what-is-ssh-protocol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Remote</a:t>
            </a:r>
            <a:r>
              <a:rPr lang="zh-TW"/>
              <a:t> repository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179725" y="4533625"/>
            <a:ext cx="31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https://zh.wikipedia.org/zh-tw/Git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19150" y="1609725"/>
            <a:ext cx="7467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clone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remote add &lt;name&gt; &lt;url&gt;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push -u &lt;repository&gt; &lt;branch&gt;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pull &lt;repository&gt; &lt;branch&gt;   </a:t>
            </a:r>
            <a:r>
              <a:rPr lang="zh-TW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fetch + merge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--allow-unrelated-histories : 可以合併兩個沒有共同起點的分支</a:t>
            </a:r>
            <a:endParaRPr sz="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例如：你有個working directory 還有一個剛創見的github repo，你想要Push 到github上，但github 上已經有一些License，而你的local repo並沒有，需要先從github 上pull 下License，才能夠把其他檔案push 上去，這時候的pull 就會需要--allow-unrelated-histories</a:t>
            </a:r>
            <a:endParaRPr sz="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400675" y="2302500"/>
            <a:ext cx="40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999999"/>
                </a:solidFill>
                <a:highlight>
                  <a:srgbClr val="FFFFFF"/>
                </a:highlight>
              </a:rPr>
              <a:t>-u : 設定 upstream 可以使分支開始追蹤指定的遠端分支</a:t>
            </a:r>
            <a:endParaRPr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19150" y="8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Vscode Extension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00" y="1830175"/>
            <a:ext cx="28098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900" y="2943200"/>
            <a:ext cx="5513002" cy="19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931500" y="82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/>
              <a:t>Why do you need Git ?  Help Development</a:t>
            </a:r>
            <a:endParaRPr i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94075" y="1737450"/>
            <a:ext cx="75057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(x) 複製貼上 =&gt; </a:t>
            </a:r>
            <a:r>
              <a:rPr b="1" lang="zh-TW"/>
              <a:t>Newest</a:t>
            </a:r>
            <a:r>
              <a:rPr lang="zh-TW"/>
              <a:t>? </a:t>
            </a:r>
            <a:r>
              <a:rPr b="1" lang="zh-TW"/>
              <a:t>Have others changed files</a:t>
            </a:r>
            <a:r>
              <a:rPr lang="zh-TW"/>
              <a:t>? </a:t>
            </a:r>
            <a:r>
              <a:rPr b="1" lang="zh-TW"/>
              <a:t>Difficult to maintain</a:t>
            </a:r>
            <a:r>
              <a:rPr lang="zh-TW"/>
              <a:t>. </a:t>
            </a:r>
            <a:r>
              <a:rPr b="1" lang="zh-TW">
                <a:solidFill>
                  <a:srgbClr val="FF0000"/>
                </a:solidFill>
              </a:rPr>
              <a:t>Hard to cooperation.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(O) Version Control System (VCS)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       </a:t>
            </a:r>
            <a:r>
              <a:rPr lang="zh-TW"/>
              <a:t>Track Changes =&gt; Take </a:t>
            </a:r>
            <a:r>
              <a:rPr b="1" lang="zh-TW"/>
              <a:t>snapshot</a:t>
            </a:r>
            <a:r>
              <a:rPr lang="zh-TW"/>
              <a:t> of files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50" y="2893763"/>
            <a:ext cx="4105075" cy="17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63" y="2893775"/>
            <a:ext cx="3657046" cy="17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970600" y="3062150"/>
            <a:ext cx="28692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Benefits: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 workflows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 with versions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together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Keep a history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931500" y="82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of Git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774225" y="193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2005 Linus Torvalds developed, GPL （又是你）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Distributed Version Control System   </a:t>
            </a:r>
            <a:r>
              <a:rPr lang="zh-TW">
                <a:solidFill>
                  <a:srgbClr val="999999"/>
                </a:solidFill>
              </a:rPr>
              <a:t>&lt;=&gt;  Centralized Version Control System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175" y="207787"/>
            <a:ext cx="4498100" cy="2535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5"/>
          <p:cNvGraphicFramePr/>
          <p:nvPr/>
        </p:nvGraphicFramePr>
        <p:xfrm>
          <a:off x="1372463" y="2710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{B6A0357E-C516-47F6-A3E6-7D4B05FF2B8A}</a:tableStyleId>
              </a:tblPr>
              <a:tblGrid>
                <a:gridCol w="910325"/>
                <a:gridCol w="2604750"/>
                <a:gridCol w="2430025"/>
              </a:tblGrid>
              <a:tr h="3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DVCS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CVCS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Copy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Every developer “clones” a copy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Rely on central server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Operate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操作較複雜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簡單快速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Teamwork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適合多人合作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小團體有效快速溝通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Commit workflow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zh-TW" sz="900"/>
                        <a:t>commit your changes to local repo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zh-TW" sz="900"/>
                        <a:t>After several commits, push them to the remote repo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zh-TW" sz="900"/>
                        <a:t>Pull changes from server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zh-TW" sz="900"/>
                        <a:t>Make your changes 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zh-TW" sz="900"/>
                        <a:t>Commit changes to central server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931500" y="82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does</a:t>
            </a:r>
            <a:r>
              <a:rPr lang="zh-TW"/>
              <a:t> Git work?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2184175"/>
            <a:ext cx="3994257" cy="17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225" y="2184175"/>
            <a:ext cx="4166650" cy="17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23875" y="1820550"/>
            <a:ext cx="3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Other version control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240325" y="1777750"/>
            <a:ext cx="3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15900" y="4127500"/>
            <a:ext cx="36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Store information as a list of file-based changes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018200" y="4127500"/>
            <a:ext cx="36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Store stream of snapshots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121600" y="404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 chart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25" y="1541300"/>
            <a:ext cx="4181075" cy="33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179725" y="4533625"/>
            <a:ext cx="31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https://zh.wikipedia.org/zh-tw/Git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19150" y="1800200"/>
            <a:ext cx="3627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Step：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clone Remote repo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checkout which branch you want to work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 === After Change ===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zh-TW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 to stage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zh-TW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Commits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zh-TW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Push to remote repo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Settings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9150" y="1766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設定帳號密碼，在連接Github 的時候會讀取這些資訊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config </a:t>
            </a:r>
            <a:r>
              <a:rPr lang="zh-TW"/>
              <a:t>--global user.name “Your Name”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config --global user.email “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name@gmail.com</a:t>
            </a:r>
            <a:r>
              <a:rPr lang="zh-TW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 config --global core.editor vim</a:t>
            </a:r>
            <a:endParaRPr/>
          </a:p>
          <a:p>
            <a:pPr indent="0" lvl="0" marL="25400" marR="25400" rtl="0" algn="l">
              <a:lnSpc>
                <a:spcPct val="1134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</a:rPr>
              <a:t>git config --global init.defaultBranch main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repository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19150" y="1800200"/>
            <a:ext cx="46572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init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add &lt;file name&gt;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rm &lt;file name&gt; </a:t>
            </a:r>
            <a:r>
              <a:rPr lang="zh-TW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記得加 </a:t>
            </a:r>
            <a:r>
              <a:rPr lang="zh-TW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--cached ，它只會從git 的歷史紀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　　			錄中刪除，而不會刪掉檔案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status</a:t>
            </a:r>
            <a:endParaRPr sz="13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git reset HEAD &lt;file&gt;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git commit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00" y="1800200"/>
            <a:ext cx="3925271" cy="17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Connect to Github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80025"/>
            <a:ext cx="3052875" cy="1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375" y="1291650"/>
            <a:ext cx="3304151" cy="368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958575" y="1670025"/>
            <a:ext cx="31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Create a new Repository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Connect to Github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913650" y="1625100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With SSH-keygen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897150" y="2523075"/>
            <a:ext cx="734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https://medium.com/ntust-aivc/instruction-for-adding-an-ssh-key-to-your-github-account-ubuntu20-04-3-lts-f9f7802ed734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PS：There are 200MB limitation. You can use the package, </a:t>
            </a:r>
            <a:r>
              <a:rPr b="1" lang="zh-TW"/>
              <a:t>git-lfs</a:t>
            </a:r>
            <a:r>
              <a:rPr lang="zh-TW"/>
              <a:t>, to conquer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