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73" r:id="rId3"/>
    <p:sldId id="266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0EA5F0D-C1DC-412F-A146-DDB3A74B588F}" type="datetimeFigureOut">
              <a:rPr lang="en-US" altLang="zh-TW"/>
              <a:t>6/23/2016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BAE14B8-3CC9-472D-9BC5-A84D80684DE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8CDE508-72C8-4AB5-AA9C-1584D31690E0}" type="datetimeFigureOut">
              <a:t>2016/6/23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FB667E1-E601-4AAF-B95C-B25720D70A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0" name="矩形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矩形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矩形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矩形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 latinLnBrk="0">
              <a:defRPr lang="zh-TW" sz="6000"/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400" cap="all" baseline="0"/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zh-TW" dirty="0" smtClean="0"/>
              <a:t>按一下以編輯母片副標題樣式</a:t>
            </a:r>
            <a:r>
              <a:rPr lang="zh-TW" dirty="0"/>
              <a:t>
          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dirty="0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5" name="矩形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 latinLnBrk="0">
              <a:defRPr lang="zh-TW"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zh-TW" dirty="0" smtClean="0"/>
              <a:t> 按一下以編輯母片文字樣式</a:t>
            </a:r>
            <a:r>
              <a:rPr lang="zh-TW" dirty="0"/>
              <a:t>
          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A879FD0-C37A-4F50-8F3B-5FA0D9D0B42F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D06EF73-9DB8-4763-865F-2F88181A4732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        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zh-TW" dirty="0" smtClean="0"/>
              <a:t>按一下以編輯母片標題樣式</a:t>
            </a:r>
            <a:r>
              <a:rPr lang="zh-TW" dirty="0"/>
              <a:t>
</a:t>
            </a:r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dirty="0"/>
              <a:t>
              </a:t>
            </a:r>
            <a:endParaRPr lang="en-US" altLang="zh-TW" dirty="0" smtClean="0"/>
          </a:p>
          <a:p>
            <a:pPr lvl="0"/>
            <a:r>
              <a:rPr lang="zh-TW" dirty="0" smtClean="0"/>
              <a:t>按一下</a:t>
            </a:r>
            <a:r>
              <a:rPr lang="zh-TW" dirty="0"/>
              <a:t>以編輯母片文字樣式
         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6" name="矩形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2" name="矩形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dirty="0"/>
              <a:t>
</a:t>
            </a:r>
            <a:r>
              <a:rPr lang="zh-TW" dirty="0" smtClean="0"/>
              <a:t>            </a:t>
            </a:r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1" name="矩形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 latinLnBrk="0">
              <a:buNone/>
              <a:defRPr lang="zh-TW"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zh-TW" dirty="0" smtClean="0"/>
              <a:t>按一下圖示以新增圖片</a:t>
            </a:r>
            <a:r>
              <a:rPr lang="zh-TW" dirty="0"/>
              <a:t>
          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矩形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
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dirty="0"/>
              <a:t>
</a:t>
            </a:r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  <a:p>
            <a:pPr lvl="3"/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/>
              <a:t>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 dirty="0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r>
              <a:rPr lang="zh-TW" dirty="0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TW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lang="zh-TW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91590" indent="-28575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 Programming</a:t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資訊二 鄭</a:t>
            </a:r>
            <a:r>
              <a:rPr lang="zh-TW" altLang="en-US" dirty="0"/>
              <a:t>宇</a:t>
            </a:r>
            <a:r>
              <a:rPr lang="zh-TW" altLang="en-US" dirty="0" smtClean="0"/>
              <a:t>軒 </a:t>
            </a:r>
            <a:r>
              <a:rPr lang="en-US" altLang="zh-TW" dirty="0" smtClean="0"/>
              <a:t>F74036019</a:t>
            </a:r>
          </a:p>
          <a:p>
            <a:r>
              <a:rPr lang="zh-TW" altLang="en-US" dirty="0" smtClean="0"/>
              <a:t>資訊二 謝宗諭 </a:t>
            </a:r>
            <a:r>
              <a:rPr lang="en-US" altLang="zh-TW" dirty="0" smtClean="0"/>
              <a:t>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828222"/>
            <a:ext cx="5273040" cy="4943475"/>
          </a:xfr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343400"/>
          </a:xfrm>
        </p:spPr>
        <p:txBody>
          <a:bodyPr numCol="2"/>
          <a:lstStyle/>
          <a:p>
            <a:r>
              <a:rPr lang="zh-TW" altLang="en-US" dirty="0" smtClean="0"/>
              <a:t>玩家人數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1~2</a:t>
            </a:r>
            <a:endParaRPr lang="en-US" altLang="zh-TW" dirty="0"/>
          </a:p>
          <a:p>
            <a:r>
              <a:rPr lang="zh-TW" altLang="en-US" dirty="0" smtClean="0"/>
              <a:t>勝利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全滅敵人</a:t>
            </a:r>
            <a:endParaRPr lang="en-US" altLang="zh-TW" dirty="0" smtClean="0"/>
          </a:p>
          <a:p>
            <a:r>
              <a:rPr lang="zh-TW" altLang="en-US" dirty="0" smtClean="0"/>
              <a:t>地圖</a:t>
            </a:r>
            <a:r>
              <a:rPr lang="zh-TW" altLang="en-US" dirty="0" smtClean="0"/>
              <a:t>編輯模式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自訂屬於自己的地圖</a:t>
            </a:r>
            <a:r>
              <a:rPr lang="en-US" altLang="zh-TW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擴充功能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玩家人數上升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1~4</a:t>
            </a:r>
          </a:p>
          <a:p>
            <a:pPr lvl="1"/>
            <a:r>
              <a:rPr lang="zh-TW" altLang="en-US" dirty="0" smtClean="0"/>
              <a:t>不只有對抗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模式，開放玩家互相對戰</a:t>
            </a:r>
            <a:endParaRPr lang="en-US" altLang="zh-TW" dirty="0" smtClean="0"/>
          </a:p>
          <a:p>
            <a:r>
              <a:rPr lang="zh-TW" altLang="en-US" dirty="0" smtClean="0"/>
              <a:t>道具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增加兩項新道具</a:t>
            </a:r>
            <a:endParaRPr lang="en-US" altLang="zh-TW" dirty="0" smtClean="0"/>
          </a:p>
          <a:p>
            <a:r>
              <a:rPr lang="zh-TW" altLang="en-US" dirty="0" smtClean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增加一項新項目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搶旗、死鬥等等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戰車</a:t>
            </a:r>
            <a:r>
              <a:rPr lang="en-US" altLang="zh-TW" dirty="0" smtClean="0"/>
              <a:t>AI:</a:t>
            </a:r>
            <a:r>
              <a:rPr lang="zh-TW" altLang="en-US" dirty="0" smtClean="0"/>
              <a:t> 增加不同難度的</a:t>
            </a:r>
            <a:r>
              <a:rPr lang="en-US" altLang="zh-TW" dirty="0" smtClean="0"/>
              <a:t>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715627" cy="6858000"/>
          </a:xfrm>
        </p:spPr>
      </p:pic>
    </p:spTree>
    <p:extLst>
      <p:ext uri="{BB962C8B-B14F-4D97-AF65-F5344CB8AC3E}">
        <p14:creationId xmlns:p14="http://schemas.microsoft.com/office/powerpoint/2010/main" val="29980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erBlue_16x9_TP103213468" id="{F29B2FCE-29DC-4F9A-8803-451A8A719530}" vid="{091603A2-0BF1-40B6-A5B5-64CDFA7819AB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純藍色邊界的設計簡報 (寬螢幕)</Template>
  <TotalTime>0</TotalTime>
  <Words>87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新細明體</vt:lpstr>
      <vt:lpstr>Arial</vt:lpstr>
      <vt:lpstr>Constantia</vt:lpstr>
      <vt:lpstr>Sheer Blue 16x9</vt:lpstr>
      <vt:lpstr>Window Programming Final Project</vt:lpstr>
      <vt:lpstr>遊戲畫面</vt:lpstr>
      <vt:lpstr>遊戲介紹</vt:lpstr>
      <vt:lpstr>擴充功能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2016-05-19T01:13:40Z</dcterms:created>
  <dcterms:modified xsi:type="dcterms:W3CDTF">2016-06-23T03:03:24Z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