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73" r:id="rId3"/>
    <p:sldId id="266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96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20EA5F0D-C1DC-412F-A146-DDB3A74B588F}" type="datetimeFigureOut">
              <a:rPr lang="en-US" altLang="zh-TW"/>
              <a:t>6/23/2016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7BAE14B8-3CC9-472D-9BC5-A84D80684DE2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A8CDE508-72C8-4AB5-AA9C-1584D31690E0}" type="datetimeFigureOut">
              <a:t>2016/6/23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7FB667E1-E601-4AAF-B95C-B25720D70A60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gradFill>
          <a:gsLst>
            <a:gs pos="100000">
              <a:schemeClr val="accent1">
                <a:lumMod val="20000"/>
                <a:lumOff val="80000"/>
                <a:alpha val="86000"/>
              </a:schemeClr>
            </a:gs>
            <a:gs pos="42000">
              <a:schemeClr val="bg1">
                <a:alpha val="40000"/>
              </a:schemeClr>
            </a:gs>
            <a:gs pos="0">
              <a:schemeClr val="accent1">
                <a:lumMod val="20000"/>
                <a:lumOff val="80000"/>
                <a:alpha val="85000"/>
              </a:schemeClr>
            </a:gs>
            <a:gs pos="75000">
              <a:schemeClr val="bg1"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/>
              <a:t>
            </a:t>
            </a:r>
          </a:p>
        </p:txBody>
      </p:sp>
      <p:sp>
        <p:nvSpPr>
          <p:cNvPr id="20" name="矩形 19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/>
              <a:t>
            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0" y="0"/>
            <a:ext cx="12188825" cy="713232"/>
            <a:chOff x="0" y="0"/>
            <a:chExt cx="12188825" cy="713232"/>
          </a:xfrm>
        </p:grpSpPr>
        <p:sp>
          <p:nvSpPr>
            <p:cNvPr id="7" name="矩形 6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  <p:sp>
          <p:nvSpPr>
            <p:cNvPr id="10" name="矩形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0" y="0"/>
            <a:ext cx="713232" cy="6858000"/>
            <a:chOff x="0" y="0"/>
            <a:chExt cx="713232" cy="6858000"/>
          </a:xfrm>
        </p:grpSpPr>
        <p:sp>
          <p:nvSpPr>
            <p:cNvPr id="12" name="矩形 11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  <p:sp>
          <p:nvSpPr>
            <p:cNvPr id="13" name="矩形 12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</p:grpSp>
      <p:grpSp>
        <p:nvGrpSpPr>
          <p:cNvPr id="22" name="群組 21"/>
          <p:cNvGrpSpPr/>
          <p:nvPr/>
        </p:nvGrpSpPr>
        <p:grpSpPr>
          <a:xfrm rot="10800000">
            <a:off x="11478768" y="0"/>
            <a:ext cx="713232" cy="6858000"/>
            <a:chOff x="0" y="0"/>
            <a:chExt cx="713232" cy="6858000"/>
          </a:xfrm>
        </p:grpSpPr>
        <p:sp>
          <p:nvSpPr>
            <p:cNvPr id="23" name="矩形 22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  <p:sp>
          <p:nvSpPr>
            <p:cNvPr id="24" name="矩形 23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</p:grpSp>
      <p:grpSp>
        <p:nvGrpSpPr>
          <p:cNvPr id="17" name="群組 16"/>
          <p:cNvGrpSpPr/>
          <p:nvPr/>
        </p:nvGrpSpPr>
        <p:grpSpPr>
          <a:xfrm flipV="1">
            <a:off x="0" y="6144768"/>
            <a:ext cx="12188825" cy="713232"/>
            <a:chOff x="0" y="0"/>
            <a:chExt cx="12188825" cy="713232"/>
          </a:xfrm>
        </p:grpSpPr>
        <p:sp>
          <p:nvSpPr>
            <p:cNvPr id="18" name="矩形 17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1112520" y="1188720"/>
            <a:ext cx="9966960" cy="2514600"/>
          </a:xfrm>
        </p:spPr>
        <p:txBody>
          <a:bodyPr anchor="b">
            <a:noAutofit/>
          </a:bodyPr>
          <a:lstStyle>
            <a:lvl1pPr algn="ctr" latinLnBrk="0">
              <a:defRPr lang="zh-TW" sz="6000"/>
            </a:lvl1pPr>
          </a:lstStyle>
          <a:p>
            <a:r>
              <a:rPr lang="zh-TW" dirty="0"/>
              <a:t>
</a:t>
            </a:r>
            <a:r>
              <a:rPr lang="zh-TW" altLang="zh-TW" dirty="0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112520" y="3749040"/>
            <a:ext cx="9966960" cy="9144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TW" sz="2400" cap="all" baseline="0"/>
            </a:lvl1pPr>
            <a:lvl2pPr marL="457200" indent="0" algn="ctr" latinLnBrk="0">
              <a:buNone/>
              <a:defRPr lang="zh-TW" sz="2800"/>
            </a:lvl2pPr>
            <a:lvl3pPr marL="914400" indent="0" algn="ctr" latinLnBrk="0">
              <a:buNone/>
              <a:defRPr lang="zh-TW" sz="2400"/>
            </a:lvl3pPr>
            <a:lvl4pPr marL="1371600" indent="0" algn="ctr" latinLnBrk="0">
              <a:buNone/>
              <a:defRPr lang="zh-TW" sz="2000"/>
            </a:lvl4pPr>
            <a:lvl5pPr marL="1828800" indent="0" algn="ctr" latinLnBrk="0">
              <a:buNone/>
              <a:defRPr lang="zh-TW" sz="2000"/>
            </a:lvl5pPr>
            <a:lvl6pPr marL="2286000" indent="0" algn="ctr" latinLnBrk="0">
              <a:buNone/>
              <a:defRPr lang="zh-TW" sz="2000"/>
            </a:lvl6pPr>
            <a:lvl7pPr marL="2743200" indent="0" algn="ctr" latinLnBrk="0">
              <a:buNone/>
              <a:defRPr lang="zh-TW" sz="2000"/>
            </a:lvl7pPr>
            <a:lvl8pPr marL="3200400" indent="0" algn="ctr" latinLnBrk="0">
              <a:buNone/>
              <a:defRPr lang="zh-TW" sz="2000"/>
            </a:lvl8pPr>
            <a:lvl9pPr marL="3657600" indent="0" algn="ctr" latinLnBrk="0">
              <a:buNone/>
              <a:defRPr lang="zh-TW" sz="2000"/>
            </a:lvl9pPr>
          </a:lstStyle>
          <a:p>
            <a:r>
              <a:rPr lang="zh-TW" altLang="zh-TW" dirty="0" smtClean="0"/>
              <a:t>按一下以編輯母片副標題樣式</a:t>
            </a:r>
            <a:r>
              <a:rPr lang="zh-TW" dirty="0"/>
              <a:t>
          </a:t>
            </a:r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dirty="0"/>
              <a:t>
</a:t>
            </a:r>
            <a:r>
              <a:rPr lang="zh-TW" altLang="zh-TW" dirty="0" smtClean="0"/>
              <a:t>按一下以編輯母片標題樣式</a:t>
            </a:r>
            <a:endParaRPr lang="zh-TW" dirty="0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/>
              <a:t>
            </a:t>
            </a:r>
            <a:fld id="{9E583DDF-CA54-461A-A486-592D2374C532}" type="datetimeFigureOut">
              <a:rPr lang="zh-TW" altLang="en-US" smtClean="0"/>
              <a:t>2016/6/23</a:t>
            </a:fld>
            <a:r>
              <a:rPr lang="zh-TW"/>
              <a:t>
            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/>
              <a:t>
            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/>
              <a:t>
            </a:t>
            </a:r>
            <a:fld id="{CA8D9AD5-F248-4919-864A-CFD76CC027D6}" type="slidenum">
              <a:t>‹#›</a:t>
            </a:fld>
            <a:r>
              <a:rPr lang="zh-TW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274638"/>
            <a:ext cx="2628900" cy="5897562"/>
          </a:xfrm>
        </p:spPr>
        <p:txBody>
          <a:bodyPr vert="vert"/>
          <a:lstStyle/>
          <a:p>
            <a:r>
              <a:rPr lang="zh-TW" dirty="0"/>
              <a:t>
</a:t>
            </a:r>
            <a:r>
              <a:rPr lang="zh-TW" altLang="zh-TW" dirty="0" smtClean="0"/>
              <a:t>按一下以編輯母片標題樣式</a:t>
            </a:r>
            <a:endParaRPr lang="zh-TW" dirty="0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/>
              <a:t>
            </a:t>
            </a:r>
            <a:fld id="{9E583DDF-CA54-461A-A486-592D2374C532}" type="datetimeFigureOut">
              <a:rPr lang="zh-TW" altLang="en-US" smtClean="0"/>
              <a:t>2016/6/23</a:t>
            </a:fld>
            <a:r>
              <a:rPr lang="zh-TW"/>
              <a:t>
            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/>
              <a:t>
            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/>
              <a:t>
            </a:t>
            </a:r>
            <a:fld id="{CA8D9AD5-F248-4919-864A-CFD76CC027D6}" type="slidenum">
              <a:t>‹#›</a:t>
            </a:fld>
            <a:r>
              <a:rPr lang="zh-TW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dirty="0"/>
              <a:t>
</a:t>
            </a:r>
            <a:r>
              <a:rPr lang="zh-TW" altLang="zh-TW" dirty="0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/>
              <a:t>
            </a:t>
            </a:r>
            <a:fld id="{9E583DDF-CA54-461A-A486-592D2374C532}" type="datetimeFigureOut">
              <a:rPr lang="zh-TW" altLang="en-US" smtClean="0"/>
              <a:t>2016/6/23</a:t>
            </a:fld>
            <a:r>
              <a:rPr lang="zh-TW"/>
              <a:t>
            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dirty="0"/>
              <a:t>
            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/>
              <a:t>
            </a:t>
            </a:r>
            <a:fld id="{CA8D9AD5-F248-4919-864A-CFD76CC027D6}" type="slidenum">
              <a:t>‹#›</a:t>
            </a:fld>
            <a:r>
              <a:rPr lang="zh-TW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/>
              <a:t>
            </a:t>
            </a:r>
          </a:p>
        </p:txBody>
      </p:sp>
      <p:sp>
        <p:nvSpPr>
          <p:cNvPr id="15" name="矩形 14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/>
              <a:t>
            </a:t>
            </a:r>
          </a:p>
        </p:txBody>
      </p:sp>
      <p:grpSp>
        <p:nvGrpSpPr>
          <p:cNvPr id="8" name="群組 7"/>
          <p:cNvGrpSpPr/>
          <p:nvPr/>
        </p:nvGrpSpPr>
        <p:grpSpPr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矩形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  <p:sp>
          <p:nvSpPr>
            <p:cNvPr id="10" name="矩形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16736" y="0"/>
            <a:ext cx="12188825" cy="548640"/>
            <a:chOff x="0" y="0"/>
            <a:chExt cx="12188825" cy="713232"/>
          </a:xfrm>
        </p:grpSpPr>
        <p:sp>
          <p:nvSpPr>
            <p:cNvPr id="12" name="矩形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  <p:sp>
          <p:nvSpPr>
            <p:cNvPr id="13" name="矩形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</p:grp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/>
              <a:t>
            </a:t>
            </a:r>
            <a:fld id="{9E583DDF-CA54-461A-A486-592D2374C532}" type="datetimeFigureOut">
              <a:rPr lang="zh-TW" altLang="en-US" smtClean="0"/>
              <a:t>2016/6/23</a:t>
            </a:fld>
            <a:r>
              <a:rPr lang="zh-TW"/>
              <a:t>
            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/>
              <a:t>
            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/>
              <a:t>
            </a:t>
            </a:r>
            <a:fld id="{CA8D9AD5-F248-4919-864A-CFD76CC027D6}" type="slidenum">
              <a:t>‹#›</a:t>
            </a:fld>
            <a:r>
              <a:rPr lang="zh-TW"/>
              <a:t>
            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112520" y="1188720"/>
            <a:ext cx="9966960" cy="2514600"/>
          </a:xfrm>
        </p:spPr>
        <p:txBody>
          <a:bodyPr anchor="b">
            <a:normAutofit/>
          </a:bodyPr>
          <a:lstStyle>
            <a:lvl1pPr algn="ctr" latinLnBrk="0">
              <a:defRPr lang="zh-TW" sz="540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zh-TW" dirty="0"/>
              <a:t>
</a:t>
            </a:r>
            <a:r>
              <a:rPr lang="zh-TW" altLang="zh-TW" dirty="0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1112520" y="3749040"/>
            <a:ext cx="9966960" cy="914400"/>
          </a:xfrm>
        </p:spPr>
        <p:txBody>
          <a:bodyPr anchor="t"/>
          <a:lstStyle>
            <a:lvl1pPr marL="0" indent="0" algn="ctr" latinLnBrk="0">
              <a:spcBef>
                <a:spcPts val="0"/>
              </a:spcBef>
              <a:buNone/>
              <a:defRPr lang="zh-TW" sz="2000" cap="all" baseline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zh-TW" dirty="0" smtClean="0"/>
              <a:t> 按一下以編輯母片文字樣式</a:t>
            </a:r>
            <a:r>
              <a:rPr lang="zh-TW" dirty="0"/>
              <a:t>
          </a:t>
            </a:r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dirty="0"/>
              <a:t>
</a:t>
            </a:r>
            <a:r>
              <a:rPr lang="zh-TW" altLang="zh-TW" dirty="0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341120" y="1673352"/>
            <a:ext cx="4572000" cy="43434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78880" y="1673352"/>
            <a:ext cx="4572000" cy="43434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/>
              <a:t>
            </a:t>
            </a:r>
            <a:fld id="{0A879FD0-C37A-4F50-8F3B-5FA0D9D0B42F}" type="datetimeFigureOut">
              <a:rPr lang="zh-TW" altLang="en-US" smtClean="0"/>
              <a:t>2016/6/23</a:t>
            </a:fld>
            <a:r>
              <a:rPr lang="zh-TW"/>
              <a:t>
            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/>
              <a:t>
            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/>
              <a:t>
            </a:t>
            </a:r>
            <a:fld id="{0D06EF73-9DB8-4763-865F-2F88181A4732}" type="slidenum">
              <a:t>‹#›</a:t>
            </a:fld>
            <a:r>
              <a:rPr lang="zh-TW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dirty="0"/>
              <a:t>
         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1341120" y="1600200"/>
            <a:ext cx="4572000" cy="758952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 cap="all" baseline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zh-TW" dirty="0" smtClean="0"/>
              <a:t>按一下以編輯母片標題樣式</a:t>
            </a:r>
            <a:r>
              <a:rPr lang="zh-TW" dirty="0"/>
              <a:t>
</a:t>
            </a:r>
            <a:r>
              <a:rPr lang="zh-TW" altLang="zh-TW" dirty="0" smtClean="0"/>
              <a:t>按一下以編輯母片文字樣式</a:t>
            </a:r>
            <a:r>
              <a:rPr lang="zh-TW" dirty="0"/>
              <a:t>
          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341120" y="2441448"/>
            <a:ext cx="4572000" cy="3584448"/>
          </a:xfrm>
        </p:spPr>
        <p:txBody>
          <a:bodyPr>
            <a:normAutofit/>
          </a:bodyPr>
          <a:lstStyle>
            <a:lvl1pPr latinLnBrk="0">
              <a:defRPr lang="zh-TW" sz="1800"/>
            </a:lvl1pPr>
            <a:lvl2pPr latinLnBrk="0">
              <a:defRPr lang="zh-TW" sz="1600"/>
            </a:lvl2pPr>
            <a:lvl3pPr latinLnBrk="0">
              <a:defRPr lang="zh-TW" sz="1400"/>
            </a:lvl3pPr>
            <a:lvl4pPr latinLnBrk="0">
              <a:defRPr lang="zh-TW" sz="1200"/>
            </a:lvl4pPr>
            <a:lvl5pPr latinLnBrk="0"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6278880" y="1600200"/>
            <a:ext cx="4572000" cy="758952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 cap="all" baseline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dirty="0"/>
              <a:t>
              </a:t>
            </a:r>
            <a:endParaRPr lang="en-US" altLang="zh-TW" dirty="0" smtClean="0"/>
          </a:p>
          <a:p>
            <a:pPr lvl="0"/>
            <a:r>
              <a:rPr lang="zh-TW" dirty="0" smtClean="0"/>
              <a:t>按一下</a:t>
            </a:r>
            <a:r>
              <a:rPr lang="zh-TW" dirty="0"/>
              <a:t>以編輯母片文字樣式
          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78880" y="2441448"/>
            <a:ext cx="4572000" cy="3584448"/>
          </a:xfrm>
        </p:spPr>
        <p:txBody>
          <a:bodyPr>
            <a:normAutofit/>
          </a:bodyPr>
          <a:lstStyle>
            <a:lvl1pPr latinLnBrk="0">
              <a:defRPr lang="zh-TW" sz="1800"/>
            </a:lvl1pPr>
            <a:lvl2pPr latinLnBrk="0">
              <a:defRPr lang="zh-TW" sz="1600"/>
            </a:lvl2pPr>
            <a:lvl3pPr latinLnBrk="0">
              <a:defRPr lang="zh-TW" sz="1400"/>
            </a:lvl3pPr>
            <a:lvl4pPr latinLnBrk="0">
              <a:defRPr lang="zh-TW" sz="1200"/>
            </a:lvl4pPr>
            <a:lvl5pPr latinLnBrk="0"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/>
              <a:t>
            </a:t>
            </a:r>
            <a:fld id="{9E583DDF-CA54-461A-A486-592D2374C532}" type="datetimeFigureOut">
              <a:rPr lang="zh-TW" altLang="en-US" smtClean="0"/>
              <a:t>2016/6/23</a:t>
            </a:fld>
            <a:r>
              <a:rPr lang="zh-TW"/>
              <a:t>
            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/>
              <a:t>
            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/>
              <a:t>
            </a:t>
            </a:r>
            <a:fld id="{CA8D9AD5-F248-4919-864A-CFD76CC027D6}" type="slidenum">
              <a:t>‹#›</a:t>
            </a:fld>
            <a:r>
              <a:rPr lang="zh-TW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dirty="0"/>
              <a:t>
</a:t>
            </a:r>
            <a:r>
              <a:rPr lang="zh-TW" altLang="zh-TW" dirty="0" smtClean="0"/>
              <a:t>按一下以編輯母片標題樣式</a:t>
            </a:r>
            <a:endParaRPr lang="zh-TW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/>
              <a:t>
            </a:t>
            </a:r>
            <a:fld id="{9E583DDF-CA54-461A-A486-592D2374C532}" type="datetimeFigureOut">
              <a:rPr lang="zh-TW" altLang="en-US" smtClean="0"/>
              <a:t>2016/6/23</a:t>
            </a:fld>
            <a:r>
              <a:rPr lang="zh-TW"/>
              <a:t>
            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/>
              <a:t>
            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/>
              <a:t>
            </a:t>
            </a:r>
            <a:fld id="{CA8D9AD5-F248-4919-864A-CFD76CC027D6}" type="slidenum">
              <a:t>‹#›</a:t>
            </a:fld>
            <a:r>
              <a:rPr lang="zh-TW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/>
              <a:t>
            </a:t>
            </a:r>
          </a:p>
        </p:txBody>
      </p:sp>
      <p:sp>
        <p:nvSpPr>
          <p:cNvPr id="6" name="矩形 5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/>
              <a:t>
            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/>
              <a:t>
            </a:t>
            </a:r>
            <a:fld id="{9E583DDF-CA54-461A-A486-592D2374C532}" type="datetimeFigureOut">
              <a:rPr lang="zh-TW" altLang="en-US" smtClean="0"/>
              <a:t>2016/6/23</a:t>
            </a:fld>
            <a:r>
              <a:rPr lang="zh-TW"/>
              <a:t>
            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/>
              <a:t>
           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/>
              <a:t>
            </a:t>
            </a:r>
            <a:fld id="{CA8D9AD5-F248-4919-864A-CFD76CC027D6}" type="slidenum">
              <a:t>‹#›</a:t>
            </a:fld>
            <a:r>
              <a:rPr lang="zh-TW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/>
              <a:t>
            </a:t>
            </a:r>
          </a:p>
        </p:txBody>
      </p:sp>
      <p:sp>
        <p:nvSpPr>
          <p:cNvPr id="12" name="矩形 11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/>
              <a:t>
            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0" y="0"/>
            <a:ext cx="12188825" cy="548640"/>
            <a:chOff x="0" y="0"/>
            <a:chExt cx="12188825" cy="713232"/>
          </a:xfrm>
        </p:grpSpPr>
        <p:sp>
          <p:nvSpPr>
            <p:cNvPr id="9" name="矩形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  <p:sp>
          <p:nvSpPr>
            <p:cNvPr id="10" name="矩形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 latinLnBrk="0">
              <a:defRPr lang="zh-TW" sz="3400" b="0"/>
            </a:lvl1pPr>
          </a:lstStyle>
          <a:p>
            <a:r>
              <a:rPr lang="zh-TW" dirty="0"/>
              <a:t>
</a:t>
            </a:r>
            <a:r>
              <a:rPr lang="zh-TW" dirty="0" smtClean="0"/>
              <a:t>            </a:t>
            </a:r>
            <a:r>
              <a:rPr lang="zh-TW" dirty="0"/>
              <a:t>
</a:t>
            </a:r>
            <a:r>
              <a:rPr lang="zh-TW" altLang="zh-TW" dirty="0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8640" y="1005840"/>
            <a:ext cx="7223760" cy="493776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zh-TW" dirty="0" smtClean="0"/>
              <a:t>按一下以編輯母片文字樣式</a:t>
            </a:r>
            <a:r>
              <a:rPr lang="zh-TW" dirty="0"/>
              <a:t>
          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/>
              <a:t>
            </a:t>
            </a:r>
            <a:fld id="{9E583DDF-CA54-461A-A486-592D2374C532}" type="datetimeFigureOut">
              <a:rPr lang="zh-TW" altLang="en-US" smtClean="0"/>
              <a:t>2016/6/23</a:t>
            </a:fld>
            <a:r>
              <a:rPr lang="zh-TW"/>
              <a:t>
            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/>
              <a:t>
            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/>
              <a:t>
            </a:t>
            </a:r>
            <a:fld id="{CA8D9AD5-F248-4919-864A-CFD76CC027D6}" type="slidenum">
              <a:t>‹#›</a:t>
            </a:fld>
            <a:r>
              <a:rPr lang="zh-TW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/>
              <a:t>
            </a:t>
            </a:r>
          </a:p>
        </p:txBody>
      </p:sp>
      <p:sp>
        <p:nvSpPr>
          <p:cNvPr id="21" name="矩形 2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/>
              <a:t>
            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 latinLnBrk="0">
              <a:defRPr lang="zh-TW" sz="3400" b="0"/>
            </a:lvl1pPr>
          </a:lstStyle>
          <a:p>
            <a:r>
              <a:rPr lang="zh-TW" dirty="0"/>
              <a:t>
</a:t>
            </a:r>
            <a:r>
              <a:rPr lang="zh-TW" altLang="zh-TW" dirty="0" smtClean="0"/>
              <a:t>按一下以編輯母片標題樣式</a:t>
            </a:r>
            <a:endParaRPr lang="zh-TW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 hasCustomPrompt="1"/>
          </p:nvPr>
        </p:nvSpPr>
        <p:spPr>
          <a:xfrm>
            <a:off x="548640" y="548640"/>
            <a:ext cx="6675120" cy="57607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 latinLnBrk="0">
              <a:buNone/>
              <a:defRPr lang="zh-TW"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zh-TW" dirty="0" smtClean="0"/>
              <a:t>按一下圖示以新增圖片</a:t>
            </a:r>
            <a:r>
              <a:rPr lang="zh-TW" dirty="0"/>
              <a:t>
          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zh-TW" dirty="0" smtClean="0"/>
              <a:t>按一下以編輯母片文字樣式</a:t>
            </a:r>
            <a:r>
              <a:rPr lang="zh-TW" dirty="0"/>
              <a:t>
          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/>
              <a:t>
            </a:t>
            </a:r>
            <a:fld id="{9E583DDF-CA54-461A-A486-592D2374C532}" type="datetimeFigureOut">
              <a:rPr lang="zh-TW" altLang="en-US" smtClean="0"/>
              <a:t>2016/6/23</a:t>
            </a:fld>
            <a:r>
              <a:rPr lang="zh-TW"/>
              <a:t>
            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/>
              <a:t>
            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/>
              <a:t>
            </a:t>
            </a:r>
            <a:fld id="{CA8D9AD5-F248-4919-864A-CFD76CC027D6}" type="slidenum">
              <a:t>‹#›</a:t>
            </a:fld>
            <a:r>
              <a:rPr lang="zh-TW"/>
              <a:t>
            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0" y="0"/>
            <a:ext cx="7772400" cy="548640"/>
            <a:chOff x="0" y="0"/>
            <a:chExt cx="12188825" cy="713232"/>
          </a:xfrm>
        </p:grpSpPr>
        <p:sp>
          <p:nvSpPr>
            <p:cNvPr id="9" name="矩形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  <p:sp>
          <p:nvSpPr>
            <p:cNvPr id="10" name="矩形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</p:grpSp>
      <p:grpSp>
        <p:nvGrpSpPr>
          <p:cNvPr id="11" name="群組 10"/>
          <p:cNvGrpSpPr/>
          <p:nvPr/>
        </p:nvGrpSpPr>
        <p:grpSpPr>
          <a:xfrm flipV="1">
            <a:off x="0" y="6309360"/>
            <a:ext cx="7772400" cy="548640"/>
            <a:chOff x="0" y="0"/>
            <a:chExt cx="12188825" cy="713232"/>
          </a:xfrm>
        </p:grpSpPr>
        <p:sp>
          <p:nvSpPr>
            <p:cNvPr id="12" name="矩形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  <p:sp>
          <p:nvSpPr>
            <p:cNvPr id="13" name="矩形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</p:grpSp>
      <p:grpSp>
        <p:nvGrpSpPr>
          <p:cNvPr id="14" name="群組 13"/>
          <p:cNvGrpSpPr/>
          <p:nvPr/>
        </p:nvGrpSpPr>
        <p:grpSpPr>
          <a:xfrm rot="5400000" flipV="1">
            <a:off x="-3154680" y="3154680"/>
            <a:ext cx="6858000" cy="548640"/>
            <a:chOff x="0" y="0"/>
            <a:chExt cx="12188825" cy="713232"/>
          </a:xfrm>
        </p:grpSpPr>
        <p:sp>
          <p:nvSpPr>
            <p:cNvPr id="15" name="矩形 14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  <p:sp>
          <p:nvSpPr>
            <p:cNvPr id="16" name="矩形 15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</p:grpSp>
      <p:grpSp>
        <p:nvGrpSpPr>
          <p:cNvPr id="17" name="群組 16"/>
          <p:cNvGrpSpPr/>
          <p:nvPr/>
        </p:nvGrpSpPr>
        <p:grpSpPr>
          <a:xfrm rot="16200000" flipH="1" flipV="1">
            <a:off x="4069079" y="3154681"/>
            <a:ext cx="6858000" cy="548640"/>
            <a:chOff x="0" y="0"/>
            <a:chExt cx="12188825" cy="713232"/>
          </a:xfrm>
        </p:grpSpPr>
        <p:sp>
          <p:nvSpPr>
            <p:cNvPr id="18" name="矩形 17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6000"/>
              </a:schemeClr>
            </a:gs>
            <a:gs pos="79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/>
              <a:t>
            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0" y="6309360"/>
            <a:ext cx="12188825" cy="5029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/>
              <a:t>
            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0" y="6703255"/>
            <a:ext cx="12188825" cy="154745"/>
          </a:xfrm>
          <a:prstGeom prst="rect">
            <a:avLst/>
          </a:prstGeom>
          <a:solidFill>
            <a:schemeClr val="accent1">
              <a:alpha val="2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/>
              <a:t>
            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
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dirty="0"/>
              <a:t>
</a:t>
            </a:r>
            <a:r>
              <a:rPr lang="zh-TW" altLang="en-US" dirty="0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41120" y="1673352"/>
            <a:ext cx="95097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  <a:p>
            <a:pPr lvl="3"/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875776" y="6391656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/>
                </a:solidFill>
              </a:defRPr>
            </a:lvl1pPr>
          </a:lstStyle>
          <a:p>
            <a:r>
              <a:rPr lang="zh-TW" dirty="0"/>
              <a:t>
</a:t>
            </a:r>
            <a:r>
              <a:rPr lang="zh-TW"/>
              <a:t>            </a:t>
            </a:r>
            <a:fld id="{9E583DDF-CA54-461A-A486-592D2374C532}" type="datetimeFigureOut">
              <a:rPr lang="zh-TW" altLang="en-US" smtClean="0"/>
              <a:t>2016/6/23</a:t>
            </a:fld>
            <a:r>
              <a:rPr lang="zh-TW" dirty="0"/>
              <a:t>
            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341120" y="6391656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800" cap="all" baseline="0">
                <a:solidFill>
                  <a:schemeClr val="tx1"/>
                </a:solidFill>
              </a:defRPr>
            </a:lvl1pPr>
          </a:lstStyle>
          <a:p>
            <a:r>
              <a:rPr lang="zh-TW" dirty="0"/>
              <a:t>
            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10800" y="6391656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/>
                </a:solidFill>
              </a:defRPr>
            </a:lvl1pPr>
          </a:lstStyle>
          <a:p>
            <a:r>
              <a:rPr lang="zh-TW"/>
              <a:t>
            </a:t>
            </a:r>
            <a:fld id="{CA8D9AD5-F248-4919-864A-CFD76CC027D6}" type="slidenum">
              <a:t>‹#›</a:t>
            </a:fld>
            <a:r>
              <a:rPr lang="zh-TW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TW" sz="3400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TW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Arial" pitchFamily="34" charset="0"/>
        <a:buChar char="•"/>
        <a:defRPr lang="zh-TW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lang="zh-TW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91590" indent="-28575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lang="zh-TW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lang="zh-TW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lang="zh-TW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lang="zh-TW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lang="zh-TW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>
          <p15:clr>
            <a:srgbClr val="F26B43"/>
          </p15:clr>
        </p15:guide>
        <p15:guide id="5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Window Programming</a:t>
            </a:r>
            <a:br>
              <a:rPr lang="en-US" altLang="zh-TW" dirty="0" smtClean="0"/>
            </a:br>
            <a:r>
              <a:rPr lang="en-US" altLang="zh-TW" dirty="0" smtClean="0"/>
              <a:t>Final Project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資訊二 鄭</a:t>
            </a:r>
            <a:r>
              <a:rPr lang="zh-TW" altLang="en-US" dirty="0"/>
              <a:t>宇</a:t>
            </a:r>
            <a:r>
              <a:rPr lang="zh-TW" altLang="en-US" dirty="0" smtClean="0"/>
              <a:t>軒 </a:t>
            </a:r>
            <a:r>
              <a:rPr lang="en-US" altLang="zh-TW" dirty="0" smtClean="0"/>
              <a:t>F74036019</a:t>
            </a:r>
          </a:p>
          <a:p>
            <a:r>
              <a:rPr lang="zh-TW" altLang="en-US" dirty="0" smtClean="0"/>
              <a:t>資訊二 謝宗諭 </a:t>
            </a:r>
            <a:r>
              <a:rPr lang="en-US" altLang="zh-TW" dirty="0" smtClean="0"/>
              <a:t>F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0487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遊戲畫面</a:t>
            </a:r>
            <a:endParaRPr lang="zh-TW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80" y="828222"/>
            <a:ext cx="5273040" cy="4943475"/>
          </a:xfrm>
        </p:spPr>
      </p:pic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遊戲介紹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41120" y="1673352"/>
            <a:ext cx="9509760" cy="4343400"/>
          </a:xfrm>
        </p:spPr>
        <p:txBody>
          <a:bodyPr numCol="2"/>
          <a:lstStyle/>
          <a:p>
            <a:r>
              <a:rPr lang="zh-TW" altLang="en-US" dirty="0" smtClean="0"/>
              <a:t>玩家人數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1~2</a:t>
            </a:r>
            <a:endParaRPr lang="en-US" altLang="zh-TW" dirty="0"/>
          </a:p>
          <a:p>
            <a:pPr lvl="1"/>
            <a:r>
              <a:rPr lang="en-US" altLang="zh-TW" dirty="0" smtClean="0"/>
              <a:t>1</a:t>
            </a:r>
            <a:r>
              <a:rPr lang="zh-TW" altLang="en-US" dirty="0" smtClean="0"/>
              <a:t>人對抗</a:t>
            </a:r>
            <a:r>
              <a:rPr lang="en-US" altLang="zh-TW" dirty="0" smtClean="0"/>
              <a:t>AI</a:t>
            </a:r>
          </a:p>
          <a:p>
            <a:pPr lvl="1"/>
            <a:r>
              <a:rPr lang="en-US" altLang="zh-TW" dirty="0" smtClean="0"/>
              <a:t>2</a:t>
            </a:r>
            <a:r>
              <a:rPr lang="zh-TW" altLang="en-US" dirty="0" smtClean="0"/>
              <a:t>人對抗</a:t>
            </a:r>
            <a:r>
              <a:rPr lang="en-US" altLang="zh-TW" dirty="0" smtClean="0"/>
              <a:t>AI</a:t>
            </a:r>
          </a:p>
          <a:p>
            <a:r>
              <a:rPr lang="zh-TW" altLang="en-US" dirty="0" smtClean="0"/>
              <a:t>道具</a:t>
            </a:r>
            <a:r>
              <a:rPr lang="en-US" altLang="zh-TW" dirty="0" smtClean="0"/>
              <a:t>:</a:t>
            </a:r>
            <a:r>
              <a:rPr lang="zh-TW" altLang="en-US" dirty="0" smtClean="0"/>
              <a:t> 戰車、星星、炸彈、時鐘、鋼盔、鏟子、手槍</a:t>
            </a:r>
            <a:endParaRPr lang="en-US" altLang="zh-TW" dirty="0" smtClean="0"/>
          </a:p>
          <a:p>
            <a:r>
              <a:rPr lang="zh-TW" altLang="en-US" dirty="0" smtClean="0"/>
              <a:t>勝利條件</a:t>
            </a:r>
            <a:r>
              <a:rPr lang="en-US" altLang="zh-TW" dirty="0" smtClean="0"/>
              <a:t>:</a:t>
            </a:r>
            <a:r>
              <a:rPr lang="zh-TW" altLang="en-US" dirty="0" smtClean="0"/>
              <a:t> 全滅敵人</a:t>
            </a:r>
            <a:endParaRPr lang="en-US" altLang="zh-TW" dirty="0" smtClean="0"/>
          </a:p>
          <a:p>
            <a:r>
              <a:rPr lang="zh-TW" altLang="en-US" dirty="0" smtClean="0"/>
              <a:t>戰車型態</a:t>
            </a:r>
            <a:r>
              <a:rPr lang="en-US" altLang="zh-TW" dirty="0" smtClean="0"/>
              <a:t>:</a:t>
            </a:r>
            <a:r>
              <a:rPr lang="zh-TW" altLang="en-US" dirty="0" smtClean="0"/>
              <a:t>  輕甲、裝甲、中型、重甲、快砲車</a:t>
            </a:r>
            <a:endParaRPr lang="en-US" altLang="zh-TW" dirty="0" smtClean="0"/>
          </a:p>
          <a:p>
            <a:r>
              <a:rPr lang="zh-TW" altLang="en-US" dirty="0" smtClean="0"/>
              <a:t>地圖編輯模式</a:t>
            </a:r>
            <a:r>
              <a:rPr lang="en-US" altLang="zh-TW" dirty="0" smtClean="0"/>
              <a:t>:</a:t>
            </a:r>
            <a:r>
              <a:rPr lang="zh-TW" altLang="en-US" dirty="0" smtClean="0"/>
              <a:t> 自訂屬於自己的地圖</a:t>
            </a:r>
            <a:r>
              <a:rPr lang="en-US" altLang="zh-TW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8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擴充功能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玩家人數上升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1~4</a:t>
            </a:r>
          </a:p>
          <a:p>
            <a:pPr lvl="1"/>
            <a:r>
              <a:rPr lang="zh-TW" altLang="en-US" dirty="0" smtClean="0"/>
              <a:t>不只有對抗</a:t>
            </a:r>
            <a:r>
              <a:rPr lang="en-US" altLang="zh-TW" dirty="0" smtClean="0"/>
              <a:t>AI</a:t>
            </a:r>
            <a:r>
              <a:rPr lang="zh-TW" altLang="en-US" dirty="0" smtClean="0"/>
              <a:t>模式，開放玩家互相對戰</a:t>
            </a:r>
            <a:endParaRPr lang="en-US" altLang="zh-TW" dirty="0" smtClean="0"/>
          </a:p>
          <a:p>
            <a:r>
              <a:rPr lang="zh-TW" altLang="en-US" dirty="0" smtClean="0"/>
              <a:t>道具</a:t>
            </a:r>
            <a:r>
              <a:rPr lang="en-US" altLang="zh-TW" dirty="0" smtClean="0"/>
              <a:t>:</a:t>
            </a:r>
            <a:r>
              <a:rPr lang="zh-TW" altLang="en-US" dirty="0" smtClean="0"/>
              <a:t> 增加兩項新道具</a:t>
            </a:r>
            <a:endParaRPr lang="en-US" altLang="zh-TW" dirty="0" smtClean="0"/>
          </a:p>
          <a:p>
            <a:r>
              <a:rPr lang="zh-TW" altLang="en-US" dirty="0" smtClean="0"/>
              <a:t>勝利條件</a:t>
            </a:r>
            <a:r>
              <a:rPr lang="en-US" altLang="zh-TW" dirty="0" smtClean="0"/>
              <a:t>:</a:t>
            </a:r>
            <a:r>
              <a:rPr lang="zh-TW" altLang="en-US" dirty="0" smtClean="0"/>
              <a:t> 增加一項新項目</a:t>
            </a:r>
            <a:r>
              <a:rPr lang="en-US" altLang="zh-TW" dirty="0" smtClean="0"/>
              <a:t>(</a:t>
            </a:r>
            <a:r>
              <a:rPr lang="zh-TW" altLang="en-US" dirty="0" smtClean="0"/>
              <a:t>搶旗、死鬥等等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戰車</a:t>
            </a:r>
            <a:r>
              <a:rPr lang="en-US" altLang="zh-TW" dirty="0" smtClean="0"/>
              <a:t>AI:</a:t>
            </a:r>
            <a:r>
              <a:rPr lang="zh-TW" altLang="en-US" dirty="0" smtClean="0"/>
              <a:t> 增加不同難度的</a:t>
            </a:r>
            <a:r>
              <a:rPr lang="en-US" altLang="zh-TW" dirty="0" smtClean="0"/>
              <a:t>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3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0"/>
            <a:ext cx="10715627" cy="6858000"/>
          </a:xfrm>
        </p:spPr>
      </p:pic>
    </p:spTree>
    <p:extLst>
      <p:ext uri="{BB962C8B-B14F-4D97-AF65-F5344CB8AC3E}">
        <p14:creationId xmlns:p14="http://schemas.microsoft.com/office/powerpoint/2010/main" val="299800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eer Blu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Microsoft JhengHei UI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eerBlue_16x9_TP103213468" id="{F29B2FCE-29DC-4F9A-8803-451A8A719530}" vid="{091603A2-0BF1-40B6-A5B5-64CDFA7819AB}"/>
    </a:ext>
  </a:extLst>
</a:theme>
</file>

<file path=ppt/theme/theme2.xml><?xml version="1.0" encoding="utf-8"?>
<a:theme xmlns:a="http://schemas.openxmlformats.org/drawingml/2006/main" name="Office Theme">
  <a:themeElements>
    <a:clrScheme name="Sheer Blue">
      <a:dk1>
        <a:srgbClr val="000000"/>
      </a:dk1>
      <a:lt1>
        <a:sysClr val="window" lastClr="FFFFFF"/>
      </a:lt1>
      <a:dk2>
        <a:srgbClr val="323232"/>
      </a:dk2>
      <a:lt2>
        <a:srgbClr val="E5E8E8"/>
      </a:lt2>
      <a:accent1>
        <a:srgbClr val="14B4CA"/>
      </a:accent1>
      <a:accent2>
        <a:srgbClr val="F98A37"/>
      </a:accent2>
      <a:accent3>
        <a:srgbClr val="83C546"/>
      </a:accent3>
      <a:accent4>
        <a:srgbClr val="FFD937"/>
      </a:accent4>
      <a:accent5>
        <a:srgbClr val="6D79D1"/>
      </a:accent5>
      <a:accent6>
        <a:srgbClr val="E4607C"/>
      </a:accent6>
      <a:hlink>
        <a:srgbClr val="88CACA"/>
      </a:hlink>
      <a:folHlink>
        <a:srgbClr val="91A7CA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er Blue">
      <a:dk1>
        <a:srgbClr val="000000"/>
      </a:dk1>
      <a:lt1>
        <a:sysClr val="window" lastClr="FFFFFF"/>
      </a:lt1>
      <a:dk2>
        <a:srgbClr val="323232"/>
      </a:dk2>
      <a:lt2>
        <a:srgbClr val="E5E8E8"/>
      </a:lt2>
      <a:accent1>
        <a:srgbClr val="14B4CA"/>
      </a:accent1>
      <a:accent2>
        <a:srgbClr val="F98A37"/>
      </a:accent2>
      <a:accent3>
        <a:srgbClr val="83C546"/>
      </a:accent3>
      <a:accent4>
        <a:srgbClr val="FFD937"/>
      </a:accent4>
      <a:accent5>
        <a:srgbClr val="6D79D1"/>
      </a:accent5>
      <a:accent6>
        <a:srgbClr val="E4607C"/>
      </a:accent6>
      <a:hlink>
        <a:srgbClr val="88CACA"/>
      </a:hlink>
      <a:folHlink>
        <a:srgbClr val="91A7CA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BAE80E2-BC63-4DD4-B0C8-1971B89A2F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純藍色邊界的設計簡報 (寬螢幕)</Template>
  <TotalTime>0</TotalTime>
  <Words>126</Words>
  <Application>Microsoft Office PowerPoint</Application>
  <PresentationFormat>寬螢幕</PresentationFormat>
  <Paragraphs>18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Microsoft JhengHei UI</vt:lpstr>
      <vt:lpstr>新細明體</vt:lpstr>
      <vt:lpstr>Arial</vt:lpstr>
      <vt:lpstr>Constantia</vt:lpstr>
      <vt:lpstr>Sheer Blue 16x9</vt:lpstr>
      <vt:lpstr>Window Programming Final Project</vt:lpstr>
      <vt:lpstr>遊戲畫面</vt:lpstr>
      <vt:lpstr>遊戲介紹</vt:lpstr>
      <vt:lpstr>擴充功能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2016-05-19T01:13:40Z</dcterms:created>
  <dcterms:modified xsi:type="dcterms:W3CDTF">2016-06-23T02:02:51Z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TC032134699991</vt:lpwstr>
  </property>
</Properties>
</file>