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Kate.Nicolson@stu.mmu.ac.uk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HTML and CSS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Kate Nicolson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the Pics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add a picture! So in the same folder you saved your html document save an image in that folder.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in your code add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&lt;img src = “###.jpg” width= “###” height= “###”&gt;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Height and Width is in Pixels so try different sizes to suit your picture or don’t defiine them so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&lt;img src = “###.jpg” &gt;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&lt;h1&gt;Bilbo Baggins&lt;/h1&gt;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&lt;h2&gt;Info: &lt;/h2&gt;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&lt;p&gt;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Date of Birth: 10/10/1925 &lt;br&gt;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Gender: Male&lt;br&gt;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Address: Bag-end, Bagshot Row, Hobbiton, Shire.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&lt;br&gt;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&lt;img src = “bilbo.jpg” width= “100” height= “200”&gt;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&lt;h3&gt;Hobbies: &lt;/h3&gt;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Smoking Pipe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Adventuring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Climbing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Saving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Fantasy Fiction.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 and check your website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CSS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a new text document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 As a .css file in the same folder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have a play at making your own CSS values.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196925" y="2601398"/>
            <a:ext cx="4204800" cy="202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h1{ color: blue;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background: lightblue;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font-family: arial;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p{ color: 008080;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background: 00FFFF;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font-weight: bold;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450" y="357787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connect your HTML and CSS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you CSS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go back to your html document and in the &lt;head&gt; add the following using the name of your CSS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&lt;link rel=”stylesheet” type = “text/css” href=”###.css”&gt;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&lt;!DOCTYPE html&gt;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&lt;title&gt; Profile &lt;title&gt;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&lt;link rel= “stylesheet” type= “text/css” href= “bilboCSS.css” 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&lt;/head&gt;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Bilbo Baggins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Hobbies: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 and check your website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Play!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utter basics, there are lots of CSS elements and formatting options.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also ways to create your own sections and ways to make your website expand.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 these websites for ways to continnue your learning into web development and to get certificates for your LinkedIn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W3Schools</a:t>
            </a:r>
            <a:r>
              <a:rPr lang="en"/>
              <a:t>: www.w3schools.com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Kuler</a:t>
            </a:r>
            <a:r>
              <a:rPr lang="en"/>
              <a:t>: color.adobe.com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SoloLearn</a:t>
            </a:r>
            <a:r>
              <a:rPr lang="en"/>
              <a:t> ‘Learn HTML’ ‘Learn CSS’ mobile apps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Lynda.com</a:t>
            </a:r>
            <a:r>
              <a:rPr lang="en"/>
              <a:t> ‘HTML Essential Training’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Codeacademy</a:t>
            </a:r>
            <a:r>
              <a:rPr lang="en"/>
              <a:t>: codeacademy.com/learn/web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Youtube</a:t>
            </a:r>
            <a:r>
              <a:rPr lang="en"/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HTML &amp; CSS: Design and Build Web Sites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Jon Duckett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Yes… a </a:t>
            </a:r>
            <a:r>
              <a:rPr b="1" lang="en"/>
              <a:t>book</a:t>
            </a:r>
            <a:r>
              <a:rPr lang="en"/>
              <a:t>! :)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Kate Nicolson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Kate.Nicolson@stu.mmu.ac.uk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Computing Society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facebook.com/groups/MMUComputingSociety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@MMUComputingSoc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 on theunionmmu.org</a:t>
            </a:r>
          </a:p>
        </p:txBody>
      </p:sp>
      <p:pic>
        <p:nvPicPr>
          <p:cNvPr descr="Black and white upward shot of Golden Gate Bridge" id="164" name="Shape 164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5" y="0"/>
            <a:ext cx="5869324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lets start with the scenario that you want to make a profile page for someone.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choose a person, real or fake, fact or fictional as long as you know enough about them to write some details.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Choose Bilbo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73" y="0"/>
            <a:ext cx="3982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the Profile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please type up the information you know about your person or character in a text editor.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can be in Word, Notepad, Notepad++, whichever you feel comfortable with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would like: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Name, a/s/l and thier hobbies.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 Example -----&gt;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Bilbo Baggins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Info: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Date of Birth: 10/10/1925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Gender: Male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Address: Bag-end, Bagshot Row, Hobbiton, Shire.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Hobbies: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Smoking Pipe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Adventuring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Climbing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Saving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Fantasy Fiction.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making it HTML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tell the computer that this is a webpage please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 As .html document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Save and change .txt to 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____________________________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add the following: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&lt;!DOCTYPE html&gt;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&lt;title&gt; Profile &lt;title&gt;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&lt;/head&gt;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Bilbo Baggins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Info: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Date of Birth: 10/10/1925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Gender: Male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Address: Bag-end, Bagshot Row, Hobbiton, Shire.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Hobbies: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Smoking Pipe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Adventuring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Climbing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Saving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Fantasy Fiction.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MarkUp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you can see that there are now sections to the document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anywhere that starts with &lt;###&gt; and finishes with &lt;/###&gt; is a section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see that they are nested is some cases like the head and body, or how &lt;html&gt; &lt;/html&gt; contains main content of the 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how we tell the page to organise and catergorise itself.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&lt;!DOCTYPE html&gt;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</a:rPr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9900"/>
                </a:highlight>
              </a:rPr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00FF00"/>
                </a:highlight>
              </a:rPr>
              <a:t>&lt;title&gt;</a:t>
            </a:r>
            <a:r>
              <a:rPr lang="en"/>
              <a:t> Profile </a:t>
            </a:r>
            <a:r>
              <a:rPr lang="en">
                <a:highlight>
                  <a:srgbClr val="00FF00"/>
                </a:highlight>
              </a:rPr>
              <a:t>&lt;title&gt;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9900"/>
                </a:highlight>
              </a:rPr>
              <a:t>&lt;/head&gt;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Bilbo Baggins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Date of Birth: 10/10/1925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Gender: Male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Address: Bag-end, Bagshot Row, Hobbiton, Shire.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Hobbies: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Smoking Pipe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Adventuring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Climbing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Saving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Fantasy Fiction.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00"/>
                </a:highlight>
              </a:rPr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see how that looks.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and open with a browser.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section your text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Focusing now on what is inside the &lt;body&gt;&lt;/body&gt; lets allocate some sections.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&lt;h1&gt;&lt;/h1&gt; Heading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&lt;h2&gt;&lt;/h2&gt; Sub Heading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&lt;h3&gt;&lt;/h3&gt; Sub sub Heading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&lt;p&gt;&lt;/p&gt; Paragraphs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&lt;br&gt; Break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196925" y="357796"/>
            <a:ext cx="4204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h1</a:t>
            </a:r>
            <a:r>
              <a:rPr lang="en"/>
              <a:t>&gt;Bilbo Baggins&lt;</a:t>
            </a:r>
            <a:r>
              <a:rPr b="1" lang="en"/>
              <a:t>/h1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h2</a:t>
            </a:r>
            <a:r>
              <a:rPr lang="en"/>
              <a:t>&gt;Info: &lt;</a:t>
            </a:r>
            <a:r>
              <a:rPr b="1" lang="en"/>
              <a:t>/h2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p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Date of Birth: 10/10/1925 &lt;</a:t>
            </a:r>
            <a:r>
              <a:rPr b="1" lang="en"/>
              <a:t>br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Gender: Male&lt;</a:t>
            </a:r>
            <a:r>
              <a:rPr b="1" lang="en"/>
              <a:t>br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Address: Bag-end, Bagshot Row, Hobbiton, Shire.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/p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br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</a:t>
            </a:r>
            <a:r>
              <a:rPr b="1" lang="en"/>
              <a:t>h3</a:t>
            </a:r>
            <a:r>
              <a:rPr lang="en"/>
              <a:t>&gt;Hobbies: &lt;</a:t>
            </a:r>
            <a:r>
              <a:rPr b="1" lang="en"/>
              <a:t>/h3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Smoking Pipe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Adventuring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Climbing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Saving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Reading Fantasy Fiction.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 and check your website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