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3" autoAdjust="0"/>
    <p:restoredTop sz="94660"/>
  </p:normalViewPr>
  <p:slideViewPr>
    <p:cSldViewPr snapToGrid="0">
      <p:cViewPr varScale="1">
        <p:scale>
          <a:sx n="41" d="100"/>
          <a:sy n="41" d="100"/>
        </p:scale>
        <p:origin x="7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092F-69C8-4047-B893-7662FA56E629}" type="datetimeFigureOut">
              <a:rPr lang="en-GB" smtClean="0"/>
              <a:t>01/08/2016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9FBD-7414-4357-BA64-4EE75441AA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4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092F-69C8-4047-B893-7662FA56E629}" type="datetimeFigureOut">
              <a:rPr lang="en-GB" smtClean="0"/>
              <a:t>01/08/2016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9FBD-7414-4357-BA64-4EE75441AA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209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092F-69C8-4047-B893-7662FA56E629}" type="datetimeFigureOut">
              <a:rPr lang="en-GB" smtClean="0"/>
              <a:t>01/08/2016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9FBD-7414-4357-BA64-4EE75441AA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8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092F-69C8-4047-B893-7662FA56E629}" type="datetimeFigureOut">
              <a:rPr lang="en-GB" smtClean="0"/>
              <a:t>01/08/2016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9FBD-7414-4357-BA64-4EE75441AA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25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092F-69C8-4047-B893-7662FA56E629}" type="datetimeFigureOut">
              <a:rPr lang="en-GB" smtClean="0"/>
              <a:t>01/08/2016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9FBD-7414-4357-BA64-4EE75441AA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57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092F-69C8-4047-B893-7662FA56E629}" type="datetimeFigureOut">
              <a:rPr lang="en-GB" smtClean="0"/>
              <a:t>01/08/2016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9FBD-7414-4357-BA64-4EE75441AA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37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092F-69C8-4047-B893-7662FA56E629}" type="datetimeFigureOut">
              <a:rPr lang="en-GB" smtClean="0"/>
              <a:t>01/08/2016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9FBD-7414-4357-BA64-4EE75441AA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27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092F-69C8-4047-B893-7662FA56E629}" type="datetimeFigureOut">
              <a:rPr lang="en-GB" smtClean="0"/>
              <a:t>01/08/2016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9FBD-7414-4357-BA64-4EE75441AA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29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092F-69C8-4047-B893-7662FA56E629}" type="datetimeFigureOut">
              <a:rPr lang="en-GB" smtClean="0"/>
              <a:t>01/08/2016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9FBD-7414-4357-BA64-4EE75441AA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24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092F-69C8-4047-B893-7662FA56E629}" type="datetimeFigureOut">
              <a:rPr lang="en-GB" smtClean="0"/>
              <a:t>01/08/2016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9FBD-7414-4357-BA64-4EE75441AA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69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092F-69C8-4047-B893-7662FA56E629}" type="datetimeFigureOut">
              <a:rPr lang="en-GB" smtClean="0"/>
              <a:t>01/08/2016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09FBD-7414-4357-BA64-4EE75441AA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19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4092F-69C8-4047-B893-7662FA56E629}" type="datetimeFigureOut">
              <a:rPr lang="en-GB" smtClean="0"/>
              <a:t>01/08/2016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09FBD-7414-4357-BA64-4EE75441AA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42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69811"/>
              </p:ext>
            </p:extLst>
          </p:nvPr>
        </p:nvGraphicFramePr>
        <p:xfrm>
          <a:off x="1057718" y="472036"/>
          <a:ext cx="10313665" cy="59522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62733"/>
                <a:gridCol w="2062733"/>
                <a:gridCol w="2062733"/>
                <a:gridCol w="2062733"/>
                <a:gridCol w="2062733"/>
              </a:tblGrid>
              <a:tr h="1984070">
                <a:tc>
                  <a:txBody>
                    <a:bodyPr/>
                    <a:lstStyle/>
                    <a:p>
                      <a:pPr algn="ctr"/>
                      <a:r>
                        <a:rPr lang="en-GB" sz="9700" dirty="0" smtClean="0"/>
                        <a:t>B</a:t>
                      </a:r>
                      <a:endParaRPr lang="en-GB" sz="9700" dirty="0"/>
                    </a:p>
                  </a:txBody>
                  <a:tcPr marL="97298" marR="97298" marT="46333" marB="463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700" dirty="0" smtClean="0"/>
                        <a:t>I</a:t>
                      </a:r>
                      <a:endParaRPr lang="en-GB" sz="9700" dirty="0"/>
                    </a:p>
                  </a:txBody>
                  <a:tcPr marL="97298" marR="97298" marT="46333" marB="463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700" dirty="0" smtClean="0"/>
                        <a:t>N</a:t>
                      </a:r>
                      <a:endParaRPr lang="en-GB" sz="9700" dirty="0"/>
                    </a:p>
                  </a:txBody>
                  <a:tcPr marL="97298" marR="97298" marT="46333" marB="463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700" dirty="0" smtClean="0"/>
                        <a:t>G</a:t>
                      </a:r>
                      <a:endParaRPr lang="en-GB" sz="9700" dirty="0"/>
                    </a:p>
                  </a:txBody>
                  <a:tcPr marL="97298" marR="97298" marT="46333" marB="463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700" dirty="0" smtClean="0"/>
                        <a:t>O</a:t>
                      </a:r>
                      <a:endParaRPr lang="en-GB" sz="9700" dirty="0"/>
                    </a:p>
                  </a:txBody>
                  <a:tcPr marL="97298" marR="97298" marT="46333" marB="46333" anchor="ctr"/>
                </a:tc>
              </a:tr>
              <a:tr h="198407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Left</a:t>
                      </a:r>
                      <a:r>
                        <a:rPr lang="en-GB" sz="2000" b="1" baseline="0" dirty="0" smtClean="0"/>
                        <a:t>-Handed</a:t>
                      </a:r>
                      <a:endParaRPr lang="en-GB" sz="2000" b="1" dirty="0"/>
                    </a:p>
                  </a:txBody>
                  <a:tcPr marL="97298" marR="97298" marT="46333" marB="463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From </a:t>
                      </a:r>
                      <a:r>
                        <a:rPr lang="en-GB" sz="2000" b="1" dirty="0" smtClean="0"/>
                        <a:t>Manchester</a:t>
                      </a:r>
                      <a:endParaRPr lang="en-GB" sz="2000" b="1" dirty="0"/>
                    </a:p>
                  </a:txBody>
                  <a:tcPr marL="97298" marR="97298" marT="46333" marB="463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Has </a:t>
                      </a:r>
                      <a:r>
                        <a:rPr lang="en-GB" sz="2000" b="1" dirty="0" smtClean="0"/>
                        <a:t>A Tattoo</a:t>
                      </a:r>
                      <a:endParaRPr lang="en-GB" sz="2000" b="1" dirty="0"/>
                    </a:p>
                  </a:txBody>
                  <a:tcPr marL="97298" marR="97298" marT="46333" marB="463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Speaks </a:t>
                      </a:r>
                      <a:r>
                        <a:rPr lang="en-GB" sz="2000" b="1" dirty="0" smtClean="0"/>
                        <a:t>Another Language</a:t>
                      </a:r>
                      <a:endParaRPr lang="en-GB" sz="2000" b="1" dirty="0"/>
                    </a:p>
                  </a:txBody>
                  <a:tcPr marL="97298" marR="97298" marT="46333" marB="463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Know how </a:t>
                      </a:r>
                      <a:r>
                        <a:rPr lang="en-GB" sz="2000" b="1" smtClean="0"/>
                        <a:t>to juggle</a:t>
                      </a:r>
                      <a:endParaRPr lang="en-GB" sz="2000" b="1" dirty="0"/>
                    </a:p>
                  </a:txBody>
                  <a:tcPr marL="97298" marR="97298" marT="46333" marB="46333" anchor="ctr"/>
                </a:tc>
              </a:tr>
              <a:tr h="198407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Only </a:t>
                      </a:r>
                      <a:r>
                        <a:rPr lang="en-GB" sz="2000" b="1" dirty="0" smtClean="0"/>
                        <a:t>Child</a:t>
                      </a:r>
                      <a:endParaRPr lang="en-GB" sz="2000" b="1" dirty="0"/>
                    </a:p>
                  </a:txBody>
                  <a:tcPr marL="97298" marR="97298" marT="46333" marB="463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Unusual </a:t>
                      </a:r>
                      <a:r>
                        <a:rPr lang="en-GB" sz="2000" b="1" dirty="0" smtClean="0"/>
                        <a:t>Talent</a:t>
                      </a:r>
                      <a:endParaRPr lang="en-GB" sz="2000" b="1" dirty="0"/>
                    </a:p>
                  </a:txBody>
                  <a:tcPr marL="97298" marR="97298" marT="46333" marB="463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Vegetarian</a:t>
                      </a:r>
                      <a:endParaRPr lang="en-GB" sz="2000" b="1" dirty="0"/>
                    </a:p>
                  </a:txBody>
                  <a:tcPr marL="97298" marR="97298" marT="46333" marB="46333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 smtClean="0"/>
                    </a:p>
                    <a:p>
                      <a:pPr algn="ctr"/>
                      <a:r>
                        <a:rPr lang="en-GB" sz="2000" b="1" dirty="0" smtClean="0"/>
                        <a:t>Has A Dog Or A Cat</a:t>
                      </a:r>
                      <a:endParaRPr lang="en-GB" sz="2000" b="1" dirty="0"/>
                    </a:p>
                  </a:txBody>
                  <a:tcPr marL="97298" marR="97298" marT="46333" marB="463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smtClean="0"/>
                        <a:t>Plays</a:t>
                      </a:r>
                      <a:r>
                        <a:rPr lang="en-GB" sz="2000" b="1" baseline="0" dirty="0" smtClean="0"/>
                        <a:t> </a:t>
                      </a:r>
                      <a:r>
                        <a:rPr lang="en-GB" sz="2000" b="1" baseline="0" dirty="0" smtClean="0"/>
                        <a:t>An Instrument</a:t>
                      </a:r>
                      <a:endParaRPr lang="en-GB" sz="2000" b="1" dirty="0"/>
                    </a:p>
                  </a:txBody>
                  <a:tcPr marL="97298" marR="97298" marT="46333" marB="4633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880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32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MMU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Lindsey Munro</dc:creator>
  <cp:lastModifiedBy>Lindsey Munro</cp:lastModifiedBy>
  <cp:revision>2</cp:revision>
  <dcterms:created xsi:type="dcterms:W3CDTF">2016-08-01T15:20:48Z</dcterms:created>
  <dcterms:modified xsi:type="dcterms:W3CDTF">2016-08-01T15:46:21Z</dcterms:modified>
</cp:coreProperties>
</file>