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75A2B-EAC6-4DE1-B54F-98C30A9DAAF4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2DA87-3D8C-41E0-B165-8176E375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6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D8D199-4402-432C-BA58-0AA70A8CFD0E}" type="slidenum">
              <a:rPr lang="en-GB" altLang="en-US" smtClean="0">
                <a:latin typeface="Calibri" panose="020F0502020204030204" pitchFamily="34" charset="0"/>
              </a:rPr>
              <a:pPr/>
              <a:t>1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2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9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4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6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1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2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7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1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7697-AE0B-44FB-A0EE-13ED24CAF296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EAD8-B6DC-4BF4-A231-BF7108AC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6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" t="13596" r="6602" b="7784"/>
          <a:stretch>
            <a:fillRect/>
          </a:stretch>
        </p:blipFill>
        <p:spPr bwMode="auto">
          <a:xfrm>
            <a:off x="1774826" y="2610352"/>
            <a:ext cx="8569325" cy="398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31422" r="8476" b="7495"/>
          <a:stretch>
            <a:fillRect/>
          </a:stretch>
        </p:blipFill>
        <p:spPr bwMode="auto">
          <a:xfrm>
            <a:off x="1774826" y="188914"/>
            <a:ext cx="8559367" cy="309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4825" y="191617"/>
            <a:ext cx="31706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Map of Manchester City Centre</a:t>
            </a:r>
          </a:p>
        </p:txBody>
      </p:sp>
    </p:spTree>
    <p:extLst>
      <p:ext uri="{BB962C8B-B14F-4D97-AF65-F5344CB8AC3E}">
        <p14:creationId xmlns:p14="http://schemas.microsoft.com/office/powerpoint/2010/main" val="42271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Munro</dc:creator>
  <cp:lastModifiedBy>Lindsey Munro</cp:lastModifiedBy>
  <cp:revision>1</cp:revision>
  <dcterms:created xsi:type="dcterms:W3CDTF">2017-06-02T07:58:55Z</dcterms:created>
  <dcterms:modified xsi:type="dcterms:W3CDTF">2017-06-02T07:59:09Z</dcterms:modified>
</cp:coreProperties>
</file>