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87"/>
  </p:notesMasterIdLst>
  <p:sldIdLst>
    <p:sldId id="256" r:id="rId2"/>
    <p:sldId id="288" r:id="rId3"/>
    <p:sldId id="266" r:id="rId4"/>
    <p:sldId id="289" r:id="rId5"/>
    <p:sldId id="267" r:id="rId6"/>
    <p:sldId id="268" r:id="rId7"/>
    <p:sldId id="291" r:id="rId8"/>
    <p:sldId id="299" r:id="rId9"/>
    <p:sldId id="293" r:id="rId10"/>
    <p:sldId id="294" r:id="rId11"/>
    <p:sldId id="295" r:id="rId12"/>
    <p:sldId id="296" r:id="rId13"/>
    <p:sldId id="297" r:id="rId14"/>
    <p:sldId id="298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15" r:id="rId23"/>
    <p:sldId id="316" r:id="rId24"/>
    <p:sldId id="323" r:id="rId25"/>
    <p:sldId id="317" r:id="rId26"/>
    <p:sldId id="318" r:id="rId27"/>
    <p:sldId id="319" r:id="rId28"/>
    <p:sldId id="320" r:id="rId29"/>
    <p:sldId id="321" r:id="rId30"/>
    <p:sldId id="322" r:id="rId31"/>
    <p:sldId id="324" r:id="rId32"/>
    <p:sldId id="325" r:id="rId33"/>
    <p:sldId id="326" r:id="rId34"/>
    <p:sldId id="259" r:id="rId35"/>
    <p:sldId id="257" r:id="rId36"/>
    <p:sldId id="314" r:id="rId37"/>
    <p:sldId id="311" r:id="rId38"/>
    <p:sldId id="292" r:id="rId39"/>
    <p:sldId id="307" r:id="rId40"/>
    <p:sldId id="308" r:id="rId41"/>
    <p:sldId id="309" r:id="rId42"/>
    <p:sldId id="310" r:id="rId43"/>
    <p:sldId id="312" r:id="rId44"/>
    <p:sldId id="313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280" r:id="rId60"/>
    <p:sldId id="290" r:id="rId61"/>
    <p:sldId id="262" r:id="rId62"/>
    <p:sldId id="263" r:id="rId63"/>
    <p:sldId id="264" r:id="rId64"/>
    <p:sldId id="270" r:id="rId65"/>
    <p:sldId id="271" r:id="rId66"/>
    <p:sldId id="272" r:id="rId67"/>
    <p:sldId id="273" r:id="rId68"/>
    <p:sldId id="274" r:id="rId69"/>
    <p:sldId id="275" r:id="rId70"/>
    <p:sldId id="276" r:id="rId71"/>
    <p:sldId id="277" r:id="rId72"/>
    <p:sldId id="269" r:id="rId73"/>
    <p:sldId id="258" r:id="rId74"/>
    <p:sldId id="278" r:id="rId75"/>
    <p:sldId id="260" r:id="rId76"/>
    <p:sldId id="261" r:id="rId77"/>
    <p:sldId id="265" r:id="rId78"/>
    <p:sldId id="279" r:id="rId79"/>
    <p:sldId id="281" r:id="rId80"/>
    <p:sldId id="282" r:id="rId81"/>
    <p:sldId id="283" r:id="rId82"/>
    <p:sldId id="284" r:id="rId83"/>
    <p:sldId id="285" r:id="rId84"/>
    <p:sldId id="286" r:id="rId85"/>
    <p:sldId id="287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450" autoAdjust="0"/>
  </p:normalViewPr>
  <p:slideViewPr>
    <p:cSldViewPr snapToGrid="0">
      <p:cViewPr varScale="1">
        <p:scale>
          <a:sx n="84" d="100"/>
          <a:sy n="84" d="100"/>
        </p:scale>
        <p:origin x="15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wya Alawami" userId="679ca5d2c88a85f4" providerId="LiveId" clId="{CB6A52A0-C647-4BBE-9A6F-E0BB67E7FDE3}"/>
    <pc:docChg chg="undo custSel addSld delSld modSld sldOrd">
      <pc:chgData name="Alawya Alawami" userId="679ca5d2c88a85f4" providerId="LiveId" clId="{CB6A52A0-C647-4BBE-9A6F-E0BB67E7FDE3}" dt="2018-11-05T17:58:13.499" v="9295" actId="20577"/>
      <pc:docMkLst>
        <pc:docMk/>
      </pc:docMkLst>
      <pc:sldChg chg="modSp">
        <pc:chgData name="Alawya Alawami" userId="679ca5d2c88a85f4" providerId="LiveId" clId="{CB6A52A0-C647-4BBE-9A6F-E0BB67E7FDE3}" dt="2018-11-04T21:25:38.124" v="3750" actId="20577"/>
        <pc:sldMkLst>
          <pc:docMk/>
          <pc:sldMk cId="3894045452" sldId="256"/>
        </pc:sldMkLst>
        <pc:spChg chg="mod">
          <ac:chgData name="Alawya Alawami" userId="679ca5d2c88a85f4" providerId="LiveId" clId="{CB6A52A0-C647-4BBE-9A6F-E0BB67E7FDE3}" dt="2018-11-04T21:25:31.630" v="3735" actId="20577"/>
          <ac:spMkLst>
            <pc:docMk/>
            <pc:sldMk cId="3894045452" sldId="256"/>
            <ac:spMk id="2" creationId="{CAEAAC17-655F-4FA7-BDC1-C76C095EF25B}"/>
          </ac:spMkLst>
        </pc:spChg>
        <pc:spChg chg="mod">
          <ac:chgData name="Alawya Alawami" userId="679ca5d2c88a85f4" providerId="LiveId" clId="{CB6A52A0-C647-4BBE-9A6F-E0BB67E7FDE3}" dt="2018-11-04T21:25:38.124" v="3750" actId="20577"/>
          <ac:spMkLst>
            <pc:docMk/>
            <pc:sldMk cId="3894045452" sldId="256"/>
            <ac:spMk id="3" creationId="{AE341F23-6C25-476C-B32D-290351B8BD0A}"/>
          </ac:spMkLst>
        </pc:spChg>
      </pc:sldChg>
      <pc:sldChg chg="modSp modTransition">
        <pc:chgData name="Alawya Alawami" userId="679ca5d2c88a85f4" providerId="LiveId" clId="{CB6A52A0-C647-4BBE-9A6F-E0BB67E7FDE3}" dt="2018-11-04T21:47:29.948" v="4038"/>
        <pc:sldMkLst>
          <pc:docMk/>
          <pc:sldMk cId="1393858289" sldId="258"/>
        </pc:sldMkLst>
        <pc:spChg chg="mod">
          <ac:chgData name="Alawya Alawami" userId="679ca5d2c88a85f4" providerId="LiveId" clId="{CB6A52A0-C647-4BBE-9A6F-E0BB67E7FDE3}" dt="2018-11-04T16:19:05.505" v="2158" actId="313"/>
          <ac:spMkLst>
            <pc:docMk/>
            <pc:sldMk cId="1393858289" sldId="258"/>
            <ac:spMk id="3" creationId="{6BE9FAE4-BC31-49FC-AC30-28C91FF4DF98}"/>
          </ac:spMkLst>
        </pc:spChg>
      </pc:sldChg>
      <pc:sldChg chg="modSp ord">
        <pc:chgData name="Alawya Alawami" userId="679ca5d2c88a85f4" providerId="LiveId" clId="{CB6A52A0-C647-4BBE-9A6F-E0BB67E7FDE3}" dt="2018-11-05T14:43:16.012" v="5974" actId="113"/>
        <pc:sldMkLst>
          <pc:docMk/>
          <pc:sldMk cId="1303972684" sldId="259"/>
        </pc:sldMkLst>
        <pc:spChg chg="mod">
          <ac:chgData name="Alawya Alawami" userId="679ca5d2c88a85f4" providerId="LiveId" clId="{CB6A52A0-C647-4BBE-9A6F-E0BB67E7FDE3}" dt="2018-11-04T21:46:46.532" v="4016" actId="20577"/>
          <ac:spMkLst>
            <pc:docMk/>
            <pc:sldMk cId="1303972684" sldId="259"/>
            <ac:spMk id="2" creationId="{B4148BA9-02F6-406A-B1DF-54182D752B03}"/>
          </ac:spMkLst>
        </pc:spChg>
        <pc:spChg chg="mod">
          <ac:chgData name="Alawya Alawami" userId="679ca5d2c88a85f4" providerId="LiveId" clId="{CB6A52A0-C647-4BBE-9A6F-E0BB67E7FDE3}" dt="2018-11-05T14:43:16.012" v="5974" actId="113"/>
          <ac:spMkLst>
            <pc:docMk/>
            <pc:sldMk cId="1303972684" sldId="259"/>
            <ac:spMk id="3" creationId="{D6B427D6-C802-40C2-B953-64346FEA16F9}"/>
          </ac:spMkLst>
        </pc:spChg>
        <pc:picChg chg="mod">
          <ac:chgData name="Alawya Alawami" userId="679ca5d2c88a85f4" providerId="LiveId" clId="{CB6A52A0-C647-4BBE-9A6F-E0BB67E7FDE3}" dt="2018-11-05T14:43:00.586" v="5966" actId="1076"/>
          <ac:picMkLst>
            <pc:docMk/>
            <pc:sldMk cId="1303972684" sldId="259"/>
            <ac:picMk id="1026" creationId="{27A0FD73-C60F-4F46-A5F3-F5A3AFBB969F}"/>
          </ac:picMkLst>
        </pc:picChg>
      </pc:sldChg>
      <pc:sldChg chg="modTransition">
        <pc:chgData name="Alawya Alawami" userId="679ca5d2c88a85f4" providerId="LiveId" clId="{CB6A52A0-C647-4BBE-9A6F-E0BB67E7FDE3}" dt="2018-11-04T21:47:29.948" v="4038"/>
        <pc:sldMkLst>
          <pc:docMk/>
          <pc:sldMk cId="1547544759" sldId="260"/>
        </pc:sldMkLst>
      </pc:sldChg>
      <pc:sldChg chg="modTransition">
        <pc:chgData name="Alawya Alawami" userId="679ca5d2c88a85f4" providerId="LiveId" clId="{CB6A52A0-C647-4BBE-9A6F-E0BB67E7FDE3}" dt="2018-11-04T21:47:29.948" v="4038"/>
        <pc:sldMkLst>
          <pc:docMk/>
          <pc:sldMk cId="3320364274" sldId="261"/>
        </pc:sldMkLst>
      </pc:sldChg>
      <pc:sldChg chg="addSp delSp modSp add modTransition">
        <pc:chgData name="Alawya Alawami" userId="679ca5d2c88a85f4" providerId="LiveId" clId="{CB6A52A0-C647-4BBE-9A6F-E0BB67E7FDE3}" dt="2018-11-04T21:47:29.948" v="4038"/>
        <pc:sldMkLst>
          <pc:docMk/>
          <pc:sldMk cId="736415027" sldId="262"/>
        </pc:sldMkLst>
        <pc:spChg chg="del">
          <ac:chgData name="Alawya Alawami" userId="679ca5d2c88a85f4" providerId="LiveId" clId="{CB6A52A0-C647-4BBE-9A6F-E0BB67E7FDE3}" dt="2018-11-03T15:10:58.950" v="1"/>
          <ac:spMkLst>
            <pc:docMk/>
            <pc:sldMk cId="736415027" sldId="262"/>
            <ac:spMk id="2" creationId="{93247040-D3A2-4598-BBDC-36194D561DD9}"/>
          </ac:spMkLst>
        </pc:spChg>
        <pc:spChg chg="del">
          <ac:chgData name="Alawya Alawami" userId="679ca5d2c88a85f4" providerId="LiveId" clId="{CB6A52A0-C647-4BBE-9A6F-E0BB67E7FDE3}" dt="2018-11-03T15:10:58.950" v="1"/>
          <ac:spMkLst>
            <pc:docMk/>
            <pc:sldMk cId="736415027" sldId="262"/>
            <ac:spMk id="3" creationId="{A5812A4B-1A44-4DD1-880C-4C64FDE68BF6}"/>
          </ac:spMkLst>
        </pc:spChg>
        <pc:spChg chg="add mod">
          <ac:chgData name="Alawya Alawami" userId="679ca5d2c88a85f4" providerId="LiveId" clId="{CB6A52A0-C647-4BBE-9A6F-E0BB67E7FDE3}" dt="2018-11-03T15:11:01.812" v="8" actId="20577"/>
          <ac:spMkLst>
            <pc:docMk/>
            <pc:sldMk cId="736415027" sldId="262"/>
            <ac:spMk id="4" creationId="{9EBDBA42-4E54-465C-AB78-DE77360164CE}"/>
          </ac:spMkLst>
        </pc:spChg>
        <pc:spChg chg="add mod">
          <ac:chgData name="Alawya Alawami" userId="679ca5d2c88a85f4" providerId="LiveId" clId="{CB6A52A0-C647-4BBE-9A6F-E0BB67E7FDE3}" dt="2018-11-03T15:11:09.165" v="23" actId="20577"/>
          <ac:spMkLst>
            <pc:docMk/>
            <pc:sldMk cId="736415027" sldId="262"/>
            <ac:spMk id="5" creationId="{1E85D4C3-8DAC-4431-A619-97560FEF2224}"/>
          </ac:spMkLst>
        </pc:spChg>
      </pc:sldChg>
      <pc:sldChg chg="addSp delSp modSp add modTransition setBg modNotesTx">
        <pc:chgData name="Alawya Alawami" userId="679ca5d2c88a85f4" providerId="LiveId" clId="{CB6A52A0-C647-4BBE-9A6F-E0BB67E7FDE3}" dt="2018-11-04T21:47:29.948" v="4038"/>
        <pc:sldMkLst>
          <pc:docMk/>
          <pc:sldMk cId="1281181677" sldId="263"/>
        </pc:sldMkLst>
        <pc:spChg chg="del">
          <ac:chgData name="Alawya Alawami" userId="679ca5d2c88a85f4" providerId="LiveId" clId="{CB6A52A0-C647-4BBE-9A6F-E0BB67E7FDE3}" dt="2018-11-03T15:11:20.115" v="25"/>
          <ac:spMkLst>
            <pc:docMk/>
            <pc:sldMk cId="1281181677" sldId="263"/>
            <ac:spMk id="2" creationId="{72BEA583-7400-48FE-B5D5-DC7B9412FFFF}"/>
          </ac:spMkLst>
        </pc:spChg>
        <pc:spChg chg="del">
          <ac:chgData name="Alawya Alawami" userId="679ca5d2c88a85f4" providerId="LiveId" clId="{CB6A52A0-C647-4BBE-9A6F-E0BB67E7FDE3}" dt="2018-11-03T15:11:20.115" v="25"/>
          <ac:spMkLst>
            <pc:docMk/>
            <pc:sldMk cId="1281181677" sldId="263"/>
            <ac:spMk id="3" creationId="{0C657FA4-9ADD-4300-92AB-DE30CFA230AD}"/>
          </ac:spMkLst>
        </pc:spChg>
        <pc:spChg chg="add mod">
          <ac:chgData name="Alawya Alawami" userId="679ca5d2c88a85f4" providerId="LiveId" clId="{CB6A52A0-C647-4BBE-9A6F-E0BB67E7FDE3}" dt="2018-11-03T15:12:26.116" v="71" actId="20577"/>
          <ac:spMkLst>
            <pc:docMk/>
            <pc:sldMk cId="1281181677" sldId="263"/>
            <ac:spMk id="4" creationId="{566F5980-425D-44D1-9ED3-01EE285F1C33}"/>
          </ac:spMkLst>
        </pc:spChg>
        <pc:spChg chg="add mod">
          <ac:chgData name="Alawya Alawami" userId="679ca5d2c88a85f4" providerId="LiveId" clId="{CB6A52A0-C647-4BBE-9A6F-E0BB67E7FDE3}" dt="2018-11-04T15:49:28.941" v="1315" actId="20577"/>
          <ac:spMkLst>
            <pc:docMk/>
            <pc:sldMk cId="1281181677" sldId="263"/>
            <ac:spMk id="5" creationId="{BAF2DA39-2F37-48B5-8419-E430141E6A06}"/>
          </ac:spMkLst>
        </pc:spChg>
        <pc:spChg chg="add del">
          <ac:chgData name="Alawya Alawami" userId="679ca5d2c88a85f4" providerId="LiveId" clId="{CB6A52A0-C647-4BBE-9A6F-E0BB67E7FDE3}" dt="2018-11-04T15:44:14.678" v="1243"/>
          <ac:spMkLst>
            <pc:docMk/>
            <pc:sldMk cId="1281181677" sldId="263"/>
            <ac:spMk id="7" creationId="{E56A7050-F035-4717-BB16-B227ACBCEBD4}"/>
          </ac:spMkLst>
        </pc:spChg>
        <pc:graphicFrameChg chg="add del">
          <ac:chgData name="Alawya Alawami" userId="679ca5d2c88a85f4" providerId="LiveId" clId="{CB6A52A0-C647-4BBE-9A6F-E0BB67E7FDE3}" dt="2018-11-04T15:44:14.678" v="1243"/>
          <ac:graphicFrameMkLst>
            <pc:docMk/>
            <pc:sldMk cId="1281181677" sldId="263"/>
            <ac:graphicFrameMk id="6" creationId="{FBDE7878-8072-4ED5-AEAC-97810145AE6D}"/>
          </ac:graphicFrameMkLst>
        </pc:graphicFrameChg>
        <pc:picChg chg="add del">
          <ac:chgData name="Alawya Alawami" userId="679ca5d2c88a85f4" providerId="LiveId" clId="{CB6A52A0-C647-4BBE-9A6F-E0BB67E7FDE3}" dt="2018-11-04T15:44:14.678" v="1243"/>
          <ac:picMkLst>
            <pc:docMk/>
            <pc:sldMk cId="1281181677" sldId="263"/>
            <ac:picMk id="4098" creationId="{6413503C-D49A-4D28-BD26-3C33600DD78B}"/>
          </ac:picMkLst>
        </pc:picChg>
      </pc:sldChg>
      <pc:sldChg chg="addSp modSp add modTransition">
        <pc:chgData name="Alawya Alawami" userId="679ca5d2c88a85f4" providerId="LiveId" clId="{CB6A52A0-C647-4BBE-9A6F-E0BB67E7FDE3}" dt="2018-11-04T21:47:29.948" v="4038"/>
        <pc:sldMkLst>
          <pc:docMk/>
          <pc:sldMk cId="1888137173" sldId="264"/>
        </pc:sldMkLst>
        <pc:spChg chg="mod">
          <ac:chgData name="Alawya Alawami" userId="679ca5d2c88a85f4" providerId="LiveId" clId="{CB6A52A0-C647-4BBE-9A6F-E0BB67E7FDE3}" dt="2018-11-03T15:13:07.204" v="120" actId="20577"/>
          <ac:spMkLst>
            <pc:docMk/>
            <pc:sldMk cId="1888137173" sldId="264"/>
            <ac:spMk id="2" creationId="{5746D33F-478E-4022-A50A-6C4225B32D1D}"/>
          </ac:spMkLst>
        </pc:spChg>
        <pc:spChg chg="mod">
          <ac:chgData name="Alawya Alawami" userId="679ca5d2c88a85f4" providerId="LiveId" clId="{CB6A52A0-C647-4BBE-9A6F-E0BB67E7FDE3}" dt="2018-11-04T15:41:16.905" v="1239" actId="1076"/>
          <ac:spMkLst>
            <pc:docMk/>
            <pc:sldMk cId="1888137173" sldId="264"/>
            <ac:spMk id="3" creationId="{0F9707C2-92EB-414F-A515-6B6C897A635C}"/>
          </ac:spMkLst>
        </pc:spChg>
        <pc:picChg chg="add mod modCrop">
          <ac:chgData name="Alawya Alawami" userId="679ca5d2c88a85f4" providerId="LiveId" clId="{CB6A52A0-C647-4BBE-9A6F-E0BB67E7FDE3}" dt="2018-11-04T15:41:19.681" v="1240" actId="1076"/>
          <ac:picMkLst>
            <pc:docMk/>
            <pc:sldMk cId="1888137173" sldId="264"/>
            <ac:picMk id="4" creationId="{C111504D-5793-4BCC-8D50-181884AF75A8}"/>
          </ac:picMkLst>
        </pc:picChg>
      </pc:sldChg>
      <pc:sldChg chg="addSp delSp modSp add modTransition">
        <pc:chgData name="Alawya Alawami" userId="679ca5d2c88a85f4" providerId="LiveId" clId="{CB6A52A0-C647-4BBE-9A6F-E0BB67E7FDE3}" dt="2018-11-04T21:47:29.948" v="4038"/>
        <pc:sldMkLst>
          <pc:docMk/>
          <pc:sldMk cId="1858963949" sldId="265"/>
        </pc:sldMkLst>
        <pc:spChg chg="mod">
          <ac:chgData name="Alawya Alawami" userId="679ca5d2c88a85f4" providerId="LiveId" clId="{CB6A52A0-C647-4BBE-9A6F-E0BB67E7FDE3}" dt="2018-11-04T16:31:18.147" v="2518" actId="20577"/>
          <ac:spMkLst>
            <pc:docMk/>
            <pc:sldMk cId="1858963949" sldId="265"/>
            <ac:spMk id="2" creationId="{3004AEC9-A2CE-46D8-A4CE-E8FEDFFDF6CE}"/>
          </ac:spMkLst>
        </pc:spChg>
        <pc:spChg chg="mod">
          <ac:chgData name="Alawya Alawami" userId="679ca5d2c88a85f4" providerId="LiveId" clId="{CB6A52A0-C647-4BBE-9A6F-E0BB67E7FDE3}" dt="2018-11-04T16:24:48.222" v="2353" actId="5793"/>
          <ac:spMkLst>
            <pc:docMk/>
            <pc:sldMk cId="1858963949" sldId="265"/>
            <ac:spMk id="3" creationId="{38E8B8A4-317E-4F3F-AD24-45E9857D85B8}"/>
          </ac:spMkLst>
        </pc:spChg>
        <pc:spChg chg="add del mod">
          <ac:chgData name="Alawya Alawami" userId="679ca5d2c88a85f4" providerId="LiveId" clId="{CB6A52A0-C647-4BBE-9A6F-E0BB67E7FDE3}" dt="2018-11-04T16:26:20.967" v="2383" actId="478"/>
          <ac:spMkLst>
            <pc:docMk/>
            <pc:sldMk cId="1858963949" sldId="265"/>
            <ac:spMk id="4" creationId="{03A48B0E-7EDD-4D2A-BB2A-4004A3A90656}"/>
          </ac:spMkLst>
        </pc:spChg>
        <pc:spChg chg="add mod">
          <ac:chgData name="Alawya Alawami" userId="679ca5d2c88a85f4" providerId="LiveId" clId="{CB6A52A0-C647-4BBE-9A6F-E0BB67E7FDE3}" dt="2018-11-04T16:27:54.503" v="2410" actId="20577"/>
          <ac:spMkLst>
            <pc:docMk/>
            <pc:sldMk cId="1858963949" sldId="265"/>
            <ac:spMk id="6" creationId="{CBFDDF52-2A6C-4C50-9399-160152476980}"/>
          </ac:spMkLst>
        </pc:spChg>
        <pc:spChg chg="add mod">
          <ac:chgData name="Alawya Alawami" userId="679ca5d2c88a85f4" providerId="LiveId" clId="{CB6A52A0-C647-4BBE-9A6F-E0BB67E7FDE3}" dt="2018-11-04T16:28:21.686" v="2454" actId="20577"/>
          <ac:spMkLst>
            <pc:docMk/>
            <pc:sldMk cId="1858963949" sldId="265"/>
            <ac:spMk id="7" creationId="{DFFA33D3-AA68-4124-8A6A-B748A634AD62}"/>
          </ac:spMkLst>
        </pc:spChg>
        <pc:spChg chg="add mod">
          <ac:chgData name="Alawya Alawami" userId="679ca5d2c88a85f4" providerId="LiveId" clId="{CB6A52A0-C647-4BBE-9A6F-E0BB67E7FDE3}" dt="2018-11-04T16:28:46.664" v="2496" actId="20577"/>
          <ac:spMkLst>
            <pc:docMk/>
            <pc:sldMk cId="1858963949" sldId="265"/>
            <ac:spMk id="8" creationId="{61EDCD3A-A33F-451D-AF0A-68E76F75E8C6}"/>
          </ac:spMkLst>
        </pc:spChg>
        <pc:picChg chg="add mod">
          <ac:chgData name="Alawya Alawami" userId="679ca5d2c88a85f4" providerId="LiveId" clId="{CB6A52A0-C647-4BBE-9A6F-E0BB67E7FDE3}" dt="2018-11-04T16:26:44.421" v="2386" actId="14100"/>
          <ac:picMkLst>
            <pc:docMk/>
            <pc:sldMk cId="1858963949" sldId="265"/>
            <ac:picMk id="5" creationId="{644E91BB-72DD-4991-BF02-3CA1B781797C}"/>
          </ac:picMkLst>
        </pc:picChg>
      </pc:sldChg>
      <pc:sldChg chg="addSp modSp add">
        <pc:chgData name="Alawya Alawami" userId="679ca5d2c88a85f4" providerId="LiveId" clId="{CB6A52A0-C647-4BBE-9A6F-E0BB67E7FDE3}" dt="2018-11-04T15:24:17.263" v="494" actId="20577"/>
        <pc:sldMkLst>
          <pc:docMk/>
          <pc:sldMk cId="1331941429" sldId="266"/>
        </pc:sldMkLst>
        <pc:spChg chg="mod">
          <ac:chgData name="Alawya Alawami" userId="679ca5d2c88a85f4" providerId="LiveId" clId="{CB6A52A0-C647-4BBE-9A6F-E0BB67E7FDE3}" dt="2018-11-04T15:08:24.380" v="266" actId="20577"/>
          <ac:spMkLst>
            <pc:docMk/>
            <pc:sldMk cId="1331941429" sldId="266"/>
            <ac:spMk id="2" creationId="{4DD98C76-7E5D-4B86-B28B-B742076F7929}"/>
          </ac:spMkLst>
        </pc:spChg>
        <pc:spChg chg="mod">
          <ac:chgData name="Alawya Alawami" userId="679ca5d2c88a85f4" providerId="LiveId" clId="{CB6A52A0-C647-4BBE-9A6F-E0BB67E7FDE3}" dt="2018-11-04T15:24:17.263" v="494" actId="20577"/>
          <ac:spMkLst>
            <pc:docMk/>
            <pc:sldMk cId="1331941429" sldId="266"/>
            <ac:spMk id="3" creationId="{873BDCBA-56EA-487F-BA62-03C56E72871F}"/>
          </ac:spMkLst>
        </pc:spChg>
        <pc:spChg chg="add mod">
          <ac:chgData name="Alawya Alawami" userId="679ca5d2c88a85f4" providerId="LiveId" clId="{CB6A52A0-C647-4BBE-9A6F-E0BB67E7FDE3}" dt="2018-11-04T15:23:10.623" v="429" actId="1076"/>
          <ac:spMkLst>
            <pc:docMk/>
            <pc:sldMk cId="1331941429" sldId="266"/>
            <ac:spMk id="4" creationId="{DB4ACB0E-A119-40E4-9497-6CC8D121E7E1}"/>
          </ac:spMkLst>
        </pc:spChg>
        <pc:spChg chg="add mod">
          <ac:chgData name="Alawya Alawami" userId="679ca5d2c88a85f4" providerId="LiveId" clId="{CB6A52A0-C647-4BBE-9A6F-E0BB67E7FDE3}" dt="2018-11-04T15:23:16.615" v="430" actId="1076"/>
          <ac:spMkLst>
            <pc:docMk/>
            <pc:sldMk cId="1331941429" sldId="266"/>
            <ac:spMk id="5" creationId="{201C78AA-F3F4-4B72-8583-A5B4BF747E40}"/>
          </ac:spMkLst>
        </pc:spChg>
      </pc:sldChg>
      <pc:sldChg chg="addSp delSp modSp add modNotesTx">
        <pc:chgData name="Alawya Alawami" userId="679ca5d2c88a85f4" providerId="LiveId" clId="{CB6A52A0-C647-4BBE-9A6F-E0BB67E7FDE3}" dt="2018-11-04T15:30:59.233" v="976" actId="313"/>
        <pc:sldMkLst>
          <pc:docMk/>
          <pc:sldMk cId="1675953636" sldId="267"/>
        </pc:sldMkLst>
        <pc:spChg chg="mod">
          <ac:chgData name="Alawya Alawami" userId="679ca5d2c88a85f4" providerId="LiveId" clId="{CB6A52A0-C647-4BBE-9A6F-E0BB67E7FDE3}" dt="2018-11-04T15:23:49.776" v="448" actId="20577"/>
          <ac:spMkLst>
            <pc:docMk/>
            <pc:sldMk cId="1675953636" sldId="267"/>
            <ac:spMk id="2" creationId="{8835E165-EF92-4DB9-AAC6-598EE31F0940}"/>
          </ac:spMkLst>
        </pc:spChg>
        <pc:spChg chg="add del">
          <ac:chgData name="Alawya Alawami" userId="679ca5d2c88a85f4" providerId="LiveId" clId="{CB6A52A0-C647-4BBE-9A6F-E0BB67E7FDE3}" dt="2018-11-04T15:23:42.803" v="433"/>
          <ac:spMkLst>
            <pc:docMk/>
            <pc:sldMk cId="1675953636" sldId="267"/>
            <ac:spMk id="3" creationId="{BFEBFAAA-E0AF-462E-969C-FAE39307654E}"/>
          </ac:spMkLst>
        </pc:spChg>
        <pc:spChg chg="add del">
          <ac:chgData name="Alawya Alawami" userId="679ca5d2c88a85f4" providerId="LiveId" clId="{CB6A52A0-C647-4BBE-9A6F-E0BB67E7FDE3}" dt="2018-11-04T15:23:42.803" v="433"/>
          <ac:spMkLst>
            <pc:docMk/>
            <pc:sldMk cId="1675953636" sldId="267"/>
            <ac:spMk id="4" creationId="{432B4E6A-3526-4129-AF3E-9A15938DABD3}"/>
          </ac:spMkLst>
        </pc:spChg>
        <pc:spChg chg="add mod">
          <ac:chgData name="Alawya Alawami" userId="679ca5d2c88a85f4" providerId="LiveId" clId="{CB6A52A0-C647-4BBE-9A6F-E0BB67E7FDE3}" dt="2018-11-04T15:30:59.233" v="976" actId="313"/>
          <ac:spMkLst>
            <pc:docMk/>
            <pc:sldMk cId="1675953636" sldId="267"/>
            <ac:spMk id="6" creationId="{0789AEAC-B269-4F07-90AE-ED41A465B99A}"/>
          </ac:spMkLst>
        </pc:spChg>
        <pc:graphicFrameChg chg="mod modGraphic">
          <ac:chgData name="Alawya Alawami" userId="679ca5d2c88a85f4" providerId="LiveId" clId="{CB6A52A0-C647-4BBE-9A6F-E0BB67E7FDE3}" dt="2018-11-04T15:27:34.774" v="752" actId="113"/>
          <ac:graphicFrameMkLst>
            <pc:docMk/>
            <pc:sldMk cId="1675953636" sldId="267"/>
            <ac:graphicFrameMk id="5" creationId="{81A1A7C1-1CD9-4A9B-BD42-F538CFD0B96A}"/>
          </ac:graphicFrameMkLst>
        </pc:graphicFrameChg>
      </pc:sldChg>
      <pc:sldChg chg="addSp delSp modSp add">
        <pc:chgData name="Alawya Alawami" userId="679ca5d2c88a85f4" providerId="LiveId" clId="{CB6A52A0-C647-4BBE-9A6F-E0BB67E7FDE3}" dt="2018-11-04T15:31:16.322" v="1003" actId="20577"/>
        <pc:sldMkLst>
          <pc:docMk/>
          <pc:sldMk cId="2182839528" sldId="268"/>
        </pc:sldMkLst>
        <pc:spChg chg="del">
          <ac:chgData name="Alawya Alawami" userId="679ca5d2c88a85f4" providerId="LiveId" clId="{CB6A52A0-C647-4BBE-9A6F-E0BB67E7FDE3}" dt="2018-11-04T15:31:08.530" v="978"/>
          <ac:spMkLst>
            <pc:docMk/>
            <pc:sldMk cId="2182839528" sldId="268"/>
            <ac:spMk id="2" creationId="{E5802E21-D7C7-4995-A0B7-9A764A3E3FD6}"/>
          </ac:spMkLst>
        </pc:spChg>
        <pc:spChg chg="del">
          <ac:chgData name="Alawya Alawami" userId="679ca5d2c88a85f4" providerId="LiveId" clId="{CB6A52A0-C647-4BBE-9A6F-E0BB67E7FDE3}" dt="2018-11-04T15:31:08.530" v="978"/>
          <ac:spMkLst>
            <pc:docMk/>
            <pc:sldMk cId="2182839528" sldId="268"/>
            <ac:spMk id="3" creationId="{6D521B32-26B2-4CF9-94D2-81617DE14162}"/>
          </ac:spMkLst>
        </pc:spChg>
        <pc:spChg chg="add mod">
          <ac:chgData name="Alawya Alawami" userId="679ca5d2c88a85f4" providerId="LiveId" clId="{CB6A52A0-C647-4BBE-9A6F-E0BB67E7FDE3}" dt="2018-11-04T15:31:16.322" v="1003" actId="20577"/>
          <ac:spMkLst>
            <pc:docMk/>
            <pc:sldMk cId="2182839528" sldId="268"/>
            <ac:spMk id="4" creationId="{911F50BB-6B0E-4D6A-8298-EA6617D8386C}"/>
          </ac:spMkLst>
        </pc:spChg>
        <pc:spChg chg="add mod">
          <ac:chgData name="Alawya Alawami" userId="679ca5d2c88a85f4" providerId="LiveId" clId="{CB6A52A0-C647-4BBE-9A6F-E0BB67E7FDE3}" dt="2018-11-04T15:31:08.530" v="978"/>
          <ac:spMkLst>
            <pc:docMk/>
            <pc:sldMk cId="2182839528" sldId="268"/>
            <ac:spMk id="5" creationId="{E5C82492-3C99-475A-B66C-C09AE16DDEF3}"/>
          </ac:spMkLst>
        </pc:spChg>
      </pc:sldChg>
      <pc:sldChg chg="addSp delSp modSp add modTransition">
        <pc:chgData name="Alawya Alawami" userId="679ca5d2c88a85f4" providerId="LiveId" clId="{CB6A52A0-C647-4BBE-9A6F-E0BB67E7FDE3}" dt="2018-11-04T21:47:29.948" v="4038"/>
        <pc:sldMkLst>
          <pc:docMk/>
          <pc:sldMk cId="3760172212" sldId="269"/>
        </pc:sldMkLst>
        <pc:spChg chg="del">
          <ac:chgData name="Alawya Alawami" userId="679ca5d2c88a85f4" providerId="LiveId" clId="{CB6A52A0-C647-4BBE-9A6F-E0BB67E7FDE3}" dt="2018-11-04T15:31:46.806" v="1006"/>
          <ac:spMkLst>
            <pc:docMk/>
            <pc:sldMk cId="3760172212" sldId="269"/>
            <ac:spMk id="2" creationId="{5576F567-7DAC-4410-AE57-EEEDD22FC33E}"/>
          </ac:spMkLst>
        </pc:spChg>
        <pc:spChg chg="del">
          <ac:chgData name="Alawya Alawami" userId="679ca5d2c88a85f4" providerId="LiveId" clId="{CB6A52A0-C647-4BBE-9A6F-E0BB67E7FDE3}" dt="2018-11-04T15:31:46.806" v="1006"/>
          <ac:spMkLst>
            <pc:docMk/>
            <pc:sldMk cId="3760172212" sldId="269"/>
            <ac:spMk id="3" creationId="{DB16E02C-C6BA-465F-B629-174791FE9714}"/>
          </ac:spMkLst>
        </pc:spChg>
        <pc:spChg chg="add mod">
          <ac:chgData name="Alawya Alawami" userId="679ca5d2c88a85f4" providerId="LiveId" clId="{CB6A52A0-C647-4BBE-9A6F-E0BB67E7FDE3}" dt="2018-11-04T15:31:56.945" v="1034" actId="20577"/>
          <ac:spMkLst>
            <pc:docMk/>
            <pc:sldMk cId="3760172212" sldId="269"/>
            <ac:spMk id="4" creationId="{463FF255-979F-413A-9023-8771643901AC}"/>
          </ac:spMkLst>
        </pc:spChg>
        <pc:spChg chg="add mod">
          <ac:chgData name="Alawya Alawami" userId="679ca5d2c88a85f4" providerId="LiveId" clId="{CB6A52A0-C647-4BBE-9A6F-E0BB67E7FDE3}" dt="2018-11-04T15:32:07.713" v="1076" actId="20577"/>
          <ac:spMkLst>
            <pc:docMk/>
            <pc:sldMk cId="3760172212" sldId="269"/>
            <ac:spMk id="5" creationId="{611C2D91-C8E6-46FB-8C04-B8E3AB81F081}"/>
          </ac:spMkLst>
        </pc:spChg>
      </pc:sldChg>
      <pc:sldChg chg="modSp add modTransition">
        <pc:chgData name="Alawya Alawami" userId="679ca5d2c88a85f4" providerId="LiveId" clId="{CB6A52A0-C647-4BBE-9A6F-E0BB67E7FDE3}" dt="2018-11-04T21:47:29.948" v="4038"/>
        <pc:sldMkLst>
          <pc:docMk/>
          <pc:sldMk cId="2737318552" sldId="270"/>
        </pc:sldMkLst>
        <pc:spChg chg="mod">
          <ac:chgData name="Alawya Alawami" userId="679ca5d2c88a85f4" providerId="LiveId" clId="{CB6A52A0-C647-4BBE-9A6F-E0BB67E7FDE3}" dt="2018-11-04T15:55:18.054" v="1417" actId="20577"/>
          <ac:spMkLst>
            <pc:docMk/>
            <pc:sldMk cId="2737318552" sldId="270"/>
            <ac:spMk id="2" creationId="{23C6AF4A-0014-4C16-8BBF-9EC13FB50561}"/>
          </ac:spMkLst>
        </pc:spChg>
        <pc:spChg chg="mod">
          <ac:chgData name="Alawya Alawami" userId="679ca5d2c88a85f4" providerId="LiveId" clId="{CB6A52A0-C647-4BBE-9A6F-E0BB67E7FDE3}" dt="2018-11-04T15:55:27.065" v="1418"/>
          <ac:spMkLst>
            <pc:docMk/>
            <pc:sldMk cId="2737318552" sldId="270"/>
            <ac:spMk id="3" creationId="{7F53DE0A-4319-4535-8A40-434E1B1FB708}"/>
          </ac:spMkLst>
        </pc:spChg>
      </pc:sldChg>
      <pc:sldChg chg="modSp add del">
        <pc:chgData name="Alawya Alawami" userId="679ca5d2c88a85f4" providerId="LiveId" clId="{CB6A52A0-C647-4BBE-9A6F-E0BB67E7FDE3}" dt="2018-11-04T15:39:05.306" v="1222" actId="2696"/>
        <pc:sldMkLst>
          <pc:docMk/>
          <pc:sldMk cId="3382453235" sldId="270"/>
        </pc:sldMkLst>
        <pc:spChg chg="mod">
          <ac:chgData name="Alawya Alawami" userId="679ca5d2c88a85f4" providerId="LiveId" clId="{CB6A52A0-C647-4BBE-9A6F-E0BB67E7FDE3}" dt="2018-11-04T15:38:46.396" v="1182" actId="20577"/>
          <ac:spMkLst>
            <pc:docMk/>
            <pc:sldMk cId="3382453235" sldId="270"/>
            <ac:spMk id="2" creationId="{9B82C0BF-DB25-4381-BAB1-ABC84D6FD802}"/>
          </ac:spMkLst>
        </pc:spChg>
        <pc:spChg chg="mod">
          <ac:chgData name="Alawya Alawami" userId="679ca5d2c88a85f4" providerId="LiveId" clId="{CB6A52A0-C647-4BBE-9A6F-E0BB67E7FDE3}" dt="2018-11-04T15:38:56.603" v="1221" actId="20577"/>
          <ac:spMkLst>
            <pc:docMk/>
            <pc:sldMk cId="3382453235" sldId="270"/>
            <ac:spMk id="3" creationId="{F695DAAD-3D08-4C78-9D6C-3C3F3D16F10F}"/>
          </ac:spMkLst>
        </pc:spChg>
      </pc:sldChg>
      <pc:sldChg chg="modSp add modTransition">
        <pc:chgData name="Alawya Alawami" userId="679ca5d2c88a85f4" providerId="LiveId" clId="{CB6A52A0-C647-4BBE-9A6F-E0BB67E7FDE3}" dt="2018-11-04T21:47:29.948" v="4038"/>
        <pc:sldMkLst>
          <pc:docMk/>
          <pc:sldMk cId="1815533619" sldId="271"/>
        </pc:sldMkLst>
        <pc:spChg chg="mod">
          <ac:chgData name="Alawya Alawami" userId="679ca5d2c88a85f4" providerId="LiveId" clId="{CB6A52A0-C647-4BBE-9A6F-E0BB67E7FDE3}" dt="2018-11-04T16:02:11.777" v="1498" actId="20577"/>
          <ac:spMkLst>
            <pc:docMk/>
            <pc:sldMk cId="1815533619" sldId="271"/>
            <ac:spMk id="2" creationId="{799B2369-9AA6-40D3-9819-F180F41D2BA1}"/>
          </ac:spMkLst>
        </pc:spChg>
        <pc:spChg chg="mod">
          <ac:chgData name="Alawya Alawami" userId="679ca5d2c88a85f4" providerId="LiveId" clId="{CB6A52A0-C647-4BBE-9A6F-E0BB67E7FDE3}" dt="2018-11-04T15:59:51.859" v="1491" actId="20577"/>
          <ac:spMkLst>
            <pc:docMk/>
            <pc:sldMk cId="1815533619" sldId="271"/>
            <ac:spMk id="3" creationId="{8B3C485C-2628-4064-B173-D25798CBAFC9}"/>
          </ac:spMkLst>
        </pc:spChg>
      </pc:sldChg>
      <pc:sldChg chg="modSp add modTransition">
        <pc:chgData name="Alawya Alawami" userId="679ca5d2c88a85f4" providerId="LiveId" clId="{CB6A52A0-C647-4BBE-9A6F-E0BB67E7FDE3}" dt="2018-11-04T21:47:29.948" v="4038"/>
        <pc:sldMkLst>
          <pc:docMk/>
          <pc:sldMk cId="3374532601" sldId="272"/>
        </pc:sldMkLst>
        <pc:spChg chg="mod">
          <ac:chgData name="Alawya Alawami" userId="679ca5d2c88a85f4" providerId="LiveId" clId="{CB6A52A0-C647-4BBE-9A6F-E0BB67E7FDE3}" dt="2018-11-04T16:02:18.522" v="1508" actId="20577"/>
          <ac:spMkLst>
            <pc:docMk/>
            <pc:sldMk cId="3374532601" sldId="272"/>
            <ac:spMk id="2" creationId="{1725543D-EE93-441B-A0E4-B8CB09E0F34D}"/>
          </ac:spMkLst>
        </pc:spChg>
        <pc:spChg chg="mod">
          <ac:chgData name="Alawya Alawami" userId="679ca5d2c88a85f4" providerId="LiveId" clId="{CB6A52A0-C647-4BBE-9A6F-E0BB67E7FDE3}" dt="2018-11-04T16:04:02.378" v="1657" actId="5793"/>
          <ac:spMkLst>
            <pc:docMk/>
            <pc:sldMk cId="3374532601" sldId="272"/>
            <ac:spMk id="3" creationId="{CFCF9DD9-B706-4B36-80D2-DD8A8FD2EDE8}"/>
          </ac:spMkLst>
        </pc:spChg>
      </pc:sldChg>
      <pc:sldChg chg="addSp delSp modSp add modTransition">
        <pc:chgData name="Alawya Alawami" userId="679ca5d2c88a85f4" providerId="LiveId" clId="{CB6A52A0-C647-4BBE-9A6F-E0BB67E7FDE3}" dt="2018-11-04T21:47:29.948" v="4038"/>
        <pc:sldMkLst>
          <pc:docMk/>
          <pc:sldMk cId="3295479782" sldId="273"/>
        </pc:sldMkLst>
        <pc:spChg chg="mod">
          <ac:chgData name="Alawya Alawami" userId="679ca5d2c88a85f4" providerId="LiveId" clId="{CB6A52A0-C647-4BBE-9A6F-E0BB67E7FDE3}" dt="2018-11-04T16:04:26.751" v="1670" actId="20577"/>
          <ac:spMkLst>
            <pc:docMk/>
            <pc:sldMk cId="3295479782" sldId="273"/>
            <ac:spMk id="2" creationId="{696C81F6-CBC6-4359-92EF-F6CEF5956C11}"/>
          </ac:spMkLst>
        </pc:spChg>
        <pc:spChg chg="mod">
          <ac:chgData name="Alawya Alawami" userId="679ca5d2c88a85f4" providerId="LiveId" clId="{CB6A52A0-C647-4BBE-9A6F-E0BB67E7FDE3}" dt="2018-11-04T16:08:01.907" v="1737" actId="27636"/>
          <ac:spMkLst>
            <pc:docMk/>
            <pc:sldMk cId="3295479782" sldId="273"/>
            <ac:spMk id="3" creationId="{B92B8EF0-6D8F-44E1-BC24-919D4093121E}"/>
          </ac:spMkLst>
        </pc:spChg>
        <pc:spChg chg="add del">
          <ac:chgData name="Alawya Alawami" userId="679ca5d2c88a85f4" providerId="LiveId" clId="{CB6A52A0-C647-4BBE-9A6F-E0BB67E7FDE3}" dt="2018-11-04T16:04:47.704" v="1672"/>
          <ac:spMkLst>
            <pc:docMk/>
            <pc:sldMk cId="3295479782" sldId="273"/>
            <ac:spMk id="4" creationId="{69A7A4C7-6EED-453B-864B-7E0D9BAB0EC5}"/>
          </ac:spMkLst>
        </pc:spChg>
        <pc:spChg chg="add del">
          <ac:chgData name="Alawya Alawami" userId="679ca5d2c88a85f4" providerId="LiveId" clId="{CB6A52A0-C647-4BBE-9A6F-E0BB67E7FDE3}" dt="2018-11-04T16:04:47.704" v="1672"/>
          <ac:spMkLst>
            <pc:docMk/>
            <pc:sldMk cId="3295479782" sldId="273"/>
            <ac:spMk id="5" creationId="{3E059803-FCEA-44CC-827D-AA7C1128D36D}"/>
          </ac:spMkLst>
        </pc:spChg>
        <pc:spChg chg="add del">
          <ac:chgData name="Alawya Alawami" userId="679ca5d2c88a85f4" providerId="LiveId" clId="{CB6A52A0-C647-4BBE-9A6F-E0BB67E7FDE3}" dt="2018-11-04T16:04:47.704" v="1672"/>
          <ac:spMkLst>
            <pc:docMk/>
            <pc:sldMk cId="3295479782" sldId="273"/>
            <ac:spMk id="6" creationId="{77EA9AB6-97AB-455E-BA5E-A853ACC9C41A}"/>
          </ac:spMkLst>
        </pc:spChg>
        <pc:spChg chg="add del">
          <ac:chgData name="Alawya Alawami" userId="679ca5d2c88a85f4" providerId="LiveId" clId="{CB6A52A0-C647-4BBE-9A6F-E0BB67E7FDE3}" dt="2018-11-04T16:04:47.704" v="1672"/>
          <ac:spMkLst>
            <pc:docMk/>
            <pc:sldMk cId="3295479782" sldId="273"/>
            <ac:spMk id="7" creationId="{66D80FE7-CA45-4EE9-A4B4-7E82F8CB78CD}"/>
          </ac:spMkLst>
        </pc:spChg>
        <pc:spChg chg="add del mod">
          <ac:chgData name="Alawya Alawami" userId="679ca5d2c88a85f4" providerId="LiveId" clId="{CB6A52A0-C647-4BBE-9A6F-E0BB67E7FDE3}" dt="2018-11-04T16:05:01.479" v="1675" actId="478"/>
          <ac:spMkLst>
            <pc:docMk/>
            <pc:sldMk cId="3295479782" sldId="273"/>
            <ac:spMk id="8" creationId="{1F8BA4F5-2126-4F6E-BFF0-1BBF4E71FD94}"/>
          </ac:spMkLst>
        </pc:spChg>
        <pc:spChg chg="add">
          <ac:chgData name="Alawya Alawami" userId="679ca5d2c88a85f4" providerId="LiveId" clId="{CB6A52A0-C647-4BBE-9A6F-E0BB67E7FDE3}" dt="2018-11-04T16:04:50.104" v="1673"/>
          <ac:spMkLst>
            <pc:docMk/>
            <pc:sldMk cId="3295479782" sldId="273"/>
            <ac:spMk id="9" creationId="{87A67DCC-6093-41AA-83EE-88687083E09C}"/>
          </ac:spMkLst>
        </pc:spChg>
        <pc:spChg chg="add">
          <ac:chgData name="Alawya Alawami" userId="679ca5d2c88a85f4" providerId="LiveId" clId="{CB6A52A0-C647-4BBE-9A6F-E0BB67E7FDE3}" dt="2018-11-04T16:04:50.104" v="1673"/>
          <ac:spMkLst>
            <pc:docMk/>
            <pc:sldMk cId="3295479782" sldId="273"/>
            <ac:spMk id="10" creationId="{0DD89EC0-173E-410E-B9E7-4790628068A6}"/>
          </ac:spMkLst>
        </pc:spChg>
        <pc:spChg chg="add">
          <ac:chgData name="Alawya Alawami" userId="679ca5d2c88a85f4" providerId="LiveId" clId="{CB6A52A0-C647-4BBE-9A6F-E0BB67E7FDE3}" dt="2018-11-04T16:04:50.104" v="1673"/>
          <ac:spMkLst>
            <pc:docMk/>
            <pc:sldMk cId="3295479782" sldId="273"/>
            <ac:spMk id="11" creationId="{4C55316C-DC21-4350-8554-88C01FB48FBA}"/>
          </ac:spMkLst>
        </pc:spChg>
      </pc:sldChg>
      <pc:sldChg chg="addSp delSp add modTransition">
        <pc:chgData name="Alawya Alawami" userId="679ca5d2c88a85f4" providerId="LiveId" clId="{CB6A52A0-C647-4BBE-9A6F-E0BB67E7FDE3}" dt="2018-11-04T21:47:29.948" v="4038"/>
        <pc:sldMkLst>
          <pc:docMk/>
          <pc:sldMk cId="2698225575" sldId="274"/>
        </pc:sldMkLst>
        <pc:picChg chg="add">
          <ac:chgData name="Alawya Alawami" userId="679ca5d2c88a85f4" providerId="LiveId" clId="{CB6A52A0-C647-4BBE-9A6F-E0BB67E7FDE3}" dt="2018-11-04T16:08:57.308" v="1739"/>
          <ac:picMkLst>
            <pc:docMk/>
            <pc:sldMk cId="2698225575" sldId="274"/>
            <ac:picMk id="6146" creationId="{A67087A1-E67C-43B3-BCA5-043E4534E95F}"/>
          </ac:picMkLst>
        </pc:picChg>
        <pc:picChg chg="add del">
          <ac:chgData name="Alawya Alawami" userId="679ca5d2c88a85f4" providerId="LiveId" clId="{CB6A52A0-C647-4BBE-9A6F-E0BB67E7FDE3}" dt="2018-11-04T16:09:37.331" v="1741"/>
          <ac:picMkLst>
            <pc:docMk/>
            <pc:sldMk cId="2698225575" sldId="274"/>
            <ac:picMk id="6148" creationId="{A758C9B8-BA67-4A7E-9053-ED61BE22F20B}"/>
          </ac:picMkLst>
        </pc:picChg>
      </pc:sldChg>
      <pc:sldChg chg="addSp modSp add modTransition">
        <pc:chgData name="Alawya Alawami" userId="679ca5d2c88a85f4" providerId="LiveId" clId="{CB6A52A0-C647-4BBE-9A6F-E0BB67E7FDE3}" dt="2018-11-04T21:47:29.948" v="4038"/>
        <pc:sldMkLst>
          <pc:docMk/>
          <pc:sldMk cId="1741636511" sldId="275"/>
        </pc:sldMkLst>
        <pc:picChg chg="add mod">
          <ac:chgData name="Alawya Alawami" userId="679ca5d2c88a85f4" providerId="LiveId" clId="{CB6A52A0-C647-4BBE-9A6F-E0BB67E7FDE3}" dt="2018-11-04T16:09:42.931" v="1744" actId="1076"/>
          <ac:picMkLst>
            <pc:docMk/>
            <pc:sldMk cId="1741636511" sldId="275"/>
            <ac:picMk id="7170" creationId="{07EF9088-327A-482D-AE52-0BB2FD03C51E}"/>
          </ac:picMkLst>
        </pc:picChg>
      </pc:sldChg>
      <pc:sldChg chg="addSp modSp add modTransition">
        <pc:chgData name="Alawya Alawami" userId="679ca5d2c88a85f4" providerId="LiveId" clId="{CB6A52A0-C647-4BBE-9A6F-E0BB67E7FDE3}" dt="2018-11-04T21:47:29.948" v="4038"/>
        <pc:sldMkLst>
          <pc:docMk/>
          <pc:sldMk cId="329053234" sldId="276"/>
        </pc:sldMkLst>
        <pc:spChg chg="mod">
          <ac:chgData name="Alawya Alawami" userId="679ca5d2c88a85f4" providerId="LiveId" clId="{CB6A52A0-C647-4BBE-9A6F-E0BB67E7FDE3}" dt="2018-11-04T16:12:52.209" v="1762" actId="20577"/>
          <ac:spMkLst>
            <pc:docMk/>
            <pc:sldMk cId="329053234" sldId="276"/>
            <ac:spMk id="2" creationId="{560F2D4F-21B4-4252-968D-B14710E3E2A9}"/>
          </ac:spMkLst>
        </pc:spChg>
        <pc:spChg chg="mod">
          <ac:chgData name="Alawya Alawami" userId="679ca5d2c88a85f4" providerId="LiveId" clId="{CB6A52A0-C647-4BBE-9A6F-E0BB67E7FDE3}" dt="2018-11-04T16:16:28.343" v="1954" actId="207"/>
          <ac:spMkLst>
            <pc:docMk/>
            <pc:sldMk cId="329053234" sldId="276"/>
            <ac:spMk id="3" creationId="{6BB176BC-7364-4B8F-ACE8-6BD3CE5297FE}"/>
          </ac:spMkLst>
        </pc:spChg>
        <pc:spChg chg="add mod">
          <ac:chgData name="Alawya Alawami" userId="679ca5d2c88a85f4" providerId="LiveId" clId="{CB6A52A0-C647-4BBE-9A6F-E0BB67E7FDE3}" dt="2018-11-04T16:13:11.189" v="1781"/>
          <ac:spMkLst>
            <pc:docMk/>
            <pc:sldMk cId="329053234" sldId="276"/>
            <ac:spMk id="4" creationId="{29BE4B07-B972-4AA8-920B-38CB7B70FDE2}"/>
          </ac:spMkLst>
        </pc:spChg>
        <pc:spChg chg="add">
          <ac:chgData name="Alawya Alawami" userId="679ca5d2c88a85f4" providerId="LiveId" clId="{CB6A52A0-C647-4BBE-9A6F-E0BB67E7FDE3}" dt="2018-11-04T16:13:08.451" v="1780"/>
          <ac:spMkLst>
            <pc:docMk/>
            <pc:sldMk cId="329053234" sldId="276"/>
            <ac:spMk id="5" creationId="{F7DD354C-CF6C-4BA2-BD23-454082BD09C0}"/>
          </ac:spMkLst>
        </pc:spChg>
        <pc:spChg chg="add">
          <ac:chgData name="Alawya Alawami" userId="679ca5d2c88a85f4" providerId="LiveId" clId="{CB6A52A0-C647-4BBE-9A6F-E0BB67E7FDE3}" dt="2018-11-04T16:13:08.451" v="1780"/>
          <ac:spMkLst>
            <pc:docMk/>
            <pc:sldMk cId="329053234" sldId="276"/>
            <ac:spMk id="6" creationId="{AAB78561-1BCA-40FA-8970-28B6B8298179}"/>
          </ac:spMkLst>
        </pc:spChg>
        <pc:spChg chg="add">
          <ac:chgData name="Alawya Alawami" userId="679ca5d2c88a85f4" providerId="LiveId" clId="{CB6A52A0-C647-4BBE-9A6F-E0BB67E7FDE3}" dt="2018-11-04T16:13:08.451" v="1780"/>
          <ac:spMkLst>
            <pc:docMk/>
            <pc:sldMk cId="329053234" sldId="276"/>
            <ac:spMk id="7" creationId="{DE5702DA-DA79-4888-BFED-47B65994E11A}"/>
          </ac:spMkLst>
        </pc:spChg>
        <pc:spChg chg="add">
          <ac:chgData name="Alawya Alawami" userId="679ca5d2c88a85f4" providerId="LiveId" clId="{CB6A52A0-C647-4BBE-9A6F-E0BB67E7FDE3}" dt="2018-11-04T16:13:08.451" v="1780"/>
          <ac:spMkLst>
            <pc:docMk/>
            <pc:sldMk cId="329053234" sldId="276"/>
            <ac:spMk id="8" creationId="{0E57936A-A569-4F72-9F22-31560293D54B}"/>
          </ac:spMkLst>
        </pc:spChg>
      </pc:sldChg>
      <pc:sldChg chg="add modTransition">
        <pc:chgData name="Alawya Alawami" userId="679ca5d2c88a85f4" providerId="LiveId" clId="{CB6A52A0-C647-4BBE-9A6F-E0BB67E7FDE3}" dt="2018-11-04T21:47:29.948" v="4038"/>
        <pc:sldMkLst>
          <pc:docMk/>
          <pc:sldMk cId="4079194278" sldId="277"/>
        </pc:sldMkLst>
      </pc:sldChg>
      <pc:sldChg chg="addSp modSp add modTransition">
        <pc:chgData name="Alawya Alawami" userId="679ca5d2c88a85f4" providerId="LiveId" clId="{CB6A52A0-C647-4BBE-9A6F-E0BB67E7FDE3}" dt="2018-11-04T21:47:29.948" v="4038"/>
        <pc:sldMkLst>
          <pc:docMk/>
          <pc:sldMk cId="1832174169" sldId="278"/>
        </pc:sldMkLst>
        <pc:spChg chg="mod">
          <ac:chgData name="Alawya Alawami" userId="679ca5d2c88a85f4" providerId="LiveId" clId="{CB6A52A0-C647-4BBE-9A6F-E0BB67E7FDE3}" dt="2018-11-04T16:19:13.949" v="2179" actId="20577"/>
          <ac:spMkLst>
            <pc:docMk/>
            <pc:sldMk cId="1832174169" sldId="278"/>
            <ac:spMk id="2" creationId="{E4A7FA3B-8D08-40F3-B28C-7BAB0DDC8067}"/>
          </ac:spMkLst>
        </pc:spChg>
        <pc:picChg chg="add mod">
          <ac:chgData name="Alawya Alawami" userId="679ca5d2c88a85f4" providerId="LiveId" clId="{CB6A52A0-C647-4BBE-9A6F-E0BB67E7FDE3}" dt="2018-11-04T16:19:16.915" v="2181" actId="1076"/>
          <ac:picMkLst>
            <pc:docMk/>
            <pc:sldMk cId="1832174169" sldId="278"/>
            <ac:picMk id="4" creationId="{40145A05-9980-4EC7-9E2A-4B5AA3E22ACF}"/>
          </ac:picMkLst>
        </pc:picChg>
      </pc:sldChg>
      <pc:sldChg chg="addSp modSp add modTransition">
        <pc:chgData name="Alawya Alawami" userId="679ca5d2c88a85f4" providerId="LiveId" clId="{CB6A52A0-C647-4BBE-9A6F-E0BB67E7FDE3}" dt="2018-11-04T21:47:29.948" v="4038"/>
        <pc:sldMkLst>
          <pc:docMk/>
          <pc:sldMk cId="795314323" sldId="279"/>
        </pc:sldMkLst>
        <pc:spChg chg="mod">
          <ac:chgData name="Alawya Alawami" userId="679ca5d2c88a85f4" providerId="LiveId" clId="{CB6A52A0-C647-4BBE-9A6F-E0BB67E7FDE3}" dt="2018-11-04T16:31:28.206" v="2550" actId="20577"/>
          <ac:spMkLst>
            <pc:docMk/>
            <pc:sldMk cId="795314323" sldId="279"/>
            <ac:spMk id="2" creationId="{7FB918E7-0635-438D-A1FB-B6416915FEB4}"/>
          </ac:spMkLst>
        </pc:spChg>
        <pc:spChg chg="mod">
          <ac:chgData name="Alawya Alawami" userId="679ca5d2c88a85f4" providerId="LiveId" clId="{CB6A52A0-C647-4BBE-9A6F-E0BB67E7FDE3}" dt="2018-11-04T16:31:47.800" v="2557"/>
          <ac:spMkLst>
            <pc:docMk/>
            <pc:sldMk cId="795314323" sldId="279"/>
            <ac:spMk id="3" creationId="{91D01078-6B38-4A1A-A66D-B1BBDED5C62F}"/>
          </ac:spMkLst>
        </pc:spChg>
        <pc:spChg chg="add mod">
          <ac:chgData name="Alawya Alawami" userId="679ca5d2c88a85f4" providerId="LiveId" clId="{CB6A52A0-C647-4BBE-9A6F-E0BB67E7FDE3}" dt="2018-11-04T16:34:03.503" v="2603" actId="14100"/>
          <ac:spMkLst>
            <pc:docMk/>
            <pc:sldMk cId="795314323" sldId="279"/>
            <ac:spMk id="5" creationId="{E8EEBA7B-4EDD-4538-99A9-E1181DACB468}"/>
          </ac:spMkLst>
        </pc:spChg>
        <pc:spChg chg="add mod">
          <ac:chgData name="Alawya Alawami" userId="679ca5d2c88a85f4" providerId="LiveId" clId="{CB6A52A0-C647-4BBE-9A6F-E0BB67E7FDE3}" dt="2018-11-04T16:33:56.498" v="2602" actId="20577"/>
          <ac:spMkLst>
            <pc:docMk/>
            <pc:sldMk cId="795314323" sldId="279"/>
            <ac:spMk id="6" creationId="{BC7D0273-5DF5-44E9-8785-3FF55451BF4F}"/>
          </ac:spMkLst>
        </pc:spChg>
        <pc:picChg chg="add mod">
          <ac:chgData name="Alawya Alawami" userId="679ca5d2c88a85f4" providerId="LiveId" clId="{CB6A52A0-C647-4BBE-9A6F-E0BB67E7FDE3}" dt="2018-11-04T16:33:36.280" v="2588" actId="1076"/>
          <ac:picMkLst>
            <pc:docMk/>
            <pc:sldMk cId="795314323" sldId="279"/>
            <ac:picMk id="4" creationId="{83EAC57F-A38C-4BF7-A1A3-3C7F4A3830F9}"/>
          </ac:picMkLst>
        </pc:picChg>
      </pc:sldChg>
      <pc:sldChg chg="addSp modSp add ord">
        <pc:chgData name="Alawya Alawami" userId="679ca5d2c88a85f4" providerId="LiveId" clId="{CB6A52A0-C647-4BBE-9A6F-E0BB67E7FDE3}" dt="2018-11-05T17:58:13.499" v="9295" actId="20577"/>
        <pc:sldMkLst>
          <pc:docMk/>
          <pc:sldMk cId="3075880264" sldId="280"/>
        </pc:sldMkLst>
        <pc:spChg chg="mod">
          <ac:chgData name="Alawya Alawami" userId="679ca5d2c88a85f4" providerId="LiveId" clId="{CB6A52A0-C647-4BBE-9A6F-E0BB67E7FDE3}" dt="2018-11-04T16:55:47.904" v="2620" actId="20577"/>
          <ac:spMkLst>
            <pc:docMk/>
            <pc:sldMk cId="3075880264" sldId="280"/>
            <ac:spMk id="2" creationId="{E71B5E8F-6BDA-4414-AC38-EC22B7906DD1}"/>
          </ac:spMkLst>
        </pc:spChg>
        <pc:spChg chg="mod">
          <ac:chgData name="Alawya Alawami" userId="679ca5d2c88a85f4" providerId="LiveId" clId="{CB6A52A0-C647-4BBE-9A6F-E0BB67E7FDE3}" dt="2018-11-05T17:58:13.499" v="9295" actId="20577"/>
          <ac:spMkLst>
            <pc:docMk/>
            <pc:sldMk cId="3075880264" sldId="280"/>
            <ac:spMk id="3" creationId="{207BD226-E5CC-4D5F-BBD6-55508D452D97}"/>
          </ac:spMkLst>
        </pc:spChg>
        <pc:picChg chg="add mod modCrop">
          <ac:chgData name="Alawya Alawami" userId="679ca5d2c88a85f4" providerId="LiveId" clId="{CB6A52A0-C647-4BBE-9A6F-E0BB67E7FDE3}" dt="2018-11-05T17:56:57.362" v="9234" actId="1076"/>
          <ac:picMkLst>
            <pc:docMk/>
            <pc:sldMk cId="3075880264" sldId="280"/>
            <ac:picMk id="4" creationId="{639E4688-D8A7-49DA-8432-C7D680B46F39}"/>
          </ac:picMkLst>
        </pc:picChg>
        <pc:picChg chg="add mod modCrop">
          <ac:chgData name="Alawya Alawami" userId="679ca5d2c88a85f4" providerId="LiveId" clId="{CB6A52A0-C647-4BBE-9A6F-E0BB67E7FDE3}" dt="2018-11-05T17:56:59.539" v="9235" actId="1076"/>
          <ac:picMkLst>
            <pc:docMk/>
            <pc:sldMk cId="3075880264" sldId="280"/>
            <ac:picMk id="5" creationId="{58DA81A9-1ABA-467D-83CC-65C46407A6F7}"/>
          </ac:picMkLst>
        </pc:picChg>
      </pc:sldChg>
      <pc:sldChg chg="addSp modSp add modTransition">
        <pc:chgData name="Alawya Alawami" userId="679ca5d2c88a85f4" providerId="LiveId" clId="{CB6A52A0-C647-4BBE-9A6F-E0BB67E7FDE3}" dt="2018-11-04T21:47:29.948" v="4038"/>
        <pc:sldMkLst>
          <pc:docMk/>
          <pc:sldMk cId="1714880856" sldId="281"/>
        </pc:sldMkLst>
        <pc:spChg chg="mod">
          <ac:chgData name="Alawya Alawami" userId="679ca5d2c88a85f4" providerId="LiveId" clId="{CB6A52A0-C647-4BBE-9A6F-E0BB67E7FDE3}" dt="2018-11-04T19:39:06.728" v="2967" actId="20577"/>
          <ac:spMkLst>
            <pc:docMk/>
            <pc:sldMk cId="1714880856" sldId="281"/>
            <ac:spMk id="2" creationId="{91B75C18-C865-45D0-B656-F13770B1E662}"/>
          </ac:spMkLst>
        </pc:spChg>
        <pc:spChg chg="mod">
          <ac:chgData name="Alawya Alawami" userId="679ca5d2c88a85f4" providerId="LiveId" clId="{CB6A52A0-C647-4BBE-9A6F-E0BB67E7FDE3}" dt="2018-11-04T19:37:22.643" v="2899" actId="20577"/>
          <ac:spMkLst>
            <pc:docMk/>
            <pc:sldMk cId="1714880856" sldId="281"/>
            <ac:spMk id="3" creationId="{7BBC173E-1DB0-46D8-9A88-EEBA8F100309}"/>
          </ac:spMkLst>
        </pc:spChg>
        <pc:spChg chg="add mod">
          <ac:chgData name="Alawya Alawami" userId="679ca5d2c88a85f4" providerId="LiveId" clId="{CB6A52A0-C647-4BBE-9A6F-E0BB67E7FDE3}" dt="2018-11-04T19:38:52.381" v="2927" actId="20577"/>
          <ac:spMkLst>
            <pc:docMk/>
            <pc:sldMk cId="1714880856" sldId="281"/>
            <ac:spMk id="4" creationId="{D33F4224-486A-42F8-AFAE-46D5640E30AA}"/>
          </ac:spMkLst>
        </pc:spChg>
        <pc:spChg chg="add">
          <ac:chgData name="Alawya Alawami" userId="679ca5d2c88a85f4" providerId="LiveId" clId="{CB6A52A0-C647-4BBE-9A6F-E0BB67E7FDE3}" dt="2018-11-04T19:37:40.342" v="2900"/>
          <ac:spMkLst>
            <pc:docMk/>
            <pc:sldMk cId="1714880856" sldId="281"/>
            <ac:spMk id="5" creationId="{1498B1A9-2C9E-4F85-B4C5-EB29868CCDA2}"/>
          </ac:spMkLst>
        </pc:spChg>
        <pc:spChg chg="add">
          <ac:chgData name="Alawya Alawami" userId="679ca5d2c88a85f4" providerId="LiveId" clId="{CB6A52A0-C647-4BBE-9A6F-E0BB67E7FDE3}" dt="2018-11-04T19:37:40.342" v="2900"/>
          <ac:spMkLst>
            <pc:docMk/>
            <pc:sldMk cId="1714880856" sldId="281"/>
            <ac:spMk id="6" creationId="{970A4267-4C3E-4857-820E-1D497BFECF47}"/>
          </ac:spMkLst>
        </pc:spChg>
        <pc:spChg chg="add">
          <ac:chgData name="Alawya Alawami" userId="679ca5d2c88a85f4" providerId="LiveId" clId="{CB6A52A0-C647-4BBE-9A6F-E0BB67E7FDE3}" dt="2018-11-04T19:37:40.342" v="2900"/>
          <ac:spMkLst>
            <pc:docMk/>
            <pc:sldMk cId="1714880856" sldId="281"/>
            <ac:spMk id="7" creationId="{6DE12C0D-5554-4A07-9170-35442A61716C}"/>
          </ac:spMkLst>
        </pc:spChg>
      </pc:sldChg>
      <pc:sldChg chg="addSp delSp modSp add modTransition">
        <pc:chgData name="Alawya Alawami" userId="679ca5d2c88a85f4" providerId="LiveId" clId="{CB6A52A0-C647-4BBE-9A6F-E0BB67E7FDE3}" dt="2018-11-04T21:47:29.948" v="4038"/>
        <pc:sldMkLst>
          <pc:docMk/>
          <pc:sldMk cId="1283903910" sldId="282"/>
        </pc:sldMkLst>
        <pc:spChg chg="del mod">
          <ac:chgData name="Alawya Alawami" userId="679ca5d2c88a85f4" providerId="LiveId" clId="{CB6A52A0-C647-4BBE-9A6F-E0BB67E7FDE3}" dt="2018-11-04T20:18:50.994" v="2975"/>
          <ac:spMkLst>
            <pc:docMk/>
            <pc:sldMk cId="1283903910" sldId="282"/>
            <ac:spMk id="2" creationId="{F0142CD2-D032-4E9F-8B68-2F3FF52FBB4A}"/>
          </ac:spMkLst>
        </pc:spChg>
        <pc:spChg chg="del">
          <ac:chgData name="Alawya Alawami" userId="679ca5d2c88a85f4" providerId="LiveId" clId="{CB6A52A0-C647-4BBE-9A6F-E0BB67E7FDE3}" dt="2018-11-04T20:18:50.994" v="2975"/>
          <ac:spMkLst>
            <pc:docMk/>
            <pc:sldMk cId="1283903910" sldId="282"/>
            <ac:spMk id="3" creationId="{E15EF702-3BEB-4886-8959-F8BFE404562F}"/>
          </ac:spMkLst>
        </pc:spChg>
        <pc:spChg chg="add mod">
          <ac:chgData name="Alawya Alawami" userId="679ca5d2c88a85f4" providerId="LiveId" clId="{CB6A52A0-C647-4BBE-9A6F-E0BB67E7FDE3}" dt="2018-11-04T20:19:08.545" v="3002" actId="20577"/>
          <ac:spMkLst>
            <pc:docMk/>
            <pc:sldMk cId="1283903910" sldId="282"/>
            <ac:spMk id="4" creationId="{6AC7E3F6-6668-488A-846A-6E64E638A902}"/>
          </ac:spMkLst>
        </pc:spChg>
        <pc:spChg chg="add del mod">
          <ac:chgData name="Alawya Alawami" userId="679ca5d2c88a85f4" providerId="LiveId" clId="{CB6A52A0-C647-4BBE-9A6F-E0BB67E7FDE3}" dt="2018-11-04T20:18:59.314" v="2987"/>
          <ac:spMkLst>
            <pc:docMk/>
            <pc:sldMk cId="1283903910" sldId="282"/>
            <ac:spMk id="5" creationId="{C220FB8E-328A-42B0-A024-7B2D6BCAC821}"/>
          </ac:spMkLst>
        </pc:spChg>
        <pc:spChg chg="add mod">
          <ac:chgData name="Alawya Alawami" userId="679ca5d2c88a85f4" providerId="LiveId" clId="{CB6A52A0-C647-4BBE-9A6F-E0BB67E7FDE3}" dt="2018-11-04T20:22:55.800" v="3087" actId="20577"/>
          <ac:spMkLst>
            <pc:docMk/>
            <pc:sldMk cId="1283903910" sldId="282"/>
            <ac:spMk id="6" creationId="{3B0EE5C6-F87F-48E7-8FF9-4867CA95A628}"/>
          </ac:spMkLst>
        </pc:spChg>
      </pc:sldChg>
      <pc:sldChg chg="modSp add modTransition">
        <pc:chgData name="Alawya Alawami" userId="679ca5d2c88a85f4" providerId="LiveId" clId="{CB6A52A0-C647-4BBE-9A6F-E0BB67E7FDE3}" dt="2018-11-04T21:47:29.948" v="4038"/>
        <pc:sldMkLst>
          <pc:docMk/>
          <pc:sldMk cId="3785298804" sldId="283"/>
        </pc:sldMkLst>
        <pc:spChg chg="mod">
          <ac:chgData name="Alawya Alawami" userId="679ca5d2c88a85f4" providerId="LiveId" clId="{CB6A52A0-C647-4BBE-9A6F-E0BB67E7FDE3}" dt="2018-11-04T20:28:15.522" v="3133" actId="20577"/>
          <ac:spMkLst>
            <pc:docMk/>
            <pc:sldMk cId="3785298804" sldId="283"/>
            <ac:spMk id="2" creationId="{94257414-A018-4D47-B122-DE7FAAEB9A93}"/>
          </ac:spMkLst>
        </pc:spChg>
        <pc:spChg chg="mod">
          <ac:chgData name="Alawya Alawami" userId="679ca5d2c88a85f4" providerId="LiveId" clId="{CB6A52A0-C647-4BBE-9A6F-E0BB67E7FDE3}" dt="2018-11-04T20:31:26.926" v="3320" actId="20577"/>
          <ac:spMkLst>
            <pc:docMk/>
            <pc:sldMk cId="3785298804" sldId="283"/>
            <ac:spMk id="3" creationId="{A67806D2-89E0-46D7-9B6A-178536F75801}"/>
          </ac:spMkLst>
        </pc:spChg>
      </pc:sldChg>
      <pc:sldChg chg="modSp add modTransition">
        <pc:chgData name="Alawya Alawami" userId="679ca5d2c88a85f4" providerId="LiveId" clId="{CB6A52A0-C647-4BBE-9A6F-E0BB67E7FDE3}" dt="2018-11-04T21:47:29.948" v="4038"/>
        <pc:sldMkLst>
          <pc:docMk/>
          <pc:sldMk cId="761825668" sldId="284"/>
        </pc:sldMkLst>
        <pc:spChg chg="mod">
          <ac:chgData name="Alawya Alawami" userId="679ca5d2c88a85f4" providerId="LiveId" clId="{CB6A52A0-C647-4BBE-9A6F-E0BB67E7FDE3}" dt="2018-11-04T20:33:52.246" v="3322"/>
          <ac:spMkLst>
            <pc:docMk/>
            <pc:sldMk cId="761825668" sldId="284"/>
            <ac:spMk id="2" creationId="{0B7E5951-A710-40F2-81DC-8CDE1C403B0C}"/>
          </ac:spMkLst>
        </pc:spChg>
        <pc:spChg chg="mod">
          <ac:chgData name="Alawya Alawami" userId="679ca5d2c88a85f4" providerId="LiveId" clId="{CB6A52A0-C647-4BBE-9A6F-E0BB67E7FDE3}" dt="2018-11-04T20:34:34.783" v="3395" actId="20577"/>
          <ac:spMkLst>
            <pc:docMk/>
            <pc:sldMk cId="761825668" sldId="284"/>
            <ac:spMk id="3" creationId="{CDCF1D26-F2AE-45C6-8CE4-78A872055DF7}"/>
          </ac:spMkLst>
        </pc:spChg>
      </pc:sldChg>
      <pc:sldChg chg="modSp add modTransition">
        <pc:chgData name="Alawya Alawami" userId="679ca5d2c88a85f4" providerId="LiveId" clId="{CB6A52A0-C647-4BBE-9A6F-E0BB67E7FDE3}" dt="2018-11-04T21:47:29.948" v="4038"/>
        <pc:sldMkLst>
          <pc:docMk/>
          <pc:sldMk cId="3224121875" sldId="285"/>
        </pc:sldMkLst>
        <pc:spChg chg="mod">
          <ac:chgData name="Alawya Alawami" userId="679ca5d2c88a85f4" providerId="LiveId" clId="{CB6A52A0-C647-4BBE-9A6F-E0BB67E7FDE3}" dt="2018-11-04T20:50:27.167" v="3669" actId="20577"/>
          <ac:spMkLst>
            <pc:docMk/>
            <pc:sldMk cId="3224121875" sldId="285"/>
            <ac:spMk id="3" creationId="{33E78C01-90B0-45BA-816C-8EA988CD97D4}"/>
          </ac:spMkLst>
        </pc:spChg>
      </pc:sldChg>
      <pc:sldChg chg="modSp add modTransition">
        <pc:chgData name="Alawya Alawami" userId="679ca5d2c88a85f4" providerId="LiveId" clId="{CB6A52A0-C647-4BBE-9A6F-E0BB67E7FDE3}" dt="2018-11-04T21:47:29.948" v="4038"/>
        <pc:sldMkLst>
          <pc:docMk/>
          <pc:sldMk cId="2088139213" sldId="286"/>
        </pc:sldMkLst>
        <pc:spChg chg="mod">
          <ac:chgData name="Alawya Alawami" userId="679ca5d2c88a85f4" providerId="LiveId" clId="{CB6A52A0-C647-4BBE-9A6F-E0BB67E7FDE3}" dt="2018-11-04T20:50:39.152" v="3698" actId="20577"/>
          <ac:spMkLst>
            <pc:docMk/>
            <pc:sldMk cId="2088139213" sldId="286"/>
            <ac:spMk id="2" creationId="{95513A0D-27FE-42C6-81F8-FB394B576B10}"/>
          </ac:spMkLst>
        </pc:spChg>
      </pc:sldChg>
      <pc:sldChg chg="add">
        <pc:chgData name="Alawya Alawami" userId="679ca5d2c88a85f4" providerId="LiveId" clId="{CB6A52A0-C647-4BBE-9A6F-E0BB67E7FDE3}" dt="2018-11-04T20:54:08.417" v="3699"/>
        <pc:sldMkLst>
          <pc:docMk/>
          <pc:sldMk cId="3443318638" sldId="287"/>
        </pc:sldMkLst>
      </pc:sldChg>
      <pc:sldChg chg="modSp add ord">
        <pc:chgData name="Alawya Alawami" userId="679ca5d2c88a85f4" providerId="LiveId" clId="{CB6A52A0-C647-4BBE-9A6F-E0BB67E7FDE3}" dt="2018-11-04T21:26:52.125" v="3753"/>
        <pc:sldMkLst>
          <pc:docMk/>
          <pc:sldMk cId="0" sldId="288"/>
        </pc:sldMkLst>
        <pc:spChg chg="mod">
          <ac:chgData name="Alawya Alawami" userId="679ca5d2c88a85f4" providerId="LiveId" clId="{CB6A52A0-C647-4BBE-9A6F-E0BB67E7FDE3}" dt="2018-11-04T21:26:40.944" v="3752" actId="27636"/>
          <ac:spMkLst>
            <pc:docMk/>
            <pc:sldMk cId="0" sldId="288"/>
            <ac:spMk id="22531" creationId="{00000000-0000-0000-0000-000000000000}"/>
          </ac:spMkLst>
        </pc:spChg>
      </pc:sldChg>
      <pc:sldChg chg="addSp modSp add">
        <pc:chgData name="Alawya Alawami" userId="679ca5d2c88a85f4" providerId="LiveId" clId="{CB6A52A0-C647-4BBE-9A6F-E0BB67E7FDE3}" dt="2018-11-04T21:28:07.971" v="3783" actId="20577"/>
        <pc:sldMkLst>
          <pc:docMk/>
          <pc:sldMk cId="2304815958" sldId="289"/>
        </pc:sldMkLst>
        <pc:spChg chg="mod">
          <ac:chgData name="Alawya Alawami" userId="679ca5d2c88a85f4" providerId="LiveId" clId="{CB6A52A0-C647-4BBE-9A6F-E0BB67E7FDE3}" dt="2018-11-04T21:28:07.971" v="3783" actId="20577"/>
          <ac:spMkLst>
            <pc:docMk/>
            <pc:sldMk cId="2304815958" sldId="289"/>
            <ac:spMk id="2" creationId="{0E9407A0-EB9A-412D-96C0-27F3585978C6}"/>
          </ac:spMkLst>
        </pc:spChg>
        <pc:picChg chg="add mod">
          <ac:chgData name="Alawya Alawami" userId="679ca5d2c88a85f4" providerId="LiveId" clId="{CB6A52A0-C647-4BBE-9A6F-E0BB67E7FDE3}" dt="2018-11-04T21:27:58.498" v="3757" actId="1076"/>
          <ac:picMkLst>
            <pc:docMk/>
            <pc:sldMk cId="2304815958" sldId="289"/>
            <ac:picMk id="4" creationId="{FFB92AD3-EAC1-4586-9FA6-2FBCA4B05EB4}"/>
          </ac:picMkLst>
        </pc:picChg>
      </pc:sldChg>
      <pc:sldChg chg="addSp modSp add ord modTransition">
        <pc:chgData name="Alawya Alawami" userId="679ca5d2c88a85f4" providerId="LiveId" clId="{CB6A52A0-C647-4BBE-9A6F-E0BB67E7FDE3}" dt="2018-11-04T21:47:53.916" v="4040"/>
        <pc:sldMkLst>
          <pc:docMk/>
          <pc:sldMk cId="649909197" sldId="290"/>
        </pc:sldMkLst>
        <pc:picChg chg="add mod">
          <ac:chgData name="Alawya Alawami" userId="679ca5d2c88a85f4" providerId="LiveId" clId="{CB6A52A0-C647-4BBE-9A6F-E0BB67E7FDE3}" dt="2018-11-04T21:41:02.544" v="3787" actId="1076"/>
          <ac:picMkLst>
            <pc:docMk/>
            <pc:sldMk cId="649909197" sldId="290"/>
            <ac:picMk id="4" creationId="{87449F76-065D-4533-8B7D-6DAED801C72F}"/>
          </ac:picMkLst>
        </pc:picChg>
      </pc:sldChg>
      <pc:sldChg chg="addSp delSp modSp add">
        <pc:chgData name="Alawya Alawami" userId="679ca5d2c88a85f4" providerId="LiveId" clId="{CB6A52A0-C647-4BBE-9A6F-E0BB67E7FDE3}" dt="2018-11-04T21:47:03.916" v="4037" actId="5793"/>
        <pc:sldMkLst>
          <pc:docMk/>
          <pc:sldMk cId="2431491119" sldId="291"/>
        </pc:sldMkLst>
        <pc:spChg chg="del">
          <ac:chgData name="Alawya Alawami" userId="679ca5d2c88a85f4" providerId="LiveId" clId="{CB6A52A0-C647-4BBE-9A6F-E0BB67E7FDE3}" dt="2018-11-04T21:42:49.905" v="3789"/>
          <ac:spMkLst>
            <pc:docMk/>
            <pc:sldMk cId="2431491119" sldId="291"/>
            <ac:spMk id="2" creationId="{2C560507-B52D-4DE0-A3FC-2A0BD3861596}"/>
          </ac:spMkLst>
        </pc:spChg>
        <pc:spChg chg="del">
          <ac:chgData name="Alawya Alawami" userId="679ca5d2c88a85f4" providerId="LiveId" clId="{CB6A52A0-C647-4BBE-9A6F-E0BB67E7FDE3}" dt="2018-11-04T21:42:49.905" v="3789"/>
          <ac:spMkLst>
            <pc:docMk/>
            <pc:sldMk cId="2431491119" sldId="291"/>
            <ac:spMk id="3" creationId="{1C6E3063-53AD-4327-A2B8-0945DC0A705A}"/>
          </ac:spMkLst>
        </pc:spChg>
        <pc:spChg chg="add mod">
          <ac:chgData name="Alawya Alawami" userId="679ca5d2c88a85f4" providerId="LiveId" clId="{CB6A52A0-C647-4BBE-9A6F-E0BB67E7FDE3}" dt="2018-11-04T21:47:00.540" v="4036" actId="20577"/>
          <ac:spMkLst>
            <pc:docMk/>
            <pc:sldMk cId="2431491119" sldId="291"/>
            <ac:spMk id="4" creationId="{B10633A6-7E3B-4D5B-AD7B-E067E7CBDC43}"/>
          </ac:spMkLst>
        </pc:spChg>
        <pc:spChg chg="add mod">
          <ac:chgData name="Alawya Alawami" userId="679ca5d2c88a85f4" providerId="LiveId" clId="{CB6A52A0-C647-4BBE-9A6F-E0BB67E7FDE3}" dt="2018-11-04T21:47:03.916" v="4037" actId="5793"/>
          <ac:spMkLst>
            <pc:docMk/>
            <pc:sldMk cId="2431491119" sldId="291"/>
            <ac:spMk id="5" creationId="{C7063B7A-FFF6-47A2-8091-17BB67D94055}"/>
          </ac:spMkLst>
        </pc:spChg>
      </pc:sldChg>
      <pc:sldChg chg="modSp add">
        <pc:chgData name="Alawya Alawami" userId="679ca5d2c88a85f4" providerId="LiveId" clId="{CB6A52A0-C647-4BBE-9A6F-E0BB67E7FDE3}" dt="2018-11-05T15:08:30.095" v="6229" actId="5793"/>
        <pc:sldMkLst>
          <pc:docMk/>
          <pc:sldMk cId="526302086" sldId="292"/>
        </pc:sldMkLst>
        <pc:spChg chg="mod">
          <ac:chgData name="Alawya Alawami" userId="679ca5d2c88a85f4" providerId="LiveId" clId="{CB6A52A0-C647-4BBE-9A6F-E0BB67E7FDE3}" dt="2018-11-04T21:49:13.746" v="4149" actId="20577"/>
          <ac:spMkLst>
            <pc:docMk/>
            <pc:sldMk cId="526302086" sldId="292"/>
            <ac:spMk id="2" creationId="{38590C45-E415-46EB-8DB6-5459344F85AF}"/>
          </ac:spMkLst>
        </pc:spChg>
        <pc:spChg chg="mod">
          <ac:chgData name="Alawya Alawami" userId="679ca5d2c88a85f4" providerId="LiveId" clId="{CB6A52A0-C647-4BBE-9A6F-E0BB67E7FDE3}" dt="2018-11-05T15:08:30.095" v="6229" actId="5793"/>
          <ac:spMkLst>
            <pc:docMk/>
            <pc:sldMk cId="526302086" sldId="292"/>
            <ac:spMk id="3" creationId="{72988E21-18F8-48EA-95B3-7BF23BCE5BD4}"/>
          </ac:spMkLst>
        </pc:spChg>
      </pc:sldChg>
      <pc:sldChg chg="modSp add">
        <pc:chgData name="Alawya Alawami" userId="679ca5d2c88a85f4" providerId="LiveId" clId="{CB6A52A0-C647-4BBE-9A6F-E0BB67E7FDE3}" dt="2018-11-04T21:54:02.205" v="4271" actId="20577"/>
        <pc:sldMkLst>
          <pc:docMk/>
          <pc:sldMk cId="3099098681" sldId="293"/>
        </pc:sldMkLst>
        <pc:spChg chg="mod">
          <ac:chgData name="Alawya Alawami" userId="679ca5d2c88a85f4" providerId="LiveId" clId="{CB6A52A0-C647-4BBE-9A6F-E0BB67E7FDE3}" dt="2018-11-04T21:53:23.836" v="4261"/>
          <ac:spMkLst>
            <pc:docMk/>
            <pc:sldMk cId="3099098681" sldId="293"/>
            <ac:spMk id="2" creationId="{FE7204A3-8F70-4CA8-990C-EDE833D4BFE7}"/>
          </ac:spMkLst>
        </pc:spChg>
        <pc:spChg chg="mod">
          <ac:chgData name="Alawya Alawami" userId="679ca5d2c88a85f4" providerId="LiveId" clId="{CB6A52A0-C647-4BBE-9A6F-E0BB67E7FDE3}" dt="2018-11-04T21:54:02.205" v="4271" actId="20577"/>
          <ac:spMkLst>
            <pc:docMk/>
            <pc:sldMk cId="3099098681" sldId="293"/>
            <ac:spMk id="3" creationId="{D02C8E56-9F61-4796-B2C9-AFB929A29185}"/>
          </ac:spMkLst>
        </pc:spChg>
      </pc:sldChg>
      <pc:sldChg chg="modSp add">
        <pc:chgData name="Alawya Alawami" userId="679ca5d2c88a85f4" providerId="LiveId" clId="{CB6A52A0-C647-4BBE-9A6F-E0BB67E7FDE3}" dt="2018-11-04T21:54:28.086" v="4315" actId="20577"/>
        <pc:sldMkLst>
          <pc:docMk/>
          <pc:sldMk cId="1284164575" sldId="294"/>
        </pc:sldMkLst>
        <pc:spChg chg="mod">
          <ac:chgData name="Alawya Alawami" userId="679ca5d2c88a85f4" providerId="LiveId" clId="{CB6A52A0-C647-4BBE-9A6F-E0BB67E7FDE3}" dt="2018-11-04T21:54:28.086" v="4315" actId="20577"/>
          <ac:spMkLst>
            <pc:docMk/>
            <pc:sldMk cId="1284164575" sldId="294"/>
            <ac:spMk id="2" creationId="{FAA4A7FD-B2A9-495A-89B4-4B3C45456751}"/>
          </ac:spMkLst>
        </pc:spChg>
        <pc:spChg chg="mod">
          <ac:chgData name="Alawya Alawami" userId="679ca5d2c88a85f4" providerId="LiveId" clId="{CB6A52A0-C647-4BBE-9A6F-E0BB67E7FDE3}" dt="2018-11-04T21:54:17.249" v="4273"/>
          <ac:spMkLst>
            <pc:docMk/>
            <pc:sldMk cId="1284164575" sldId="294"/>
            <ac:spMk id="3" creationId="{95094282-5C1C-4F0B-AF60-167E2ED5299E}"/>
          </ac:spMkLst>
        </pc:spChg>
      </pc:sldChg>
      <pc:sldChg chg="addSp add">
        <pc:chgData name="Alawya Alawami" userId="679ca5d2c88a85f4" providerId="LiveId" clId="{CB6A52A0-C647-4BBE-9A6F-E0BB67E7FDE3}" dt="2018-11-04T21:54:50.254" v="4317"/>
        <pc:sldMkLst>
          <pc:docMk/>
          <pc:sldMk cId="1954639182" sldId="295"/>
        </pc:sldMkLst>
        <pc:picChg chg="add">
          <ac:chgData name="Alawya Alawami" userId="679ca5d2c88a85f4" providerId="LiveId" clId="{CB6A52A0-C647-4BBE-9A6F-E0BB67E7FDE3}" dt="2018-11-04T21:54:50.254" v="4317"/>
          <ac:picMkLst>
            <pc:docMk/>
            <pc:sldMk cId="1954639182" sldId="295"/>
            <ac:picMk id="4" creationId="{FE560E94-4D80-4D21-9FF0-A4AD7F3D1FD9}"/>
          </ac:picMkLst>
        </pc:picChg>
      </pc:sldChg>
      <pc:sldChg chg="addSp delSp modSp add">
        <pc:chgData name="Alawya Alawami" userId="679ca5d2c88a85f4" providerId="LiveId" clId="{CB6A52A0-C647-4BBE-9A6F-E0BB67E7FDE3}" dt="2018-11-04T21:56:11.092" v="4373" actId="20577"/>
        <pc:sldMkLst>
          <pc:docMk/>
          <pc:sldMk cId="1855568442" sldId="296"/>
        </pc:sldMkLst>
        <pc:spChg chg="mod">
          <ac:chgData name="Alawya Alawami" userId="679ca5d2c88a85f4" providerId="LiveId" clId="{CB6A52A0-C647-4BBE-9A6F-E0BB67E7FDE3}" dt="2018-11-04T21:56:11.092" v="4373" actId="20577"/>
          <ac:spMkLst>
            <pc:docMk/>
            <pc:sldMk cId="1855568442" sldId="296"/>
            <ac:spMk id="2" creationId="{366A9A7C-A7E7-4825-9525-799C2CA38341}"/>
          </ac:spMkLst>
        </pc:spChg>
        <pc:spChg chg="mod">
          <ac:chgData name="Alawya Alawami" userId="679ca5d2c88a85f4" providerId="LiveId" clId="{CB6A52A0-C647-4BBE-9A6F-E0BB67E7FDE3}" dt="2018-11-04T21:55:54.061" v="4332" actId="207"/>
          <ac:spMkLst>
            <pc:docMk/>
            <pc:sldMk cId="1855568442" sldId="296"/>
            <ac:spMk id="3" creationId="{DDC7A33B-4320-4865-A1D2-A9ABDB3AC9EB}"/>
          </ac:spMkLst>
        </pc:spChg>
        <pc:spChg chg="add del">
          <ac:chgData name="Alawya Alawami" userId="679ca5d2c88a85f4" providerId="LiveId" clId="{CB6A52A0-C647-4BBE-9A6F-E0BB67E7FDE3}" dt="2018-11-04T21:55:30.262" v="4320" actId="478"/>
          <ac:spMkLst>
            <pc:docMk/>
            <pc:sldMk cId="1855568442" sldId="296"/>
            <ac:spMk id="4" creationId="{3CC43AE9-A01E-4F25-9566-E6DA7850D942}"/>
          </ac:spMkLst>
        </pc:spChg>
      </pc:sldChg>
      <pc:sldChg chg="addSp modSp add">
        <pc:chgData name="Alawya Alawami" userId="679ca5d2c88a85f4" providerId="LiveId" clId="{CB6A52A0-C647-4BBE-9A6F-E0BB67E7FDE3}" dt="2018-11-04T22:04:11.558" v="4446" actId="1076"/>
        <pc:sldMkLst>
          <pc:docMk/>
          <pc:sldMk cId="102713597" sldId="297"/>
        </pc:sldMkLst>
        <pc:spChg chg="mod">
          <ac:chgData name="Alawya Alawami" userId="679ca5d2c88a85f4" providerId="LiveId" clId="{CB6A52A0-C647-4BBE-9A6F-E0BB67E7FDE3}" dt="2018-11-04T21:56:34.742" v="4375"/>
          <ac:spMkLst>
            <pc:docMk/>
            <pc:sldMk cId="102713597" sldId="297"/>
            <ac:spMk id="2" creationId="{0085E63B-53A0-46E7-B3A1-2CA7678B2D27}"/>
          </ac:spMkLst>
        </pc:spChg>
        <pc:spChg chg="mod">
          <ac:chgData name="Alawya Alawami" userId="679ca5d2c88a85f4" providerId="LiveId" clId="{CB6A52A0-C647-4BBE-9A6F-E0BB67E7FDE3}" dt="2018-11-04T22:04:06.711" v="4443" actId="20577"/>
          <ac:spMkLst>
            <pc:docMk/>
            <pc:sldMk cId="102713597" sldId="297"/>
            <ac:spMk id="3" creationId="{DAB391A0-7775-4BF3-A477-E1F939AFBF50}"/>
          </ac:spMkLst>
        </pc:spChg>
        <pc:picChg chg="add mod">
          <ac:chgData name="Alawya Alawami" userId="679ca5d2c88a85f4" providerId="LiveId" clId="{CB6A52A0-C647-4BBE-9A6F-E0BB67E7FDE3}" dt="2018-11-04T22:04:11.558" v="4446" actId="1076"/>
          <ac:picMkLst>
            <pc:docMk/>
            <pc:sldMk cId="102713597" sldId="297"/>
            <ac:picMk id="4" creationId="{BFECC336-E460-400A-BED6-E0EC39412FC2}"/>
          </ac:picMkLst>
        </pc:picChg>
      </pc:sldChg>
      <pc:sldChg chg="addSp modSp add">
        <pc:chgData name="Alawya Alawami" userId="679ca5d2c88a85f4" providerId="LiveId" clId="{CB6A52A0-C647-4BBE-9A6F-E0BB67E7FDE3}" dt="2018-11-04T22:06:09.854" v="4476" actId="20577"/>
        <pc:sldMkLst>
          <pc:docMk/>
          <pc:sldMk cId="2695497839" sldId="298"/>
        </pc:sldMkLst>
        <pc:spChg chg="mod">
          <ac:chgData name="Alawya Alawami" userId="679ca5d2c88a85f4" providerId="LiveId" clId="{CB6A52A0-C647-4BBE-9A6F-E0BB67E7FDE3}" dt="2018-11-04T22:06:09.854" v="4476" actId="20577"/>
          <ac:spMkLst>
            <pc:docMk/>
            <pc:sldMk cId="2695497839" sldId="298"/>
            <ac:spMk id="2" creationId="{24F673D0-C1CE-4ABF-8693-19C47427227B}"/>
          </ac:spMkLst>
        </pc:spChg>
        <pc:picChg chg="add mod modCrop">
          <ac:chgData name="Alawya Alawami" userId="679ca5d2c88a85f4" providerId="LiveId" clId="{CB6A52A0-C647-4BBE-9A6F-E0BB67E7FDE3}" dt="2018-11-04T22:06:01.621" v="4454" actId="732"/>
          <ac:picMkLst>
            <pc:docMk/>
            <pc:sldMk cId="2695497839" sldId="298"/>
            <ac:picMk id="4" creationId="{168B56AB-E418-4768-9558-347F9760BC87}"/>
          </ac:picMkLst>
        </pc:picChg>
      </pc:sldChg>
      <pc:sldChg chg="addSp delSp modSp add">
        <pc:chgData name="Alawya Alawami" userId="679ca5d2c88a85f4" providerId="LiveId" clId="{CB6A52A0-C647-4BBE-9A6F-E0BB67E7FDE3}" dt="2018-11-04T22:06:50.043" v="4510" actId="20577"/>
        <pc:sldMkLst>
          <pc:docMk/>
          <pc:sldMk cId="2847157570" sldId="299"/>
        </pc:sldMkLst>
        <pc:spChg chg="del">
          <ac:chgData name="Alawya Alawami" userId="679ca5d2c88a85f4" providerId="LiveId" clId="{CB6A52A0-C647-4BBE-9A6F-E0BB67E7FDE3}" dt="2018-11-04T22:06:39.206" v="4478"/>
          <ac:spMkLst>
            <pc:docMk/>
            <pc:sldMk cId="2847157570" sldId="299"/>
            <ac:spMk id="2" creationId="{859D2C8A-F218-41F1-9FE3-14AF99BF5506}"/>
          </ac:spMkLst>
        </pc:spChg>
        <pc:spChg chg="del">
          <ac:chgData name="Alawya Alawami" userId="679ca5d2c88a85f4" providerId="LiveId" clId="{CB6A52A0-C647-4BBE-9A6F-E0BB67E7FDE3}" dt="2018-11-04T22:06:39.206" v="4478"/>
          <ac:spMkLst>
            <pc:docMk/>
            <pc:sldMk cId="2847157570" sldId="299"/>
            <ac:spMk id="3" creationId="{7846CB3D-1DAA-4E5D-B586-68DC10A00A65}"/>
          </ac:spMkLst>
        </pc:spChg>
        <pc:spChg chg="add mod">
          <ac:chgData name="Alawya Alawami" userId="679ca5d2c88a85f4" providerId="LiveId" clId="{CB6A52A0-C647-4BBE-9A6F-E0BB67E7FDE3}" dt="2018-11-04T22:06:47.516" v="4502" actId="20577"/>
          <ac:spMkLst>
            <pc:docMk/>
            <pc:sldMk cId="2847157570" sldId="299"/>
            <ac:spMk id="4" creationId="{8BD9B6AC-528B-4287-BBFB-52807B49807F}"/>
          </ac:spMkLst>
        </pc:spChg>
        <pc:spChg chg="add mod">
          <ac:chgData name="Alawya Alawami" userId="679ca5d2c88a85f4" providerId="LiveId" clId="{CB6A52A0-C647-4BBE-9A6F-E0BB67E7FDE3}" dt="2018-11-04T22:06:50.043" v="4510" actId="20577"/>
          <ac:spMkLst>
            <pc:docMk/>
            <pc:sldMk cId="2847157570" sldId="299"/>
            <ac:spMk id="5" creationId="{308EF0F1-AE54-4D39-BF76-6BEF3E759122}"/>
          </ac:spMkLst>
        </pc:spChg>
      </pc:sldChg>
      <pc:sldChg chg="modSp add">
        <pc:chgData name="Alawya Alawami" userId="679ca5d2c88a85f4" providerId="LiveId" clId="{CB6A52A0-C647-4BBE-9A6F-E0BB67E7FDE3}" dt="2018-11-04T22:07:36.141" v="4526" actId="20577"/>
        <pc:sldMkLst>
          <pc:docMk/>
          <pc:sldMk cId="877744062" sldId="300"/>
        </pc:sldMkLst>
        <pc:spChg chg="mod">
          <ac:chgData name="Alawya Alawami" userId="679ca5d2c88a85f4" providerId="LiveId" clId="{CB6A52A0-C647-4BBE-9A6F-E0BB67E7FDE3}" dt="2018-11-04T22:07:17.348" v="4514" actId="20577"/>
          <ac:spMkLst>
            <pc:docMk/>
            <pc:sldMk cId="877744062" sldId="300"/>
            <ac:spMk id="2" creationId="{896BD778-EC69-423A-A360-E006B2CA44A0}"/>
          </ac:spMkLst>
        </pc:spChg>
        <pc:spChg chg="mod">
          <ac:chgData name="Alawya Alawami" userId="679ca5d2c88a85f4" providerId="LiveId" clId="{CB6A52A0-C647-4BBE-9A6F-E0BB67E7FDE3}" dt="2018-11-04T22:07:36.141" v="4526" actId="20577"/>
          <ac:spMkLst>
            <pc:docMk/>
            <pc:sldMk cId="877744062" sldId="300"/>
            <ac:spMk id="3" creationId="{A10E9D6A-5EA9-450C-BEC0-82C99F52B5D3}"/>
          </ac:spMkLst>
        </pc:spChg>
      </pc:sldChg>
      <pc:sldChg chg="addSp delSp modSp add">
        <pc:chgData name="Alawya Alawami" userId="679ca5d2c88a85f4" providerId="LiveId" clId="{CB6A52A0-C647-4BBE-9A6F-E0BB67E7FDE3}" dt="2018-11-04T22:10:31.785" v="4555" actId="1076"/>
        <pc:sldMkLst>
          <pc:docMk/>
          <pc:sldMk cId="1401511597" sldId="301"/>
        </pc:sldMkLst>
        <pc:spChg chg="mod">
          <ac:chgData name="Alawya Alawami" userId="679ca5d2c88a85f4" providerId="LiveId" clId="{CB6A52A0-C647-4BBE-9A6F-E0BB67E7FDE3}" dt="2018-11-04T22:08:22.108" v="4529" actId="20577"/>
          <ac:spMkLst>
            <pc:docMk/>
            <pc:sldMk cId="1401511597" sldId="301"/>
            <ac:spMk id="2" creationId="{81062F57-5154-4E50-824D-3EB539545F39}"/>
          </ac:spMkLst>
        </pc:spChg>
        <pc:spChg chg="mod">
          <ac:chgData name="Alawya Alawami" userId="679ca5d2c88a85f4" providerId="LiveId" clId="{CB6A52A0-C647-4BBE-9A6F-E0BB67E7FDE3}" dt="2018-11-04T22:10:12.771" v="4553" actId="20577"/>
          <ac:spMkLst>
            <pc:docMk/>
            <pc:sldMk cId="1401511597" sldId="301"/>
            <ac:spMk id="3" creationId="{1E67EF4D-8E0E-4C23-BCF2-94C29737C1C5}"/>
          </ac:spMkLst>
        </pc:spChg>
        <pc:spChg chg="add del">
          <ac:chgData name="Alawya Alawami" userId="679ca5d2c88a85f4" providerId="LiveId" clId="{CB6A52A0-C647-4BBE-9A6F-E0BB67E7FDE3}" dt="2018-11-04T22:08:50.755" v="4532" actId="478"/>
          <ac:spMkLst>
            <pc:docMk/>
            <pc:sldMk cId="1401511597" sldId="301"/>
            <ac:spMk id="4" creationId="{BBBD9044-5C4A-44DF-97B7-068A14E61163}"/>
          </ac:spMkLst>
        </pc:spChg>
        <pc:picChg chg="add mod">
          <ac:chgData name="Alawya Alawami" userId="679ca5d2c88a85f4" providerId="LiveId" clId="{CB6A52A0-C647-4BBE-9A6F-E0BB67E7FDE3}" dt="2018-11-04T22:10:31.785" v="4555" actId="1076"/>
          <ac:picMkLst>
            <pc:docMk/>
            <pc:sldMk cId="1401511597" sldId="301"/>
            <ac:picMk id="5" creationId="{C03CDEA9-DB82-4D06-B562-81D6B7D8BB51}"/>
          </ac:picMkLst>
        </pc:picChg>
      </pc:sldChg>
      <pc:sldChg chg="modSp add">
        <pc:chgData name="Alawya Alawami" userId="679ca5d2c88a85f4" providerId="LiveId" clId="{CB6A52A0-C647-4BBE-9A6F-E0BB67E7FDE3}" dt="2018-11-04T22:13:31.854" v="4643" actId="20577"/>
        <pc:sldMkLst>
          <pc:docMk/>
          <pc:sldMk cId="1740833541" sldId="302"/>
        </pc:sldMkLst>
        <pc:spChg chg="mod">
          <ac:chgData name="Alawya Alawami" userId="679ca5d2c88a85f4" providerId="LiveId" clId="{CB6A52A0-C647-4BBE-9A6F-E0BB67E7FDE3}" dt="2018-11-04T22:13:31.854" v="4643" actId="20577"/>
          <ac:spMkLst>
            <pc:docMk/>
            <pc:sldMk cId="1740833541" sldId="302"/>
            <ac:spMk id="2" creationId="{E59D1127-2E7D-40DF-B445-6384658383E5}"/>
          </ac:spMkLst>
        </pc:spChg>
        <pc:spChg chg="mod">
          <ac:chgData name="Alawya Alawami" userId="679ca5d2c88a85f4" providerId="LiveId" clId="{CB6A52A0-C647-4BBE-9A6F-E0BB67E7FDE3}" dt="2018-11-04T22:12:38.546" v="4579" actId="14"/>
          <ac:spMkLst>
            <pc:docMk/>
            <pc:sldMk cId="1740833541" sldId="302"/>
            <ac:spMk id="3" creationId="{1652500F-EF2D-469F-9D25-C7F0E9214665}"/>
          </ac:spMkLst>
        </pc:spChg>
      </pc:sldChg>
      <pc:sldChg chg="addSp modSp add">
        <pc:chgData name="Alawya Alawami" userId="679ca5d2c88a85f4" providerId="LiveId" clId="{CB6A52A0-C647-4BBE-9A6F-E0BB67E7FDE3}" dt="2018-11-04T22:13:18.192" v="4615" actId="20577"/>
        <pc:sldMkLst>
          <pc:docMk/>
          <pc:sldMk cId="1432774331" sldId="303"/>
        </pc:sldMkLst>
        <pc:spChg chg="mod">
          <ac:chgData name="Alawya Alawami" userId="679ca5d2c88a85f4" providerId="LiveId" clId="{CB6A52A0-C647-4BBE-9A6F-E0BB67E7FDE3}" dt="2018-11-04T22:13:18.192" v="4615" actId="20577"/>
          <ac:spMkLst>
            <pc:docMk/>
            <pc:sldMk cId="1432774331" sldId="303"/>
            <ac:spMk id="2" creationId="{12C18DC2-23FA-4CAF-AFCC-3C7A6ED7224E}"/>
          </ac:spMkLst>
        </pc:spChg>
        <pc:spChg chg="add mod">
          <ac:chgData name="Alawya Alawami" userId="679ca5d2c88a85f4" providerId="LiveId" clId="{CB6A52A0-C647-4BBE-9A6F-E0BB67E7FDE3}" dt="2018-11-04T22:13:10.824" v="4582" actId="1076"/>
          <ac:spMkLst>
            <pc:docMk/>
            <pc:sldMk cId="1432774331" sldId="303"/>
            <ac:spMk id="4" creationId="{1658E91B-E9EB-497B-8454-8391BAA20565}"/>
          </ac:spMkLst>
        </pc:spChg>
      </pc:sldChg>
      <pc:sldChg chg="addSp modSp add modNotesTx">
        <pc:chgData name="Alawya Alawami" userId="679ca5d2c88a85f4" providerId="LiveId" clId="{CB6A52A0-C647-4BBE-9A6F-E0BB67E7FDE3}" dt="2018-11-04T22:15:37.628" v="4708" actId="20577"/>
        <pc:sldMkLst>
          <pc:docMk/>
          <pc:sldMk cId="3660524745" sldId="304"/>
        </pc:sldMkLst>
        <pc:spChg chg="mod">
          <ac:chgData name="Alawya Alawami" userId="679ca5d2c88a85f4" providerId="LiveId" clId="{CB6A52A0-C647-4BBE-9A6F-E0BB67E7FDE3}" dt="2018-11-04T22:15:22.310" v="4677" actId="20577"/>
          <ac:spMkLst>
            <pc:docMk/>
            <pc:sldMk cId="3660524745" sldId="304"/>
            <ac:spMk id="2" creationId="{BE819BCC-AE63-4122-BCC7-7E767FB09038}"/>
          </ac:spMkLst>
        </pc:spChg>
        <pc:picChg chg="add mod">
          <ac:chgData name="Alawya Alawami" userId="679ca5d2c88a85f4" providerId="LiveId" clId="{CB6A52A0-C647-4BBE-9A6F-E0BB67E7FDE3}" dt="2018-11-04T22:15:28.222" v="4678" actId="1076"/>
          <ac:picMkLst>
            <pc:docMk/>
            <pc:sldMk cId="3660524745" sldId="304"/>
            <ac:picMk id="4" creationId="{BEC2C76E-C327-4005-BB5D-342709064BD4}"/>
          </ac:picMkLst>
        </pc:picChg>
      </pc:sldChg>
      <pc:sldChg chg="addSp modSp add">
        <pc:chgData name="Alawya Alawami" userId="679ca5d2c88a85f4" providerId="LiveId" clId="{CB6A52A0-C647-4BBE-9A6F-E0BB67E7FDE3}" dt="2018-11-04T22:16:38.325" v="4737" actId="20577"/>
        <pc:sldMkLst>
          <pc:docMk/>
          <pc:sldMk cId="3683362364" sldId="305"/>
        </pc:sldMkLst>
        <pc:spChg chg="mod">
          <ac:chgData name="Alawya Alawami" userId="679ca5d2c88a85f4" providerId="LiveId" clId="{CB6A52A0-C647-4BBE-9A6F-E0BB67E7FDE3}" dt="2018-11-04T22:16:38.325" v="4737" actId="20577"/>
          <ac:spMkLst>
            <pc:docMk/>
            <pc:sldMk cId="3683362364" sldId="305"/>
            <ac:spMk id="2" creationId="{95E29949-B8CE-4610-894E-04B6B216F5F4}"/>
          </ac:spMkLst>
        </pc:spChg>
        <pc:picChg chg="add mod">
          <ac:chgData name="Alawya Alawami" userId="679ca5d2c88a85f4" providerId="LiveId" clId="{CB6A52A0-C647-4BBE-9A6F-E0BB67E7FDE3}" dt="2018-11-04T22:16:29.572" v="4711" actId="1076"/>
          <ac:picMkLst>
            <pc:docMk/>
            <pc:sldMk cId="3683362364" sldId="305"/>
            <ac:picMk id="4" creationId="{9E2F590C-02F1-45BD-A44F-E25B5AC8BB1F}"/>
          </ac:picMkLst>
        </pc:picChg>
      </pc:sldChg>
      <pc:sldChg chg="addSp modSp add">
        <pc:chgData name="Alawya Alawami" userId="679ca5d2c88a85f4" providerId="LiveId" clId="{CB6A52A0-C647-4BBE-9A6F-E0BB67E7FDE3}" dt="2018-11-04T22:19:45.406" v="4841" actId="20577"/>
        <pc:sldMkLst>
          <pc:docMk/>
          <pc:sldMk cId="4208692635" sldId="306"/>
        </pc:sldMkLst>
        <pc:spChg chg="mod">
          <ac:chgData name="Alawya Alawami" userId="679ca5d2c88a85f4" providerId="LiveId" clId="{CB6A52A0-C647-4BBE-9A6F-E0BB67E7FDE3}" dt="2018-11-04T22:18:54.650" v="4763" actId="20577"/>
          <ac:spMkLst>
            <pc:docMk/>
            <pc:sldMk cId="4208692635" sldId="306"/>
            <ac:spMk id="2" creationId="{535A6D58-AEFE-4CAF-969C-0BE5F227D072}"/>
          </ac:spMkLst>
        </pc:spChg>
        <pc:spChg chg="mod">
          <ac:chgData name="Alawya Alawami" userId="679ca5d2c88a85f4" providerId="LiveId" clId="{CB6A52A0-C647-4BBE-9A6F-E0BB67E7FDE3}" dt="2018-11-04T22:19:45.406" v="4841" actId="20577"/>
          <ac:spMkLst>
            <pc:docMk/>
            <pc:sldMk cId="4208692635" sldId="306"/>
            <ac:spMk id="3" creationId="{455E6363-BC86-48CA-ACFE-2A309A2CC70B}"/>
          </ac:spMkLst>
        </pc:spChg>
        <pc:picChg chg="add mod modCrop">
          <ac:chgData name="Alawya Alawami" userId="679ca5d2c88a85f4" providerId="LiveId" clId="{CB6A52A0-C647-4BBE-9A6F-E0BB67E7FDE3}" dt="2018-11-04T22:19:15.891" v="4766" actId="1076"/>
          <ac:picMkLst>
            <pc:docMk/>
            <pc:sldMk cId="4208692635" sldId="306"/>
            <ac:picMk id="4" creationId="{A72E4509-9F1D-49AE-A52A-577CE08F30D5}"/>
          </ac:picMkLst>
        </pc:picChg>
      </pc:sldChg>
      <pc:sldChg chg="modSp add">
        <pc:chgData name="Alawya Alawami" userId="679ca5d2c88a85f4" providerId="LiveId" clId="{CB6A52A0-C647-4BBE-9A6F-E0BB67E7FDE3}" dt="2018-11-05T14:37:56.112" v="5510" actId="207"/>
        <pc:sldMkLst>
          <pc:docMk/>
          <pc:sldMk cId="4184470748" sldId="307"/>
        </pc:sldMkLst>
        <pc:spChg chg="mod">
          <ac:chgData name="Alawya Alawami" userId="679ca5d2c88a85f4" providerId="LiveId" clId="{CB6A52A0-C647-4BBE-9A6F-E0BB67E7FDE3}" dt="2018-11-05T14:37:23.520" v="5431" actId="20577"/>
          <ac:spMkLst>
            <pc:docMk/>
            <pc:sldMk cId="4184470748" sldId="307"/>
            <ac:spMk id="2" creationId="{AAC048CD-1EB2-4101-8E6A-BE61110630B5}"/>
          </ac:spMkLst>
        </pc:spChg>
        <pc:spChg chg="mod">
          <ac:chgData name="Alawya Alawami" userId="679ca5d2c88a85f4" providerId="LiveId" clId="{CB6A52A0-C647-4BBE-9A6F-E0BB67E7FDE3}" dt="2018-11-05T14:37:56.112" v="5510" actId="207"/>
          <ac:spMkLst>
            <pc:docMk/>
            <pc:sldMk cId="4184470748" sldId="307"/>
            <ac:spMk id="3" creationId="{B6DD702E-D058-44C3-BA3E-80A4B2E58E44}"/>
          </ac:spMkLst>
        </pc:spChg>
      </pc:sldChg>
      <pc:sldChg chg="addSp modSp add">
        <pc:chgData name="Alawya Alawami" userId="679ca5d2c88a85f4" providerId="LiveId" clId="{CB6A52A0-C647-4BBE-9A6F-E0BB67E7FDE3}" dt="2018-11-05T14:38:10.414" v="5527" actId="20577"/>
        <pc:sldMkLst>
          <pc:docMk/>
          <pc:sldMk cId="833959229" sldId="308"/>
        </pc:sldMkLst>
        <pc:spChg chg="mod">
          <ac:chgData name="Alawya Alawami" userId="679ca5d2c88a85f4" providerId="LiveId" clId="{CB6A52A0-C647-4BBE-9A6F-E0BB67E7FDE3}" dt="2018-11-05T14:38:10.414" v="5527" actId="20577"/>
          <ac:spMkLst>
            <pc:docMk/>
            <pc:sldMk cId="833959229" sldId="308"/>
            <ac:spMk id="2" creationId="{994178FD-40E2-4B7A-9941-7AD39FA8F2ED}"/>
          </ac:spMkLst>
        </pc:spChg>
        <pc:spChg chg="mod">
          <ac:chgData name="Alawya Alawami" userId="679ca5d2c88a85f4" providerId="LiveId" clId="{CB6A52A0-C647-4BBE-9A6F-E0BB67E7FDE3}" dt="2018-11-05T03:21:18.696" v="5208" actId="20577"/>
          <ac:spMkLst>
            <pc:docMk/>
            <pc:sldMk cId="833959229" sldId="308"/>
            <ac:spMk id="3" creationId="{05E4A4B0-F28A-4FF6-ADDD-33B169BF875F}"/>
          </ac:spMkLst>
        </pc:spChg>
        <pc:picChg chg="add mod modCrop">
          <ac:chgData name="Alawya Alawami" userId="679ca5d2c88a85f4" providerId="LiveId" clId="{CB6A52A0-C647-4BBE-9A6F-E0BB67E7FDE3}" dt="2018-11-05T03:23:57.452" v="5211" actId="1076"/>
          <ac:picMkLst>
            <pc:docMk/>
            <pc:sldMk cId="833959229" sldId="308"/>
            <ac:picMk id="4" creationId="{E110BC67-B6E1-4E3B-A965-FAED939DA9B1}"/>
          </ac:picMkLst>
        </pc:picChg>
      </pc:sldChg>
      <pc:sldChg chg="modSp add">
        <pc:chgData name="Alawya Alawami" userId="679ca5d2c88a85f4" providerId="LiveId" clId="{CB6A52A0-C647-4BBE-9A6F-E0BB67E7FDE3}" dt="2018-11-05T14:39:02.976" v="5642" actId="20577"/>
        <pc:sldMkLst>
          <pc:docMk/>
          <pc:sldMk cId="438042060" sldId="309"/>
        </pc:sldMkLst>
        <pc:spChg chg="mod">
          <ac:chgData name="Alawya Alawami" userId="679ca5d2c88a85f4" providerId="LiveId" clId="{CB6A52A0-C647-4BBE-9A6F-E0BB67E7FDE3}" dt="2018-11-05T14:38:36.311" v="5584" actId="20577"/>
          <ac:spMkLst>
            <pc:docMk/>
            <pc:sldMk cId="438042060" sldId="309"/>
            <ac:spMk id="2" creationId="{09C372D7-6B31-404C-AABD-9FB55B42EB59}"/>
          </ac:spMkLst>
        </pc:spChg>
        <pc:spChg chg="mod">
          <ac:chgData name="Alawya Alawami" userId="679ca5d2c88a85f4" providerId="LiveId" clId="{CB6A52A0-C647-4BBE-9A6F-E0BB67E7FDE3}" dt="2018-11-05T14:39:02.976" v="5642" actId="20577"/>
          <ac:spMkLst>
            <pc:docMk/>
            <pc:sldMk cId="438042060" sldId="309"/>
            <ac:spMk id="3" creationId="{681B0930-A6D1-458A-8501-7631A95D0899}"/>
          </ac:spMkLst>
        </pc:spChg>
      </pc:sldChg>
      <pc:sldChg chg="modSp add">
        <pc:chgData name="Alawya Alawami" userId="679ca5d2c88a85f4" providerId="LiveId" clId="{CB6A52A0-C647-4BBE-9A6F-E0BB67E7FDE3}" dt="2018-11-05T14:39:34.016" v="5702" actId="15"/>
        <pc:sldMkLst>
          <pc:docMk/>
          <pc:sldMk cId="3640933025" sldId="310"/>
        </pc:sldMkLst>
        <pc:spChg chg="mod">
          <ac:chgData name="Alawya Alawami" userId="679ca5d2c88a85f4" providerId="LiveId" clId="{CB6A52A0-C647-4BBE-9A6F-E0BB67E7FDE3}" dt="2018-11-05T03:35:39.877" v="5327" actId="20577"/>
          <ac:spMkLst>
            <pc:docMk/>
            <pc:sldMk cId="3640933025" sldId="310"/>
            <ac:spMk id="2" creationId="{7735B2CE-3629-4DEC-9A65-BECCBB4089F6}"/>
          </ac:spMkLst>
        </pc:spChg>
        <pc:spChg chg="mod">
          <ac:chgData name="Alawya Alawami" userId="679ca5d2c88a85f4" providerId="LiveId" clId="{CB6A52A0-C647-4BBE-9A6F-E0BB67E7FDE3}" dt="2018-11-05T14:39:34.016" v="5702" actId="15"/>
          <ac:spMkLst>
            <pc:docMk/>
            <pc:sldMk cId="3640933025" sldId="310"/>
            <ac:spMk id="3" creationId="{5276AD11-7285-4642-B9AE-C208209575B2}"/>
          </ac:spMkLst>
        </pc:spChg>
      </pc:sldChg>
      <pc:sldChg chg="addSp modSp add">
        <pc:chgData name="Alawya Alawami" userId="679ca5d2c88a85f4" providerId="LiveId" clId="{CB6A52A0-C647-4BBE-9A6F-E0BB67E7FDE3}" dt="2018-11-05T14:36:38.671" v="5404" actId="1076"/>
        <pc:sldMkLst>
          <pc:docMk/>
          <pc:sldMk cId="1394655793" sldId="311"/>
        </pc:sldMkLst>
        <pc:spChg chg="mod">
          <ac:chgData name="Alawya Alawami" userId="679ca5d2c88a85f4" providerId="LiveId" clId="{CB6A52A0-C647-4BBE-9A6F-E0BB67E7FDE3}" dt="2018-11-05T14:32:44.881" v="5400" actId="20577"/>
          <ac:spMkLst>
            <pc:docMk/>
            <pc:sldMk cId="1394655793" sldId="311"/>
            <ac:spMk id="2" creationId="{1222EE77-55C3-45DA-810B-CA54B4FA232D}"/>
          </ac:spMkLst>
        </pc:spChg>
        <pc:picChg chg="add mod modCrop">
          <ac:chgData name="Alawya Alawami" userId="679ca5d2c88a85f4" providerId="LiveId" clId="{CB6A52A0-C647-4BBE-9A6F-E0BB67E7FDE3}" dt="2018-11-05T14:36:38.671" v="5404" actId="1076"/>
          <ac:picMkLst>
            <pc:docMk/>
            <pc:sldMk cId="1394655793" sldId="311"/>
            <ac:picMk id="4" creationId="{97852E4A-8BE1-4F06-94EA-31155F88C9BC}"/>
          </ac:picMkLst>
        </pc:picChg>
      </pc:sldChg>
      <pc:sldChg chg="modSp add">
        <pc:chgData name="Alawya Alawami" userId="679ca5d2c88a85f4" providerId="LiveId" clId="{CB6A52A0-C647-4BBE-9A6F-E0BB67E7FDE3}" dt="2018-11-05T14:53:31.139" v="6143" actId="20577"/>
        <pc:sldMkLst>
          <pc:docMk/>
          <pc:sldMk cId="2021069265" sldId="312"/>
        </pc:sldMkLst>
        <pc:spChg chg="mod">
          <ac:chgData name="Alawya Alawami" userId="679ca5d2c88a85f4" providerId="LiveId" clId="{CB6A52A0-C647-4BBE-9A6F-E0BB67E7FDE3}" dt="2018-11-05T14:39:50.174" v="5728" actId="20577"/>
          <ac:spMkLst>
            <pc:docMk/>
            <pc:sldMk cId="2021069265" sldId="312"/>
            <ac:spMk id="2" creationId="{1E52B969-C724-4484-BD42-FB8E0D53935C}"/>
          </ac:spMkLst>
        </pc:spChg>
        <pc:spChg chg="mod">
          <ac:chgData name="Alawya Alawami" userId="679ca5d2c88a85f4" providerId="LiveId" clId="{CB6A52A0-C647-4BBE-9A6F-E0BB67E7FDE3}" dt="2018-11-05T14:53:31.139" v="6143" actId="20577"/>
          <ac:spMkLst>
            <pc:docMk/>
            <pc:sldMk cId="2021069265" sldId="312"/>
            <ac:spMk id="3" creationId="{7402A2A9-A0D4-48E4-816E-D2440162B376}"/>
          </ac:spMkLst>
        </pc:spChg>
      </pc:sldChg>
      <pc:sldChg chg="modSp add">
        <pc:chgData name="Alawya Alawami" userId="679ca5d2c88a85f4" providerId="LiveId" clId="{CB6A52A0-C647-4BBE-9A6F-E0BB67E7FDE3}" dt="2018-11-05T15:26:15.704" v="6850" actId="20577"/>
        <pc:sldMkLst>
          <pc:docMk/>
          <pc:sldMk cId="3881096530" sldId="313"/>
        </pc:sldMkLst>
        <pc:spChg chg="mod">
          <ac:chgData name="Alawya Alawami" userId="679ca5d2c88a85f4" providerId="LiveId" clId="{CB6A52A0-C647-4BBE-9A6F-E0BB67E7FDE3}" dt="2018-11-05T15:13:41.299" v="6492" actId="20577"/>
          <ac:spMkLst>
            <pc:docMk/>
            <pc:sldMk cId="3881096530" sldId="313"/>
            <ac:spMk id="2" creationId="{1BAFEECD-177E-4547-A9F2-E27E598BFFBE}"/>
          </ac:spMkLst>
        </pc:spChg>
        <pc:spChg chg="mod">
          <ac:chgData name="Alawya Alawami" userId="679ca5d2c88a85f4" providerId="LiveId" clId="{CB6A52A0-C647-4BBE-9A6F-E0BB67E7FDE3}" dt="2018-11-05T15:26:15.704" v="6850" actId="20577"/>
          <ac:spMkLst>
            <pc:docMk/>
            <pc:sldMk cId="3881096530" sldId="313"/>
            <ac:spMk id="3" creationId="{9A334555-C0B8-4C7D-8BCF-F9D1340370B6}"/>
          </ac:spMkLst>
        </pc:spChg>
      </pc:sldChg>
      <pc:sldChg chg="modSp add">
        <pc:chgData name="Alawya Alawami" userId="679ca5d2c88a85f4" providerId="LiveId" clId="{CB6A52A0-C647-4BBE-9A6F-E0BB67E7FDE3}" dt="2018-11-05T14:46:04.073" v="6103" actId="20577"/>
        <pc:sldMkLst>
          <pc:docMk/>
          <pc:sldMk cId="1583031936" sldId="314"/>
        </pc:sldMkLst>
        <pc:spChg chg="mod">
          <ac:chgData name="Alawya Alawami" userId="679ca5d2c88a85f4" providerId="LiveId" clId="{CB6A52A0-C647-4BBE-9A6F-E0BB67E7FDE3}" dt="2018-11-05T14:43:32.939" v="6011" actId="20577"/>
          <ac:spMkLst>
            <pc:docMk/>
            <pc:sldMk cId="1583031936" sldId="314"/>
            <ac:spMk id="2" creationId="{7E8178C6-3752-4A98-B046-7482FE8B944E}"/>
          </ac:spMkLst>
        </pc:spChg>
        <pc:spChg chg="mod">
          <ac:chgData name="Alawya Alawami" userId="679ca5d2c88a85f4" providerId="LiveId" clId="{CB6A52A0-C647-4BBE-9A6F-E0BB67E7FDE3}" dt="2018-11-05T14:46:04.073" v="6103" actId="20577"/>
          <ac:spMkLst>
            <pc:docMk/>
            <pc:sldMk cId="1583031936" sldId="314"/>
            <ac:spMk id="3" creationId="{256A1B28-552E-4836-AA24-751CFBDC6174}"/>
          </ac:spMkLst>
        </pc:spChg>
      </pc:sldChg>
      <pc:sldChg chg="addSp delSp modSp add">
        <pc:chgData name="Alawya Alawami" userId="679ca5d2c88a85f4" providerId="LiveId" clId="{CB6A52A0-C647-4BBE-9A6F-E0BB67E7FDE3}" dt="2018-11-05T15:29:03.250" v="6897" actId="20577"/>
        <pc:sldMkLst>
          <pc:docMk/>
          <pc:sldMk cId="2671872195" sldId="315"/>
        </pc:sldMkLst>
        <pc:spChg chg="del">
          <ac:chgData name="Alawya Alawami" userId="679ca5d2c88a85f4" providerId="LiveId" clId="{CB6A52A0-C647-4BBE-9A6F-E0BB67E7FDE3}" dt="2018-11-05T15:27:53.022" v="6852"/>
          <ac:spMkLst>
            <pc:docMk/>
            <pc:sldMk cId="2671872195" sldId="315"/>
            <ac:spMk id="2" creationId="{5934CC07-0795-4005-8D72-44D9DD92611B}"/>
          </ac:spMkLst>
        </pc:spChg>
        <pc:spChg chg="del">
          <ac:chgData name="Alawya Alawami" userId="679ca5d2c88a85f4" providerId="LiveId" clId="{CB6A52A0-C647-4BBE-9A6F-E0BB67E7FDE3}" dt="2018-11-05T15:27:53.022" v="6852"/>
          <ac:spMkLst>
            <pc:docMk/>
            <pc:sldMk cId="2671872195" sldId="315"/>
            <ac:spMk id="3" creationId="{28D20ECF-8D36-4905-A991-96DAEB0399A6}"/>
          </ac:spMkLst>
        </pc:spChg>
        <pc:spChg chg="add mod">
          <ac:chgData name="Alawya Alawami" userId="679ca5d2c88a85f4" providerId="LiveId" clId="{CB6A52A0-C647-4BBE-9A6F-E0BB67E7FDE3}" dt="2018-11-05T15:27:56.008" v="6862" actId="20577"/>
          <ac:spMkLst>
            <pc:docMk/>
            <pc:sldMk cId="2671872195" sldId="315"/>
            <ac:spMk id="4" creationId="{73AE1CED-D528-4152-906E-296829CF0C70}"/>
          </ac:spMkLst>
        </pc:spChg>
        <pc:spChg chg="add mod">
          <ac:chgData name="Alawya Alawami" userId="679ca5d2c88a85f4" providerId="LiveId" clId="{CB6A52A0-C647-4BBE-9A6F-E0BB67E7FDE3}" dt="2018-11-05T15:29:03.250" v="6897" actId="20577"/>
          <ac:spMkLst>
            <pc:docMk/>
            <pc:sldMk cId="2671872195" sldId="315"/>
            <ac:spMk id="5" creationId="{80EAF0BD-A5BD-489F-98FE-EAB5C1BE626B}"/>
          </ac:spMkLst>
        </pc:spChg>
        <pc:picChg chg="add mod">
          <ac:chgData name="Alawya Alawami" userId="679ca5d2c88a85f4" providerId="LiveId" clId="{CB6A52A0-C647-4BBE-9A6F-E0BB67E7FDE3}" dt="2018-11-05T15:28:39.575" v="6869" actId="1076"/>
          <ac:picMkLst>
            <pc:docMk/>
            <pc:sldMk cId="2671872195" sldId="315"/>
            <ac:picMk id="10242" creationId="{DD7DF950-A56D-44BA-A96D-60E249407485}"/>
          </ac:picMkLst>
        </pc:picChg>
      </pc:sldChg>
      <pc:sldChg chg="addSp delSp modSp add">
        <pc:chgData name="Alawya Alawami" userId="679ca5d2c88a85f4" providerId="LiveId" clId="{CB6A52A0-C647-4BBE-9A6F-E0BB67E7FDE3}" dt="2018-11-05T15:30:38.133" v="6915" actId="1076"/>
        <pc:sldMkLst>
          <pc:docMk/>
          <pc:sldMk cId="1448455235" sldId="316"/>
        </pc:sldMkLst>
        <pc:spChg chg="del">
          <ac:chgData name="Alawya Alawami" userId="679ca5d2c88a85f4" providerId="LiveId" clId="{CB6A52A0-C647-4BBE-9A6F-E0BB67E7FDE3}" dt="2018-11-05T15:28:43.007" v="6870"/>
          <ac:spMkLst>
            <pc:docMk/>
            <pc:sldMk cId="1448455235" sldId="316"/>
            <ac:spMk id="2" creationId="{BC6C6DE1-345D-4220-BFE8-842D0A6C5A20}"/>
          </ac:spMkLst>
        </pc:spChg>
        <pc:spChg chg="del">
          <ac:chgData name="Alawya Alawami" userId="679ca5d2c88a85f4" providerId="LiveId" clId="{CB6A52A0-C647-4BBE-9A6F-E0BB67E7FDE3}" dt="2018-11-05T15:28:43.007" v="6870"/>
          <ac:spMkLst>
            <pc:docMk/>
            <pc:sldMk cId="1448455235" sldId="316"/>
            <ac:spMk id="3" creationId="{33ABE0BE-B6EB-4B72-8F1B-6419F6865AE5}"/>
          </ac:spMkLst>
        </pc:spChg>
        <pc:spChg chg="add mod">
          <ac:chgData name="Alawya Alawami" userId="679ca5d2c88a85f4" providerId="LiveId" clId="{CB6A52A0-C647-4BBE-9A6F-E0BB67E7FDE3}" dt="2018-11-05T15:28:43.007" v="6870"/>
          <ac:spMkLst>
            <pc:docMk/>
            <pc:sldMk cId="1448455235" sldId="316"/>
            <ac:spMk id="4" creationId="{9050665C-2A21-4666-9F68-3F63070F54F7}"/>
          </ac:spMkLst>
        </pc:spChg>
        <pc:spChg chg="add mod">
          <ac:chgData name="Alawya Alawami" userId="679ca5d2c88a85f4" providerId="LiveId" clId="{CB6A52A0-C647-4BBE-9A6F-E0BB67E7FDE3}" dt="2018-11-05T15:30:10.431" v="6911" actId="20577"/>
          <ac:spMkLst>
            <pc:docMk/>
            <pc:sldMk cId="1448455235" sldId="316"/>
            <ac:spMk id="5" creationId="{294151BC-A654-400B-BB5E-397C2596C23F}"/>
          </ac:spMkLst>
        </pc:spChg>
        <pc:picChg chg="add mod">
          <ac:chgData name="Alawya Alawami" userId="679ca5d2c88a85f4" providerId="LiveId" clId="{CB6A52A0-C647-4BBE-9A6F-E0BB67E7FDE3}" dt="2018-11-05T15:28:45.878" v="6872" actId="1076"/>
          <ac:picMkLst>
            <pc:docMk/>
            <pc:sldMk cId="1448455235" sldId="316"/>
            <ac:picMk id="11266" creationId="{E575F8B8-A656-45B4-A772-0D5C9295E85C}"/>
          </ac:picMkLst>
        </pc:picChg>
        <pc:picChg chg="add mod">
          <ac:chgData name="Alawya Alawami" userId="679ca5d2c88a85f4" providerId="LiveId" clId="{CB6A52A0-C647-4BBE-9A6F-E0BB67E7FDE3}" dt="2018-11-05T15:30:38.133" v="6915" actId="1076"/>
          <ac:picMkLst>
            <pc:docMk/>
            <pc:sldMk cId="1448455235" sldId="316"/>
            <ac:picMk id="11268" creationId="{7C9D0662-EDD1-4985-8896-7B27ABE87FE3}"/>
          </ac:picMkLst>
        </pc:picChg>
      </pc:sldChg>
      <pc:sldChg chg="addSp delSp modSp add">
        <pc:chgData name="Alawya Alawami" userId="679ca5d2c88a85f4" providerId="LiveId" clId="{CB6A52A0-C647-4BBE-9A6F-E0BB67E7FDE3}" dt="2018-11-05T15:32:52.579" v="7067" actId="20577"/>
        <pc:sldMkLst>
          <pc:docMk/>
          <pc:sldMk cId="156789334" sldId="317"/>
        </pc:sldMkLst>
        <pc:spChg chg="mod">
          <ac:chgData name="Alawya Alawami" userId="679ca5d2c88a85f4" providerId="LiveId" clId="{CB6A52A0-C647-4BBE-9A6F-E0BB67E7FDE3}" dt="2018-11-05T15:31:48.732" v="6982" actId="20577"/>
          <ac:spMkLst>
            <pc:docMk/>
            <pc:sldMk cId="156789334" sldId="317"/>
            <ac:spMk id="2" creationId="{158FEC70-DBC9-4032-A0D2-7F4B70B7285A}"/>
          </ac:spMkLst>
        </pc:spChg>
        <pc:spChg chg="mod">
          <ac:chgData name="Alawya Alawami" userId="679ca5d2c88a85f4" providerId="LiveId" clId="{CB6A52A0-C647-4BBE-9A6F-E0BB67E7FDE3}" dt="2018-11-05T15:32:52.579" v="7067" actId="20577"/>
          <ac:spMkLst>
            <pc:docMk/>
            <pc:sldMk cId="156789334" sldId="317"/>
            <ac:spMk id="3" creationId="{4BB1CEE6-9600-4D0C-8AD8-87D0AA0A9578}"/>
          </ac:spMkLst>
        </pc:spChg>
        <pc:spChg chg="add del">
          <ac:chgData name="Alawya Alawami" userId="679ca5d2c88a85f4" providerId="LiveId" clId="{CB6A52A0-C647-4BBE-9A6F-E0BB67E7FDE3}" dt="2018-11-05T15:31:10.613" v="6919" actId="478"/>
          <ac:spMkLst>
            <pc:docMk/>
            <pc:sldMk cId="156789334" sldId="317"/>
            <ac:spMk id="4" creationId="{6809505F-A21F-4389-BB96-E47D8D4A66EF}"/>
          </ac:spMkLst>
        </pc:spChg>
      </pc:sldChg>
      <pc:sldChg chg="modSp add">
        <pc:chgData name="Alawya Alawami" userId="679ca5d2c88a85f4" providerId="LiveId" clId="{CB6A52A0-C647-4BBE-9A6F-E0BB67E7FDE3}" dt="2018-11-05T15:33:50.019" v="7105" actId="20577"/>
        <pc:sldMkLst>
          <pc:docMk/>
          <pc:sldMk cId="3960544725" sldId="318"/>
        </pc:sldMkLst>
        <pc:spChg chg="mod">
          <ac:chgData name="Alawya Alawami" userId="679ca5d2c88a85f4" providerId="LiveId" clId="{CB6A52A0-C647-4BBE-9A6F-E0BB67E7FDE3}" dt="2018-11-05T15:33:27.340" v="7081" actId="20577"/>
          <ac:spMkLst>
            <pc:docMk/>
            <pc:sldMk cId="3960544725" sldId="318"/>
            <ac:spMk id="2" creationId="{C0B1F889-96C2-4D72-9B94-81CF07C576DE}"/>
          </ac:spMkLst>
        </pc:spChg>
        <pc:spChg chg="mod">
          <ac:chgData name="Alawya Alawami" userId="679ca5d2c88a85f4" providerId="LiveId" clId="{CB6A52A0-C647-4BBE-9A6F-E0BB67E7FDE3}" dt="2018-11-05T15:33:50.019" v="7105" actId="20577"/>
          <ac:spMkLst>
            <pc:docMk/>
            <pc:sldMk cId="3960544725" sldId="318"/>
            <ac:spMk id="3" creationId="{A8B1ED7F-CB1B-4588-9E98-BD112A7D0FB4}"/>
          </ac:spMkLst>
        </pc:spChg>
      </pc:sldChg>
      <pc:sldChg chg="modSp add">
        <pc:chgData name="Alawya Alawami" userId="679ca5d2c88a85f4" providerId="LiveId" clId="{CB6A52A0-C647-4BBE-9A6F-E0BB67E7FDE3}" dt="2018-11-05T15:38:22.137" v="7226" actId="20577"/>
        <pc:sldMkLst>
          <pc:docMk/>
          <pc:sldMk cId="3188095685" sldId="319"/>
        </pc:sldMkLst>
        <pc:spChg chg="mod">
          <ac:chgData name="Alawya Alawami" userId="679ca5d2c88a85f4" providerId="LiveId" clId="{CB6A52A0-C647-4BBE-9A6F-E0BB67E7FDE3}" dt="2018-11-05T15:34:56.835" v="7139" actId="20577"/>
          <ac:spMkLst>
            <pc:docMk/>
            <pc:sldMk cId="3188095685" sldId="319"/>
            <ac:spMk id="2" creationId="{7E63B63B-7B7F-422D-B728-C3BD4803FFC5}"/>
          </ac:spMkLst>
        </pc:spChg>
        <pc:spChg chg="mod">
          <ac:chgData name="Alawya Alawami" userId="679ca5d2c88a85f4" providerId="LiveId" clId="{CB6A52A0-C647-4BBE-9A6F-E0BB67E7FDE3}" dt="2018-11-05T15:38:22.137" v="7226" actId="20577"/>
          <ac:spMkLst>
            <pc:docMk/>
            <pc:sldMk cId="3188095685" sldId="319"/>
            <ac:spMk id="3" creationId="{0A2CAE32-8C5A-4B52-ADA2-0B1E14F7E82B}"/>
          </ac:spMkLst>
        </pc:spChg>
      </pc:sldChg>
      <pc:sldChg chg="addSp modSp add">
        <pc:chgData name="Alawya Alawami" userId="679ca5d2c88a85f4" providerId="LiveId" clId="{CB6A52A0-C647-4BBE-9A6F-E0BB67E7FDE3}" dt="2018-11-05T15:39:04.638" v="7237" actId="1076"/>
        <pc:sldMkLst>
          <pc:docMk/>
          <pc:sldMk cId="4202582349" sldId="320"/>
        </pc:sldMkLst>
        <pc:spChg chg="mod">
          <ac:chgData name="Alawya Alawami" userId="679ca5d2c88a85f4" providerId="LiveId" clId="{CB6A52A0-C647-4BBE-9A6F-E0BB67E7FDE3}" dt="2018-11-05T15:38:45.110" v="7234" actId="20577"/>
          <ac:spMkLst>
            <pc:docMk/>
            <pc:sldMk cId="4202582349" sldId="320"/>
            <ac:spMk id="2" creationId="{AF730837-E6EB-4800-8597-3B3191C74DF4}"/>
          </ac:spMkLst>
        </pc:spChg>
        <pc:spChg chg="mod">
          <ac:chgData name="Alawya Alawami" userId="679ca5d2c88a85f4" providerId="LiveId" clId="{CB6A52A0-C647-4BBE-9A6F-E0BB67E7FDE3}" dt="2018-11-05T15:38:46.212" v="7235"/>
          <ac:spMkLst>
            <pc:docMk/>
            <pc:sldMk cId="4202582349" sldId="320"/>
            <ac:spMk id="3" creationId="{6BA1DF84-5A0B-4FD6-AD0F-200653431CAB}"/>
          </ac:spMkLst>
        </pc:spChg>
        <pc:picChg chg="add mod">
          <ac:chgData name="Alawya Alawami" userId="679ca5d2c88a85f4" providerId="LiveId" clId="{CB6A52A0-C647-4BBE-9A6F-E0BB67E7FDE3}" dt="2018-11-05T15:39:04.638" v="7237" actId="1076"/>
          <ac:picMkLst>
            <pc:docMk/>
            <pc:sldMk cId="4202582349" sldId="320"/>
            <ac:picMk id="4" creationId="{8EC11D96-B5D1-4C22-90BD-E345EAF03FF7}"/>
          </ac:picMkLst>
        </pc:picChg>
      </pc:sldChg>
      <pc:sldChg chg="modSp add">
        <pc:chgData name="Alawya Alawami" userId="679ca5d2c88a85f4" providerId="LiveId" clId="{CB6A52A0-C647-4BBE-9A6F-E0BB67E7FDE3}" dt="2018-11-05T15:40:15.277" v="7292" actId="20577"/>
        <pc:sldMkLst>
          <pc:docMk/>
          <pc:sldMk cId="2123856813" sldId="321"/>
        </pc:sldMkLst>
        <pc:spChg chg="mod">
          <ac:chgData name="Alawya Alawami" userId="679ca5d2c88a85f4" providerId="LiveId" clId="{CB6A52A0-C647-4BBE-9A6F-E0BB67E7FDE3}" dt="2018-11-05T15:39:20.760" v="7247" actId="20577"/>
          <ac:spMkLst>
            <pc:docMk/>
            <pc:sldMk cId="2123856813" sldId="321"/>
            <ac:spMk id="2" creationId="{29859E49-E5AB-4860-97E0-4E19322C9CC3}"/>
          </ac:spMkLst>
        </pc:spChg>
        <pc:spChg chg="mod">
          <ac:chgData name="Alawya Alawami" userId="679ca5d2c88a85f4" providerId="LiveId" clId="{CB6A52A0-C647-4BBE-9A6F-E0BB67E7FDE3}" dt="2018-11-05T15:40:15.277" v="7292" actId="20577"/>
          <ac:spMkLst>
            <pc:docMk/>
            <pc:sldMk cId="2123856813" sldId="321"/>
            <ac:spMk id="3" creationId="{069268E8-8C9D-4C59-AEC6-08B4AA115AAD}"/>
          </ac:spMkLst>
        </pc:spChg>
      </pc:sldChg>
      <pc:sldChg chg="addSp modSp add">
        <pc:chgData name="Alawya Alawami" userId="679ca5d2c88a85f4" providerId="LiveId" clId="{CB6A52A0-C647-4BBE-9A6F-E0BB67E7FDE3}" dt="2018-11-05T15:45:44.473" v="7371" actId="1076"/>
        <pc:sldMkLst>
          <pc:docMk/>
          <pc:sldMk cId="1572881041" sldId="322"/>
        </pc:sldMkLst>
        <pc:spChg chg="mod">
          <ac:chgData name="Alawya Alawami" userId="679ca5d2c88a85f4" providerId="LiveId" clId="{CB6A52A0-C647-4BBE-9A6F-E0BB67E7FDE3}" dt="2018-11-05T15:41:19.357" v="7309" actId="20577"/>
          <ac:spMkLst>
            <pc:docMk/>
            <pc:sldMk cId="1572881041" sldId="322"/>
            <ac:spMk id="2" creationId="{D8007B8B-D737-47D7-9E51-326C9504276A}"/>
          </ac:spMkLst>
        </pc:spChg>
        <pc:spChg chg="mod">
          <ac:chgData name="Alawya Alawami" userId="679ca5d2c88a85f4" providerId="LiveId" clId="{CB6A52A0-C647-4BBE-9A6F-E0BB67E7FDE3}" dt="2018-11-05T15:45:11.118" v="7366"/>
          <ac:spMkLst>
            <pc:docMk/>
            <pc:sldMk cId="1572881041" sldId="322"/>
            <ac:spMk id="3" creationId="{66F3D925-33D2-4AD8-99FC-D37A1EE2192D}"/>
          </ac:spMkLst>
        </pc:spChg>
        <pc:picChg chg="add mod">
          <ac:chgData name="Alawya Alawami" userId="679ca5d2c88a85f4" providerId="LiveId" clId="{CB6A52A0-C647-4BBE-9A6F-E0BB67E7FDE3}" dt="2018-11-05T15:45:40.449" v="7369" actId="1076"/>
          <ac:picMkLst>
            <pc:docMk/>
            <pc:sldMk cId="1572881041" sldId="322"/>
            <ac:picMk id="4" creationId="{DFC8B8A4-5C7B-45FD-8C37-8C668C2AADEC}"/>
          </ac:picMkLst>
        </pc:picChg>
        <pc:picChg chg="add mod">
          <ac:chgData name="Alawya Alawami" userId="679ca5d2c88a85f4" providerId="LiveId" clId="{CB6A52A0-C647-4BBE-9A6F-E0BB67E7FDE3}" dt="2018-11-05T15:45:44.473" v="7371" actId="1076"/>
          <ac:picMkLst>
            <pc:docMk/>
            <pc:sldMk cId="1572881041" sldId="322"/>
            <ac:picMk id="5" creationId="{67787BC3-9254-478C-A8C6-AE3B48BB5F6F}"/>
          </ac:picMkLst>
        </pc:picChg>
      </pc:sldChg>
      <pc:sldChg chg="addSp modSp add">
        <pc:chgData name="Alawya Alawami" userId="679ca5d2c88a85f4" providerId="LiveId" clId="{CB6A52A0-C647-4BBE-9A6F-E0BB67E7FDE3}" dt="2018-11-05T15:44:18.218" v="7364" actId="1076"/>
        <pc:sldMkLst>
          <pc:docMk/>
          <pc:sldMk cId="774193192" sldId="323"/>
        </pc:sldMkLst>
        <pc:picChg chg="add mod">
          <ac:chgData name="Alawya Alawami" userId="679ca5d2c88a85f4" providerId="LiveId" clId="{CB6A52A0-C647-4BBE-9A6F-E0BB67E7FDE3}" dt="2018-11-05T15:44:14.139" v="7362" actId="1076"/>
          <ac:picMkLst>
            <pc:docMk/>
            <pc:sldMk cId="774193192" sldId="323"/>
            <ac:picMk id="4" creationId="{009F6D59-257B-479E-BF34-45D263716EC8}"/>
          </ac:picMkLst>
        </pc:picChg>
        <pc:picChg chg="add mod">
          <ac:chgData name="Alawya Alawami" userId="679ca5d2c88a85f4" providerId="LiveId" clId="{CB6A52A0-C647-4BBE-9A6F-E0BB67E7FDE3}" dt="2018-11-05T15:44:18.218" v="7364" actId="1076"/>
          <ac:picMkLst>
            <pc:docMk/>
            <pc:sldMk cId="774193192" sldId="323"/>
            <ac:picMk id="5" creationId="{36B8E195-B607-41DC-B7DA-33E4F6E7F300}"/>
          </ac:picMkLst>
        </pc:picChg>
      </pc:sldChg>
      <pc:sldChg chg="addSp modSp add">
        <pc:chgData name="Alawya Alawami" userId="679ca5d2c88a85f4" providerId="LiveId" clId="{CB6A52A0-C647-4BBE-9A6F-E0BB67E7FDE3}" dt="2018-11-05T15:46:49.641" v="7413" actId="11529"/>
        <pc:sldMkLst>
          <pc:docMk/>
          <pc:sldMk cId="4281985318" sldId="324"/>
        </pc:sldMkLst>
        <pc:spChg chg="mod">
          <ac:chgData name="Alawya Alawami" userId="679ca5d2c88a85f4" providerId="LiveId" clId="{CB6A52A0-C647-4BBE-9A6F-E0BB67E7FDE3}" dt="2018-11-05T15:46:23.897" v="7408" actId="313"/>
          <ac:spMkLst>
            <pc:docMk/>
            <pc:sldMk cId="4281985318" sldId="324"/>
            <ac:spMk id="2" creationId="{66510571-AF43-47BE-8CE2-FCAD4E87BAD5}"/>
          </ac:spMkLst>
        </pc:spChg>
        <pc:picChg chg="add mod">
          <ac:chgData name="Alawya Alawami" userId="679ca5d2c88a85f4" providerId="LiveId" clId="{CB6A52A0-C647-4BBE-9A6F-E0BB67E7FDE3}" dt="2018-11-05T15:46:35.873" v="7410" actId="1076"/>
          <ac:picMkLst>
            <pc:docMk/>
            <pc:sldMk cId="4281985318" sldId="324"/>
            <ac:picMk id="4" creationId="{CCA35974-E13F-48D0-B387-4DED7F16D851}"/>
          </ac:picMkLst>
        </pc:picChg>
        <pc:picChg chg="add mod">
          <ac:chgData name="Alawya Alawami" userId="679ca5d2c88a85f4" providerId="LiveId" clId="{CB6A52A0-C647-4BBE-9A6F-E0BB67E7FDE3}" dt="2018-11-05T15:46:46.801" v="7412" actId="1076"/>
          <ac:picMkLst>
            <pc:docMk/>
            <pc:sldMk cId="4281985318" sldId="324"/>
            <ac:picMk id="5" creationId="{3C17279D-82A6-499F-BEEA-4A328D0DF79E}"/>
          </ac:picMkLst>
        </pc:picChg>
        <pc:cxnChg chg="add mod">
          <ac:chgData name="Alawya Alawami" userId="679ca5d2c88a85f4" providerId="LiveId" clId="{CB6A52A0-C647-4BBE-9A6F-E0BB67E7FDE3}" dt="2018-11-05T15:46:49.641" v="7413" actId="11529"/>
          <ac:cxnSpMkLst>
            <pc:docMk/>
            <pc:sldMk cId="4281985318" sldId="324"/>
            <ac:cxnSpMk id="7" creationId="{A2F2E1DB-69CF-4AF6-AE95-7729DBD293B5}"/>
          </ac:cxnSpMkLst>
        </pc:cxnChg>
      </pc:sldChg>
      <pc:sldChg chg="addSp modSp add">
        <pc:chgData name="Alawya Alawami" userId="679ca5d2c88a85f4" providerId="LiveId" clId="{CB6A52A0-C647-4BBE-9A6F-E0BB67E7FDE3}" dt="2018-11-05T15:47:44.376" v="7425" actId="11529"/>
        <pc:sldMkLst>
          <pc:docMk/>
          <pc:sldMk cId="1632189806" sldId="325"/>
        </pc:sldMkLst>
        <pc:spChg chg="mod">
          <ac:chgData name="Alawya Alawami" userId="679ca5d2c88a85f4" providerId="LiveId" clId="{CB6A52A0-C647-4BBE-9A6F-E0BB67E7FDE3}" dt="2018-11-05T15:47:16.080" v="7419" actId="20577"/>
          <ac:spMkLst>
            <pc:docMk/>
            <pc:sldMk cId="1632189806" sldId="325"/>
            <ac:spMk id="2" creationId="{CD95022C-8F0A-4E40-AB07-9F6EA60F8760}"/>
          </ac:spMkLst>
        </pc:spChg>
        <pc:picChg chg="add mod">
          <ac:chgData name="Alawya Alawami" userId="679ca5d2c88a85f4" providerId="LiveId" clId="{CB6A52A0-C647-4BBE-9A6F-E0BB67E7FDE3}" dt="2018-11-05T15:47:27.791" v="7421" actId="1076"/>
          <ac:picMkLst>
            <pc:docMk/>
            <pc:sldMk cId="1632189806" sldId="325"/>
            <ac:picMk id="4" creationId="{EF0D2D3A-CBA1-4634-AEC9-CB8F4C9E4C96}"/>
          </ac:picMkLst>
        </pc:picChg>
        <pc:picChg chg="add mod">
          <ac:chgData name="Alawya Alawami" userId="679ca5d2c88a85f4" providerId="LiveId" clId="{CB6A52A0-C647-4BBE-9A6F-E0BB67E7FDE3}" dt="2018-11-05T15:47:40.599" v="7424" actId="1076"/>
          <ac:picMkLst>
            <pc:docMk/>
            <pc:sldMk cId="1632189806" sldId="325"/>
            <ac:picMk id="5" creationId="{EAAE929B-C505-4A58-A0CC-D9EA929583AA}"/>
          </ac:picMkLst>
        </pc:picChg>
        <pc:cxnChg chg="add mod">
          <ac:chgData name="Alawya Alawami" userId="679ca5d2c88a85f4" providerId="LiveId" clId="{CB6A52A0-C647-4BBE-9A6F-E0BB67E7FDE3}" dt="2018-11-05T15:47:44.376" v="7425" actId="11529"/>
          <ac:cxnSpMkLst>
            <pc:docMk/>
            <pc:sldMk cId="1632189806" sldId="325"/>
            <ac:cxnSpMk id="7" creationId="{C0F17BAE-B54C-4BB4-AB03-B7590CF679D0}"/>
          </ac:cxnSpMkLst>
        </pc:cxnChg>
      </pc:sldChg>
      <pc:sldChg chg="addSp modSp add">
        <pc:chgData name="Alawya Alawami" userId="679ca5d2c88a85f4" providerId="LiveId" clId="{CB6A52A0-C647-4BBE-9A6F-E0BB67E7FDE3}" dt="2018-11-05T15:49:14.368" v="7441" actId="20577"/>
        <pc:sldMkLst>
          <pc:docMk/>
          <pc:sldMk cId="2847843778" sldId="326"/>
        </pc:sldMkLst>
        <pc:spChg chg="mod">
          <ac:chgData name="Alawya Alawami" userId="679ca5d2c88a85f4" providerId="LiveId" clId="{CB6A52A0-C647-4BBE-9A6F-E0BB67E7FDE3}" dt="2018-11-05T15:49:14.368" v="7441" actId="20577"/>
          <ac:spMkLst>
            <pc:docMk/>
            <pc:sldMk cId="2847843778" sldId="326"/>
            <ac:spMk id="2" creationId="{2FE3ADE0-82DE-40D6-9ABB-B99776378F81}"/>
          </ac:spMkLst>
        </pc:spChg>
        <pc:picChg chg="add mod">
          <ac:chgData name="Alawya Alawami" userId="679ca5d2c88a85f4" providerId="LiveId" clId="{CB6A52A0-C647-4BBE-9A6F-E0BB67E7FDE3}" dt="2018-11-05T15:48:39.351" v="7428" actId="1076"/>
          <ac:picMkLst>
            <pc:docMk/>
            <pc:sldMk cId="2847843778" sldId="326"/>
            <ac:picMk id="4" creationId="{9D707B74-48B1-4C2A-AC24-4D5043F68114}"/>
          </ac:picMkLst>
        </pc:picChg>
        <pc:picChg chg="add mod">
          <ac:chgData name="Alawya Alawami" userId="679ca5d2c88a85f4" providerId="LiveId" clId="{CB6A52A0-C647-4BBE-9A6F-E0BB67E7FDE3}" dt="2018-11-05T15:49:10.470" v="7440" actId="1076"/>
          <ac:picMkLst>
            <pc:docMk/>
            <pc:sldMk cId="2847843778" sldId="326"/>
            <ac:picMk id="5" creationId="{D26CC4F2-59B7-46EE-9313-9F38927730EB}"/>
          </ac:picMkLst>
        </pc:picChg>
      </pc:sldChg>
      <pc:sldChg chg="addSp delSp modSp add">
        <pc:chgData name="Alawya Alawami" userId="679ca5d2c88a85f4" providerId="LiveId" clId="{CB6A52A0-C647-4BBE-9A6F-E0BB67E7FDE3}" dt="2018-11-05T15:53:45.477" v="7497" actId="5793"/>
        <pc:sldMkLst>
          <pc:docMk/>
          <pc:sldMk cId="1463926588" sldId="327"/>
        </pc:sldMkLst>
        <pc:spChg chg="mod">
          <ac:chgData name="Alawya Alawami" userId="679ca5d2c88a85f4" providerId="LiveId" clId="{CB6A52A0-C647-4BBE-9A6F-E0BB67E7FDE3}" dt="2018-11-05T15:53:12.604" v="7485" actId="20577"/>
          <ac:spMkLst>
            <pc:docMk/>
            <pc:sldMk cId="1463926588" sldId="327"/>
            <ac:spMk id="2" creationId="{CA0F3243-DC57-43F9-A4A0-852BAEC41A4C}"/>
          </ac:spMkLst>
        </pc:spChg>
        <pc:spChg chg="add del mod">
          <ac:chgData name="Alawya Alawami" userId="679ca5d2c88a85f4" providerId="LiveId" clId="{CB6A52A0-C647-4BBE-9A6F-E0BB67E7FDE3}" dt="2018-11-05T15:53:45.477" v="7497" actId="5793"/>
          <ac:spMkLst>
            <pc:docMk/>
            <pc:sldMk cId="1463926588" sldId="327"/>
            <ac:spMk id="3" creationId="{349B7D1F-BB9D-4D2B-88BD-4FB47D858149}"/>
          </ac:spMkLst>
        </pc:spChg>
        <pc:spChg chg="add del">
          <ac:chgData name="Alawya Alawami" userId="679ca5d2c88a85f4" providerId="LiveId" clId="{CB6A52A0-C647-4BBE-9A6F-E0BB67E7FDE3}" dt="2018-11-05T15:53:29.268" v="7487"/>
          <ac:spMkLst>
            <pc:docMk/>
            <pc:sldMk cId="1463926588" sldId="327"/>
            <ac:spMk id="4" creationId="{AC010EA7-109E-403C-9FF9-EF253A726DEC}"/>
          </ac:spMkLst>
        </pc:spChg>
      </pc:sldChg>
      <pc:sldChg chg="add del">
        <pc:chgData name="Alawya Alawami" userId="679ca5d2c88a85f4" providerId="LiveId" clId="{CB6A52A0-C647-4BBE-9A6F-E0BB67E7FDE3}" dt="2018-11-05T15:49:27.044" v="7443" actId="2696"/>
        <pc:sldMkLst>
          <pc:docMk/>
          <pc:sldMk cId="2162050061" sldId="327"/>
        </pc:sldMkLst>
      </pc:sldChg>
      <pc:sldChg chg="modSp add">
        <pc:chgData name="Alawya Alawami" userId="679ca5d2c88a85f4" providerId="LiveId" clId="{CB6A52A0-C647-4BBE-9A6F-E0BB67E7FDE3}" dt="2018-11-05T15:57:01.889" v="7655" actId="20577"/>
        <pc:sldMkLst>
          <pc:docMk/>
          <pc:sldMk cId="3124346752" sldId="328"/>
        </pc:sldMkLst>
        <pc:spChg chg="mod">
          <ac:chgData name="Alawya Alawami" userId="679ca5d2c88a85f4" providerId="LiveId" clId="{CB6A52A0-C647-4BBE-9A6F-E0BB67E7FDE3}" dt="2018-11-05T15:56:07.530" v="7517" actId="20577"/>
          <ac:spMkLst>
            <pc:docMk/>
            <pc:sldMk cId="3124346752" sldId="328"/>
            <ac:spMk id="2" creationId="{FFA5E723-1521-495E-B025-D21B527C0E68}"/>
          </ac:spMkLst>
        </pc:spChg>
        <pc:spChg chg="mod">
          <ac:chgData name="Alawya Alawami" userId="679ca5d2c88a85f4" providerId="LiveId" clId="{CB6A52A0-C647-4BBE-9A6F-E0BB67E7FDE3}" dt="2018-11-05T15:57:01.889" v="7655" actId="20577"/>
          <ac:spMkLst>
            <pc:docMk/>
            <pc:sldMk cId="3124346752" sldId="328"/>
            <ac:spMk id="3" creationId="{5B4EA860-A21E-47AF-82FF-79B7CC12799E}"/>
          </ac:spMkLst>
        </pc:spChg>
      </pc:sldChg>
      <pc:sldChg chg="modSp add">
        <pc:chgData name="Alawya Alawami" userId="679ca5d2c88a85f4" providerId="LiveId" clId="{CB6A52A0-C647-4BBE-9A6F-E0BB67E7FDE3}" dt="2018-11-05T15:57:17.369" v="7667"/>
        <pc:sldMkLst>
          <pc:docMk/>
          <pc:sldMk cId="787090990" sldId="329"/>
        </pc:sldMkLst>
        <pc:spChg chg="mod">
          <ac:chgData name="Alawya Alawami" userId="679ca5d2c88a85f4" providerId="LiveId" clId="{CB6A52A0-C647-4BBE-9A6F-E0BB67E7FDE3}" dt="2018-11-05T15:57:11.583" v="7664" actId="20577"/>
          <ac:spMkLst>
            <pc:docMk/>
            <pc:sldMk cId="787090990" sldId="329"/>
            <ac:spMk id="2" creationId="{201FDE11-2930-4D85-A012-0BDDE6CEB59C}"/>
          </ac:spMkLst>
        </pc:spChg>
        <pc:spChg chg="mod">
          <ac:chgData name="Alawya Alawami" userId="679ca5d2c88a85f4" providerId="LiveId" clId="{CB6A52A0-C647-4BBE-9A6F-E0BB67E7FDE3}" dt="2018-11-05T15:57:17.369" v="7667"/>
          <ac:spMkLst>
            <pc:docMk/>
            <pc:sldMk cId="787090990" sldId="329"/>
            <ac:spMk id="3" creationId="{A2D772A0-2E29-4323-A979-41C0CE8AB79F}"/>
          </ac:spMkLst>
        </pc:spChg>
      </pc:sldChg>
      <pc:sldChg chg="modSp add">
        <pc:chgData name="Alawya Alawami" userId="679ca5d2c88a85f4" providerId="LiveId" clId="{CB6A52A0-C647-4BBE-9A6F-E0BB67E7FDE3}" dt="2018-11-05T16:02:47.681" v="7832" actId="207"/>
        <pc:sldMkLst>
          <pc:docMk/>
          <pc:sldMk cId="2040033821" sldId="330"/>
        </pc:sldMkLst>
        <pc:spChg chg="mod">
          <ac:chgData name="Alawya Alawami" userId="679ca5d2c88a85f4" providerId="LiveId" clId="{CB6A52A0-C647-4BBE-9A6F-E0BB67E7FDE3}" dt="2018-11-05T16:00:28.132" v="7696" actId="20577"/>
          <ac:spMkLst>
            <pc:docMk/>
            <pc:sldMk cId="2040033821" sldId="330"/>
            <ac:spMk id="2" creationId="{3CE0C07E-718B-46A6-842F-2B5A3E11FC0A}"/>
          </ac:spMkLst>
        </pc:spChg>
        <pc:spChg chg="mod">
          <ac:chgData name="Alawya Alawami" userId="679ca5d2c88a85f4" providerId="LiveId" clId="{CB6A52A0-C647-4BBE-9A6F-E0BB67E7FDE3}" dt="2018-11-05T16:02:47.681" v="7832" actId="207"/>
          <ac:spMkLst>
            <pc:docMk/>
            <pc:sldMk cId="2040033821" sldId="330"/>
            <ac:spMk id="3" creationId="{6A6EA4DC-554F-4A78-B883-9B64D82E91C5}"/>
          </ac:spMkLst>
        </pc:spChg>
      </pc:sldChg>
      <pc:sldChg chg="addSp delSp modSp add">
        <pc:chgData name="Alawya Alawami" userId="679ca5d2c88a85f4" providerId="LiveId" clId="{CB6A52A0-C647-4BBE-9A6F-E0BB67E7FDE3}" dt="2018-11-05T16:04:27.531" v="7870" actId="20577"/>
        <pc:sldMkLst>
          <pc:docMk/>
          <pc:sldMk cId="2056346344" sldId="331"/>
        </pc:sldMkLst>
        <pc:spChg chg="mod">
          <ac:chgData name="Alawya Alawami" userId="679ca5d2c88a85f4" providerId="LiveId" clId="{CB6A52A0-C647-4BBE-9A6F-E0BB67E7FDE3}" dt="2018-11-05T16:03:11.756" v="7859" actId="20577"/>
          <ac:spMkLst>
            <pc:docMk/>
            <pc:sldMk cId="2056346344" sldId="331"/>
            <ac:spMk id="2" creationId="{E16EDDF2-F74F-4A01-8F94-E3EEDED68ADA}"/>
          </ac:spMkLst>
        </pc:spChg>
        <pc:spChg chg="add del mod">
          <ac:chgData name="Alawya Alawami" userId="679ca5d2c88a85f4" providerId="LiveId" clId="{CB6A52A0-C647-4BBE-9A6F-E0BB67E7FDE3}" dt="2018-11-05T16:04:27.531" v="7870" actId="20577"/>
          <ac:spMkLst>
            <pc:docMk/>
            <pc:sldMk cId="2056346344" sldId="331"/>
            <ac:spMk id="3" creationId="{F2A32DE0-A636-434F-892E-6C7013C384C3}"/>
          </ac:spMkLst>
        </pc:spChg>
        <pc:graphicFrameChg chg="add del mod">
          <ac:chgData name="Alawya Alawami" userId="679ca5d2c88a85f4" providerId="LiveId" clId="{CB6A52A0-C647-4BBE-9A6F-E0BB67E7FDE3}" dt="2018-11-05T16:04:07.615" v="7862"/>
          <ac:graphicFrameMkLst>
            <pc:docMk/>
            <pc:sldMk cId="2056346344" sldId="331"/>
            <ac:graphicFrameMk id="4" creationId="{08DBE478-D6CA-42A8-96BE-B287F9355772}"/>
          </ac:graphicFrameMkLst>
        </pc:graphicFrameChg>
      </pc:sldChg>
      <pc:sldChg chg="modSp add">
        <pc:chgData name="Alawya Alawami" userId="679ca5d2c88a85f4" providerId="LiveId" clId="{CB6A52A0-C647-4BBE-9A6F-E0BB67E7FDE3}" dt="2018-11-05T16:16:27.003" v="7997" actId="5793"/>
        <pc:sldMkLst>
          <pc:docMk/>
          <pc:sldMk cId="3352464542" sldId="332"/>
        </pc:sldMkLst>
        <pc:spChg chg="mod">
          <ac:chgData name="Alawya Alawami" userId="679ca5d2c88a85f4" providerId="LiveId" clId="{CB6A52A0-C647-4BBE-9A6F-E0BB67E7FDE3}" dt="2018-11-05T16:15:05.468" v="7886" actId="20577"/>
          <ac:spMkLst>
            <pc:docMk/>
            <pc:sldMk cId="3352464542" sldId="332"/>
            <ac:spMk id="2" creationId="{8EE86C4F-EB2B-407A-9031-D1C300AEF306}"/>
          </ac:spMkLst>
        </pc:spChg>
        <pc:spChg chg="mod">
          <ac:chgData name="Alawya Alawami" userId="679ca5d2c88a85f4" providerId="LiveId" clId="{CB6A52A0-C647-4BBE-9A6F-E0BB67E7FDE3}" dt="2018-11-05T16:16:27.003" v="7997" actId="5793"/>
          <ac:spMkLst>
            <pc:docMk/>
            <pc:sldMk cId="3352464542" sldId="332"/>
            <ac:spMk id="3" creationId="{67248C24-4EE1-4F52-9071-9FC94AA73909}"/>
          </ac:spMkLst>
        </pc:spChg>
      </pc:sldChg>
      <pc:sldChg chg="modSp add">
        <pc:chgData name="Alawya Alawami" userId="679ca5d2c88a85f4" providerId="LiveId" clId="{CB6A52A0-C647-4BBE-9A6F-E0BB67E7FDE3}" dt="2018-11-05T16:17:56.649" v="8205" actId="20577"/>
        <pc:sldMkLst>
          <pc:docMk/>
          <pc:sldMk cId="548863771" sldId="333"/>
        </pc:sldMkLst>
        <pc:spChg chg="mod">
          <ac:chgData name="Alawya Alawami" userId="679ca5d2c88a85f4" providerId="LiveId" clId="{CB6A52A0-C647-4BBE-9A6F-E0BB67E7FDE3}" dt="2018-11-05T16:16:56.568" v="8010" actId="20577"/>
          <ac:spMkLst>
            <pc:docMk/>
            <pc:sldMk cId="548863771" sldId="333"/>
            <ac:spMk id="2" creationId="{B4A33F05-0EDE-43A7-8954-AAA7DB623EBC}"/>
          </ac:spMkLst>
        </pc:spChg>
        <pc:spChg chg="mod">
          <ac:chgData name="Alawya Alawami" userId="679ca5d2c88a85f4" providerId="LiveId" clId="{CB6A52A0-C647-4BBE-9A6F-E0BB67E7FDE3}" dt="2018-11-05T16:17:56.649" v="8205" actId="20577"/>
          <ac:spMkLst>
            <pc:docMk/>
            <pc:sldMk cId="548863771" sldId="333"/>
            <ac:spMk id="3" creationId="{37BF0272-4CCB-4779-A054-5CCF31F170B2}"/>
          </ac:spMkLst>
        </pc:spChg>
      </pc:sldChg>
      <pc:sldChg chg="addSp delSp modSp add">
        <pc:chgData name="Alawya Alawami" userId="679ca5d2c88a85f4" providerId="LiveId" clId="{CB6A52A0-C647-4BBE-9A6F-E0BB67E7FDE3}" dt="2018-11-05T16:21:47.837" v="8309" actId="1076"/>
        <pc:sldMkLst>
          <pc:docMk/>
          <pc:sldMk cId="1301827708" sldId="334"/>
        </pc:sldMkLst>
        <pc:spChg chg="mod">
          <ac:chgData name="Alawya Alawami" userId="679ca5d2c88a85f4" providerId="LiveId" clId="{CB6A52A0-C647-4BBE-9A6F-E0BB67E7FDE3}" dt="2018-11-05T16:21:39.803" v="8305" actId="5793"/>
          <ac:spMkLst>
            <pc:docMk/>
            <pc:sldMk cId="1301827708" sldId="334"/>
            <ac:spMk id="2" creationId="{B332902A-E3E2-412C-9323-CFDE8F9BD7EF}"/>
          </ac:spMkLst>
        </pc:spChg>
        <pc:spChg chg="add del mod">
          <ac:chgData name="Alawya Alawami" userId="679ca5d2c88a85f4" providerId="LiveId" clId="{CB6A52A0-C647-4BBE-9A6F-E0BB67E7FDE3}" dt="2018-11-05T16:20:22.685" v="8273" actId="20577"/>
          <ac:spMkLst>
            <pc:docMk/>
            <pc:sldMk cId="1301827708" sldId="334"/>
            <ac:spMk id="3" creationId="{A021D51A-90B1-44AC-8CF5-83D526776A89}"/>
          </ac:spMkLst>
        </pc:spChg>
        <pc:spChg chg="add del">
          <ac:chgData name="Alawya Alawami" userId="679ca5d2c88a85f4" providerId="LiveId" clId="{CB6A52A0-C647-4BBE-9A6F-E0BB67E7FDE3}" dt="2018-11-05T16:18:54.689" v="8209"/>
          <ac:spMkLst>
            <pc:docMk/>
            <pc:sldMk cId="1301827708" sldId="334"/>
            <ac:spMk id="4" creationId="{2F7B1D70-47B6-4E05-A8FC-68050CA2383C}"/>
          </ac:spMkLst>
        </pc:spChg>
        <pc:picChg chg="add mod">
          <ac:chgData name="Alawya Alawami" userId="679ca5d2c88a85f4" providerId="LiveId" clId="{CB6A52A0-C647-4BBE-9A6F-E0BB67E7FDE3}" dt="2018-11-05T16:21:47.837" v="8309" actId="1076"/>
          <ac:picMkLst>
            <pc:docMk/>
            <pc:sldMk cId="1301827708" sldId="334"/>
            <ac:picMk id="5" creationId="{E37C49DB-2EAA-4483-BE43-091A4C8848FE}"/>
          </ac:picMkLst>
        </pc:picChg>
      </pc:sldChg>
      <pc:sldChg chg="modSp add">
        <pc:chgData name="Alawya Alawami" userId="679ca5d2c88a85f4" providerId="LiveId" clId="{CB6A52A0-C647-4BBE-9A6F-E0BB67E7FDE3}" dt="2018-11-05T16:25:08.483" v="8359" actId="20577"/>
        <pc:sldMkLst>
          <pc:docMk/>
          <pc:sldMk cId="1570687974" sldId="335"/>
        </pc:sldMkLst>
        <pc:spChg chg="mod">
          <ac:chgData name="Alawya Alawami" userId="679ca5d2c88a85f4" providerId="LiveId" clId="{CB6A52A0-C647-4BBE-9A6F-E0BB67E7FDE3}" dt="2018-11-05T16:24:59.604" v="8343" actId="20577"/>
          <ac:spMkLst>
            <pc:docMk/>
            <pc:sldMk cId="1570687974" sldId="335"/>
            <ac:spMk id="2" creationId="{4E723D3D-786B-4328-8E9A-D1EB7F854B0F}"/>
          </ac:spMkLst>
        </pc:spChg>
        <pc:spChg chg="mod">
          <ac:chgData name="Alawya Alawami" userId="679ca5d2c88a85f4" providerId="LiveId" clId="{CB6A52A0-C647-4BBE-9A6F-E0BB67E7FDE3}" dt="2018-11-05T16:25:08.483" v="8359" actId="20577"/>
          <ac:spMkLst>
            <pc:docMk/>
            <pc:sldMk cId="1570687974" sldId="335"/>
            <ac:spMk id="3" creationId="{7B6119AE-4EFC-4B34-9F59-634FDF769FF5}"/>
          </ac:spMkLst>
        </pc:spChg>
      </pc:sldChg>
      <pc:sldChg chg="modSp add">
        <pc:chgData name="Alawya Alawami" userId="679ca5d2c88a85f4" providerId="LiveId" clId="{CB6A52A0-C647-4BBE-9A6F-E0BB67E7FDE3}" dt="2018-11-05T17:45:29.382" v="8810" actId="20577"/>
        <pc:sldMkLst>
          <pc:docMk/>
          <pc:sldMk cId="24409106" sldId="336"/>
        </pc:sldMkLst>
        <pc:spChg chg="mod">
          <ac:chgData name="Alawya Alawami" userId="679ca5d2c88a85f4" providerId="LiveId" clId="{CB6A52A0-C647-4BBE-9A6F-E0BB67E7FDE3}" dt="2018-11-05T17:38:24.433" v="8384" actId="20577"/>
          <ac:spMkLst>
            <pc:docMk/>
            <pc:sldMk cId="24409106" sldId="336"/>
            <ac:spMk id="2" creationId="{4C4C84B0-CA4C-4F85-B38A-A1D31E01CD1B}"/>
          </ac:spMkLst>
        </pc:spChg>
        <pc:spChg chg="mod">
          <ac:chgData name="Alawya Alawami" userId="679ca5d2c88a85f4" providerId="LiveId" clId="{CB6A52A0-C647-4BBE-9A6F-E0BB67E7FDE3}" dt="2018-11-05T17:45:29.382" v="8810" actId="20577"/>
          <ac:spMkLst>
            <pc:docMk/>
            <pc:sldMk cId="24409106" sldId="336"/>
            <ac:spMk id="3" creationId="{8833611C-615E-4D9A-9665-BDDDD9E922ED}"/>
          </ac:spMkLst>
        </pc:spChg>
      </pc:sldChg>
      <pc:sldChg chg="addSp delSp modSp add">
        <pc:chgData name="Alawya Alawami" userId="679ca5d2c88a85f4" providerId="LiveId" clId="{CB6A52A0-C647-4BBE-9A6F-E0BB67E7FDE3}" dt="2018-11-05T17:47:41.684" v="8987" actId="20577"/>
        <pc:sldMkLst>
          <pc:docMk/>
          <pc:sldMk cId="1353324892" sldId="337"/>
        </pc:sldMkLst>
        <pc:spChg chg="mod">
          <ac:chgData name="Alawya Alawami" userId="679ca5d2c88a85f4" providerId="LiveId" clId="{CB6A52A0-C647-4BBE-9A6F-E0BB67E7FDE3}" dt="2018-11-05T17:46:06.332" v="8861" actId="20577"/>
          <ac:spMkLst>
            <pc:docMk/>
            <pc:sldMk cId="1353324892" sldId="337"/>
            <ac:spMk id="2" creationId="{802F0275-6EC1-44F4-83D6-D436DF656C69}"/>
          </ac:spMkLst>
        </pc:spChg>
        <pc:spChg chg="mod">
          <ac:chgData name="Alawya Alawami" userId="679ca5d2c88a85f4" providerId="LiveId" clId="{CB6A52A0-C647-4BBE-9A6F-E0BB67E7FDE3}" dt="2018-11-05T17:47:41.684" v="8987" actId="20577"/>
          <ac:spMkLst>
            <pc:docMk/>
            <pc:sldMk cId="1353324892" sldId="337"/>
            <ac:spMk id="3" creationId="{53F0D37D-6F8D-4682-8445-1FAEAE7DE385}"/>
          </ac:spMkLst>
        </pc:spChg>
        <pc:spChg chg="add del">
          <ac:chgData name="Alawya Alawami" userId="679ca5d2c88a85f4" providerId="LiveId" clId="{CB6A52A0-C647-4BBE-9A6F-E0BB67E7FDE3}" dt="2018-11-05T17:46:11.176" v="8863"/>
          <ac:spMkLst>
            <pc:docMk/>
            <pc:sldMk cId="1353324892" sldId="337"/>
            <ac:spMk id="4" creationId="{1B3235D9-5719-4794-B38D-AE45E5280D4B}"/>
          </ac:spMkLst>
        </pc:spChg>
      </pc:sldChg>
      <pc:sldChg chg="addSp delSp modSp add">
        <pc:chgData name="Alawya Alawami" userId="679ca5d2c88a85f4" providerId="LiveId" clId="{CB6A52A0-C647-4BBE-9A6F-E0BB67E7FDE3}" dt="2018-11-05T17:49:14.881" v="9096" actId="20577"/>
        <pc:sldMkLst>
          <pc:docMk/>
          <pc:sldMk cId="3191160344" sldId="338"/>
        </pc:sldMkLst>
        <pc:spChg chg="mod">
          <ac:chgData name="Alawya Alawami" userId="679ca5d2c88a85f4" providerId="LiveId" clId="{CB6A52A0-C647-4BBE-9A6F-E0BB67E7FDE3}" dt="2018-11-05T17:48:54.379" v="9043" actId="20577"/>
          <ac:spMkLst>
            <pc:docMk/>
            <pc:sldMk cId="3191160344" sldId="338"/>
            <ac:spMk id="2" creationId="{89F9EDDD-4BB7-41C6-B19B-E83112215E8A}"/>
          </ac:spMkLst>
        </pc:spChg>
        <pc:spChg chg="mod">
          <ac:chgData name="Alawya Alawami" userId="679ca5d2c88a85f4" providerId="LiveId" clId="{CB6A52A0-C647-4BBE-9A6F-E0BB67E7FDE3}" dt="2018-11-05T17:49:14.881" v="9096" actId="20577"/>
          <ac:spMkLst>
            <pc:docMk/>
            <pc:sldMk cId="3191160344" sldId="338"/>
            <ac:spMk id="3" creationId="{606B6011-3A14-4BDC-B247-F1AE207A7453}"/>
          </ac:spMkLst>
        </pc:spChg>
        <pc:spChg chg="add del mod">
          <ac:chgData name="Alawya Alawami" userId="679ca5d2c88a85f4" providerId="LiveId" clId="{CB6A52A0-C647-4BBE-9A6F-E0BB67E7FDE3}" dt="2018-11-05T17:48:34.600" v="9013" actId="478"/>
          <ac:spMkLst>
            <pc:docMk/>
            <pc:sldMk cId="3191160344" sldId="338"/>
            <ac:spMk id="4" creationId="{52D0547D-2BEE-4FBF-B96A-E20610741A58}"/>
          </ac:spMkLst>
        </pc:spChg>
      </pc:sldChg>
      <pc:sldChg chg="addSp modSp add">
        <pc:chgData name="Alawya Alawami" userId="679ca5d2c88a85f4" providerId="LiveId" clId="{CB6A52A0-C647-4BBE-9A6F-E0BB67E7FDE3}" dt="2018-11-05T17:50:30.056" v="9196" actId="1076"/>
        <pc:sldMkLst>
          <pc:docMk/>
          <pc:sldMk cId="1966119310" sldId="339"/>
        </pc:sldMkLst>
        <pc:spChg chg="mod">
          <ac:chgData name="Alawya Alawami" userId="679ca5d2c88a85f4" providerId="LiveId" clId="{CB6A52A0-C647-4BBE-9A6F-E0BB67E7FDE3}" dt="2018-11-05T17:50:02.073" v="9157" actId="20577"/>
          <ac:spMkLst>
            <pc:docMk/>
            <pc:sldMk cId="1966119310" sldId="339"/>
            <ac:spMk id="2" creationId="{4C820B7A-7604-4474-8EC3-86B75F52F1B9}"/>
          </ac:spMkLst>
        </pc:spChg>
        <pc:spChg chg="mod">
          <ac:chgData name="Alawya Alawami" userId="679ca5d2c88a85f4" providerId="LiveId" clId="{CB6A52A0-C647-4BBE-9A6F-E0BB67E7FDE3}" dt="2018-11-05T17:50:09.978" v="9192" actId="20577"/>
          <ac:spMkLst>
            <pc:docMk/>
            <pc:sldMk cId="1966119310" sldId="339"/>
            <ac:spMk id="3" creationId="{56D739F2-15FA-4742-9C9A-1BB749F0A68D}"/>
          </ac:spMkLst>
        </pc:spChg>
        <pc:spChg chg="add mod">
          <ac:chgData name="Alawya Alawami" userId="679ca5d2c88a85f4" providerId="LiveId" clId="{CB6A52A0-C647-4BBE-9A6F-E0BB67E7FDE3}" dt="2018-11-05T17:50:30.056" v="9196" actId="1076"/>
          <ac:spMkLst>
            <pc:docMk/>
            <pc:sldMk cId="1966119310" sldId="339"/>
            <ac:spMk id="4" creationId="{8D99AC5F-25C0-4715-AD5A-D8C5F7C0DB25}"/>
          </ac:spMkLst>
        </pc:spChg>
      </pc:sldChg>
      <pc:sldChg chg="addSp delSp modSp add">
        <pc:chgData name="Alawya Alawami" userId="679ca5d2c88a85f4" providerId="LiveId" clId="{CB6A52A0-C647-4BBE-9A6F-E0BB67E7FDE3}" dt="2018-11-05T17:51:04.657" v="9204" actId="478"/>
        <pc:sldMkLst>
          <pc:docMk/>
          <pc:sldMk cId="3210858237" sldId="340"/>
        </pc:sldMkLst>
        <pc:spChg chg="del">
          <ac:chgData name="Alawya Alawami" userId="679ca5d2c88a85f4" providerId="LiveId" clId="{CB6A52A0-C647-4BBE-9A6F-E0BB67E7FDE3}" dt="2018-11-05T17:51:02.784" v="9203" actId="478"/>
          <ac:spMkLst>
            <pc:docMk/>
            <pc:sldMk cId="3210858237" sldId="340"/>
            <ac:spMk id="2" creationId="{FA63994D-8F3C-4D5A-B62E-4A295D4310E3}"/>
          </ac:spMkLst>
        </pc:spChg>
        <pc:spChg chg="del">
          <ac:chgData name="Alawya Alawami" userId="679ca5d2c88a85f4" providerId="LiveId" clId="{CB6A52A0-C647-4BBE-9A6F-E0BB67E7FDE3}" dt="2018-11-05T17:51:04.657" v="9204" actId="478"/>
          <ac:spMkLst>
            <pc:docMk/>
            <pc:sldMk cId="3210858237" sldId="340"/>
            <ac:spMk id="3" creationId="{763E0F7E-DF79-409E-866E-083E6443EA52}"/>
          </ac:spMkLst>
        </pc:spChg>
        <pc:spChg chg="add mod">
          <ac:chgData name="Alawya Alawami" userId="679ca5d2c88a85f4" providerId="LiveId" clId="{CB6A52A0-C647-4BBE-9A6F-E0BB67E7FDE3}" dt="2018-11-05T17:50:55.463" v="9202" actId="1076"/>
          <ac:spMkLst>
            <pc:docMk/>
            <pc:sldMk cId="3210858237" sldId="340"/>
            <ac:spMk id="4" creationId="{8BAE09CF-2504-4693-98B6-263F45D898AA}"/>
          </ac:spMkLst>
        </pc:spChg>
      </pc:sldChg>
      <pc:sldChg chg="add del">
        <pc:chgData name="Alawya Alawami" userId="679ca5d2c88a85f4" providerId="LiveId" clId="{CB6A52A0-C647-4BBE-9A6F-E0BB67E7FDE3}" dt="2018-11-05T17:51:23.597" v="9206" actId="2696"/>
        <pc:sldMkLst>
          <pc:docMk/>
          <pc:sldMk cId="1674372847" sldId="3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5DA26-2720-4524-88AC-8B38B2D36DAD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D1619-84E4-469E-A748-4E868AADA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0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DRY, write your model in one place and you don’t need to repeat yourself.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D1619-84E4-469E-A748-4E868AADA2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69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default, min and 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D1619-84E4-469E-A748-4E868AADA2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45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D1619-84E4-469E-A748-4E868AADA23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0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D1619-84E4-469E-A748-4E868AADA23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2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D1619-84E4-469E-A748-4E868AADA23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85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thing is the benefit to building large scale </a:t>
            </a:r>
            <a:r>
              <a:rPr lang="en-US" dirty="0" err="1"/>
              <a:t>javascripts</a:t>
            </a:r>
            <a:r>
              <a:rPr lang="en-US" dirty="0"/>
              <a:t> 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D1619-84E4-469E-A748-4E868AADA23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65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D1619-84E4-469E-A748-4E868AADA23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4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35D2-2C8D-43C9-8D11-530798611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37C1C-C462-46CE-86A8-E71552C3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5D37F-03AD-42C3-95C6-2C867A8F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2E2F-F26D-40D0-9DCF-0A7822168F52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ED6DA-7FA2-46FC-970A-2D1A3856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1FF71-8953-4D22-8C08-FAF0C240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A6B8-77BF-411F-80D3-200C7AEC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8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75A2-40D7-4116-85E8-4DC26411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E02FC-1469-4133-B038-2363E753A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0CDCA-5D73-4757-8CDA-29290027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2E2F-F26D-40D0-9DCF-0A7822168F52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5DEC6-7A5A-4D09-B6A8-E8E4F294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66DE0-D2C1-4AF9-B9F7-44F3F5FB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A6B8-77BF-411F-80D3-200C7AEC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4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EFAAD-46B5-498B-97EF-3E58BF8CB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C0FC4-6081-45F7-B366-386DE11AF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B2A5F-7AC0-4AEB-9036-609BB46A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2E2F-F26D-40D0-9DCF-0A7822168F52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871EA-0B73-4A8E-9057-6665F09D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89CCA-E548-4FBB-89BC-28D8D171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A6B8-77BF-411F-80D3-200C7AEC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5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2C26-F5C1-4675-A3ED-CA4F7D47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A178F-3A42-4A28-B272-ACCB10DCE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4F9A-6D46-4827-A7FC-719C958B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2E2F-F26D-40D0-9DCF-0A7822168F52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4BEA-84D0-4D2E-88DC-36D250FD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67E78-8F5C-4240-9C9F-15A7569E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A6B8-77BF-411F-80D3-200C7AEC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6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7B0E-042B-4398-AB3C-436D31E7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BF946-953C-4B3C-9BE7-E06FDBFD3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0481B-859F-4090-A581-D5FF21B0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2E2F-F26D-40D0-9DCF-0A7822168F52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1804C-3614-4D01-844A-8EFEDB80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684AC-A9B1-4038-BD31-4FAD8404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A6B8-77BF-411F-80D3-200C7AEC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0D3A-C415-4E88-8C0C-8E889CFB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8CE0E-E8F1-4076-8913-87338CB6F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0D53-6829-481F-AFC7-9CD11F3B4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E8DF0-C3E5-45D5-8EA4-75CA7B78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2E2F-F26D-40D0-9DCF-0A7822168F52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664A8-5F58-4D92-89C7-C55DD2DA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0A161-48E7-4482-9D2A-8AEFD8EC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A6B8-77BF-411F-80D3-200C7AEC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3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582A-B0E1-40E5-BE37-9C6A27BB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A0739-2021-46BE-97EB-BC1C6E17A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64194-7DF9-4B04-BEAD-81ADF0F68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D0FEF-37CE-4316-AD89-E49A4EF43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DB77E-974C-4E92-BBCC-305AD56CF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3FC33-3AD0-4631-8B63-515C2F5C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2E2F-F26D-40D0-9DCF-0A7822168F52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E07A1-DCC0-451F-8E03-5C7570AC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05BB2-BDC7-498C-9970-9806695E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A6B8-77BF-411F-80D3-200C7AEC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5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FB7B-0AC2-452E-8AEA-DF781D19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51CE9-9752-4A5C-AED9-404741C9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2E2F-F26D-40D0-9DCF-0A7822168F52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D3EDF-5BFA-4E71-AB84-E1680CC9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DCC0A-EE8F-4199-8104-8CD3FF36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A6B8-77BF-411F-80D3-200C7AEC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4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BD301-D695-44BD-AF16-0FA9B5CE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2E2F-F26D-40D0-9DCF-0A7822168F52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CA772-9781-4106-937F-B7530BAD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38FA9-409E-4E6F-8445-723EA21D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A6B8-77BF-411F-80D3-200C7AEC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5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A1CD-126B-48DC-A243-C25C2EE2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8EF69-7F09-4278-BC39-3F98C3715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F042F-7FAB-4855-9A93-252E3EB74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2E9A1-0A86-48E0-87CF-27AA55F2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2E2F-F26D-40D0-9DCF-0A7822168F52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74904-FA7C-49EF-BC21-E8928E8C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DE433-DB5A-4B70-B905-3F5DA60F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A6B8-77BF-411F-80D3-200C7AEC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11F3-789B-4D24-A470-7C47ABD0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3A5FC-F169-46FE-898C-C23245D42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BDAFA-5D96-4250-B2A8-022E80AA8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FBD13-1830-4DD9-9887-F3A21EB3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2E2F-F26D-40D0-9DCF-0A7822168F52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AC966-A6C9-42D7-8F37-A9EB2308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7B5ED-7D7F-43D2-A739-A1AD4EBE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EA6B8-77BF-411F-80D3-200C7AEC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88E0F-BC45-4211-B886-5BFE251B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59949-1645-46F8-B6D8-33C260542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EFF9-40AF-4F34-BB0C-6DAC6D027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62E2F-F26D-40D0-9DCF-0A7822168F52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18C23-1281-478A-B71D-E9A9C478E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51FF6-3AF0-4AB4-8767-ECCA7D48B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EA6B8-77BF-411F-80D3-200C7AEC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2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000/todos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html5rocks.com/en/tutorials/frameworks/angular-websocke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AC17-655F-4FA7-BDC1-C76C095EF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Technology and Standards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41F23-6C25-476C-B32D-290351B8B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Alawami</a:t>
            </a:r>
          </a:p>
        </p:txBody>
      </p:sp>
    </p:spTree>
    <p:extLst>
      <p:ext uri="{BB962C8B-B14F-4D97-AF65-F5344CB8AC3E}">
        <p14:creationId xmlns:p14="http://schemas.microsoft.com/office/powerpoint/2010/main" val="3894045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A7FD-B2A9-495A-89B4-4B3C4545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mongoose to your Express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4282-5C1C-4F0B-AF60-167E2ED52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 mongoose --save</a:t>
            </a:r>
          </a:p>
        </p:txBody>
      </p:sp>
    </p:spTree>
    <p:extLst>
      <p:ext uri="{BB962C8B-B14F-4D97-AF65-F5344CB8AC3E}">
        <p14:creationId xmlns:p14="http://schemas.microsoft.com/office/powerpoint/2010/main" val="128416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C539-58E0-4582-918A-FCB8ED55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4D894-1E8E-42DF-B747-20C37DA51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60E94-4D80-4D21-9FF0-A4AD7F3D1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704850"/>
            <a:ext cx="74390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39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9A7C-A7E7-4825-9525-799C2CA3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Mongoose Connection to your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A33B-4320-4865-A1D2-A9ABDB3AC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Mongoose opens a pool of </a:t>
            </a:r>
            <a:r>
              <a:rPr lang="en-US" u="sng" dirty="0">
                <a:solidFill>
                  <a:srgbClr val="FF0000"/>
                </a:solidFill>
              </a:rPr>
              <a:t>five reusable </a:t>
            </a:r>
            <a:r>
              <a:rPr lang="en-US" dirty="0"/>
              <a:t>connections when it connects to a MongoDB database </a:t>
            </a:r>
          </a:p>
          <a:p>
            <a:r>
              <a:rPr lang="en-US" dirty="0"/>
              <a:t>This pool of connections is shared between all requests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Best practice: </a:t>
            </a:r>
            <a:r>
              <a:rPr lang="en-US" dirty="0"/>
              <a:t>open the connection when your application starts up; leave it open until your application restarts or shuts down. </a:t>
            </a:r>
          </a:p>
        </p:txBody>
      </p:sp>
    </p:spTree>
    <p:extLst>
      <p:ext uri="{BB962C8B-B14F-4D97-AF65-F5344CB8AC3E}">
        <p14:creationId xmlns:p14="http://schemas.microsoft.com/office/powerpoint/2010/main" val="185556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E63B-53A0-46E7-B3A1-2CA7678B2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connection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91A0-7775-4BF3-A477-E1F939AFB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</a:t>
            </a:r>
          </a:p>
          <a:p>
            <a:pPr lvl="1"/>
            <a:r>
              <a:rPr lang="en-US" dirty="0"/>
              <a:t>File models/db.js</a:t>
            </a:r>
          </a:p>
          <a:p>
            <a:pPr lvl="1"/>
            <a:r>
              <a:rPr lang="en-US" dirty="0"/>
              <a:t>Use the file in the application by requiring it in </a:t>
            </a:r>
            <a:r>
              <a:rPr lang="en-US" dirty="0">
                <a:solidFill>
                  <a:srgbClr val="FF0000"/>
                </a:solidFill>
              </a:rPr>
              <a:t>app.js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mongoose.connect</a:t>
            </a:r>
            <a:r>
              <a:rPr lang="en-US" dirty="0">
                <a:solidFill>
                  <a:srgbClr val="FF0000"/>
                </a:solidFill>
              </a:rPr>
              <a:t>('</a:t>
            </a:r>
            <a:r>
              <a:rPr lang="en-US" dirty="0" err="1">
                <a:solidFill>
                  <a:srgbClr val="FF0000"/>
                </a:solidFill>
              </a:rPr>
              <a:t>mongodb</a:t>
            </a:r>
            <a:r>
              <a:rPr lang="en-US" dirty="0">
                <a:solidFill>
                  <a:srgbClr val="FF0000"/>
                </a:solidFill>
              </a:rPr>
              <a:t>://localhost/</a:t>
            </a:r>
            <a:r>
              <a:rPr lang="en-US" dirty="0" err="1">
                <a:solidFill>
                  <a:srgbClr val="FF0000"/>
                </a:solidFill>
              </a:rPr>
              <a:t>rest_test</a:t>
            </a:r>
            <a:r>
              <a:rPr lang="en-US" dirty="0">
                <a:solidFill>
                  <a:srgbClr val="FF0000"/>
                </a:solidFill>
              </a:rPr>
              <a:t>');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CC336-E460-400A-BED6-E0EC39412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645" y="3249087"/>
            <a:ext cx="5282565" cy="189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3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73D0-C1CE-4ABF-8693-19C47427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0E0A-D146-4085-B3A1-88AE5AAD3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B56AB-E418-4768-9558-347F9760B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79" b="2064"/>
          <a:stretch/>
        </p:blipFill>
        <p:spPr>
          <a:xfrm>
            <a:off x="1049996" y="1908810"/>
            <a:ext cx="9164614" cy="42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97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D778-EC69-423A-A360-E006B2CA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E9D6A-5EA9-450C-BEC0-82C99F52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key principles is that you can </a:t>
            </a:r>
          </a:p>
          <a:p>
            <a:r>
              <a:rPr lang="en-US" dirty="0"/>
              <a:t>Manage your data model from within your application </a:t>
            </a:r>
          </a:p>
          <a:p>
            <a:r>
              <a:rPr lang="en-US" dirty="0"/>
              <a:t>You don’t have to mess around directly with databases or external frameworks or relational mappers </a:t>
            </a:r>
          </a:p>
          <a:p>
            <a:r>
              <a:rPr lang="en-US" dirty="0"/>
              <a:t>You can just define your data model in the comfort of your application </a:t>
            </a:r>
          </a:p>
        </p:txBody>
      </p:sp>
    </p:spTree>
    <p:extLst>
      <p:ext uri="{BB962C8B-B14F-4D97-AF65-F5344CB8AC3E}">
        <p14:creationId xmlns:p14="http://schemas.microsoft.com/office/powerpoint/2010/main" val="877744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62F57-5154-4E50-824D-3EB53954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mongoose models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7EF4D-8E0E-4C23-BCF2-94C29737C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model is the compiled version of a schema </a:t>
            </a:r>
          </a:p>
          <a:p>
            <a:r>
              <a:rPr lang="en-US" dirty="0"/>
              <a:t>All data interactions using Mongoose go through the model </a:t>
            </a:r>
          </a:p>
          <a:p>
            <a:r>
              <a:rPr lang="en-US" dirty="0"/>
              <a:t>A schema bears a strong resemblance to the data</a:t>
            </a:r>
          </a:p>
          <a:p>
            <a:pPr lvl="1"/>
            <a:r>
              <a:rPr lang="en-US" dirty="0"/>
              <a:t>The schema defines the name for each data path</a:t>
            </a:r>
          </a:p>
          <a:p>
            <a:pPr lvl="1"/>
            <a:r>
              <a:rPr lang="en-US" dirty="0"/>
              <a:t> and the data type it will contain (e.g., model/contact.js)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CDEA9-DB82-4D06-B562-81D6B7D8B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227" y="4434840"/>
            <a:ext cx="29432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11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1127-2E7D-40DF-B445-63846583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 simple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2500F-EF2D-469F-9D25-C7F0E9214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 should be defined in a model folder alongside db.js </a:t>
            </a:r>
          </a:p>
          <a:p>
            <a:r>
              <a:rPr lang="en-US" u="sng" dirty="0">
                <a:solidFill>
                  <a:srgbClr val="FF0000"/>
                </a:solidFill>
              </a:rPr>
              <a:t>Plural form of the name is preferred </a:t>
            </a:r>
          </a:p>
          <a:p>
            <a:r>
              <a:rPr lang="en-US" dirty="0"/>
              <a:t>Need Mongoose in model/contacts.js to define a mongoose schema</a:t>
            </a:r>
          </a:p>
          <a:p>
            <a:pPr lvl="1"/>
            <a:r>
              <a:rPr lang="en-US" dirty="0"/>
              <a:t>Must require mongoose </a:t>
            </a:r>
          </a:p>
          <a:p>
            <a:r>
              <a:rPr lang="en-US" dirty="0"/>
              <a:t>Mongoose provides a constructor function for defining new schema o </a:t>
            </a:r>
            <a:r>
              <a:rPr lang="en-US" dirty="0" err="1"/>
              <a:t>Mongoose.Schema</a:t>
            </a:r>
            <a:r>
              <a:rPr lang="en-US" dirty="0"/>
              <a:t>({})</a:t>
            </a:r>
          </a:p>
        </p:txBody>
      </p:sp>
    </p:spTree>
    <p:extLst>
      <p:ext uri="{BB962C8B-B14F-4D97-AF65-F5344CB8AC3E}">
        <p14:creationId xmlns:p14="http://schemas.microsoft.com/office/powerpoint/2010/main" val="1740833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8DC2-23FA-4CAF-AFCC-3C7A6ED7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Product model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5E477-A21D-4533-ACD2-F24AB7A0D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8E91B-E9EB-497B-8454-8391BAA20565}"/>
              </a:ext>
            </a:extLst>
          </p:cNvPr>
          <p:cNvSpPr/>
          <p:nvPr/>
        </p:nvSpPr>
        <p:spPr>
          <a:xfrm>
            <a:off x="2922270" y="215463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 Dependencies</a:t>
            </a:r>
          </a:p>
          <a:p>
            <a:r>
              <a:rPr lang="en-US" dirty="0"/>
              <a:t>var restful = require('node-restful');</a:t>
            </a:r>
          </a:p>
          <a:p>
            <a:r>
              <a:rPr lang="en-US" dirty="0"/>
              <a:t>var mongoose = </a:t>
            </a:r>
            <a:r>
              <a:rPr lang="en-US" dirty="0" err="1"/>
              <a:t>restful.mongoose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// Schema</a:t>
            </a:r>
          </a:p>
          <a:p>
            <a:r>
              <a:rPr lang="en-US" dirty="0"/>
              <a:t>var </a:t>
            </a:r>
            <a:r>
              <a:rPr lang="en-US" dirty="0" err="1"/>
              <a:t>productSchema</a:t>
            </a:r>
            <a:r>
              <a:rPr lang="en-US" dirty="0"/>
              <a:t> = new </a:t>
            </a:r>
            <a:r>
              <a:rPr lang="en-US" dirty="0" err="1"/>
              <a:t>mongoose.Schema</a:t>
            </a:r>
            <a:r>
              <a:rPr lang="en-US" dirty="0"/>
              <a:t>({</a:t>
            </a:r>
          </a:p>
          <a:p>
            <a:r>
              <a:rPr lang="en-US" dirty="0"/>
              <a:t>    name: String,</a:t>
            </a:r>
          </a:p>
          <a:p>
            <a:r>
              <a:rPr lang="en-US" dirty="0"/>
              <a:t>    </a:t>
            </a:r>
            <a:r>
              <a:rPr lang="en-US" dirty="0" err="1"/>
              <a:t>sku</a:t>
            </a:r>
            <a:r>
              <a:rPr lang="en-US" dirty="0"/>
              <a:t>: String,</a:t>
            </a:r>
          </a:p>
          <a:p>
            <a:r>
              <a:rPr lang="en-US" dirty="0"/>
              <a:t>    price: Number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/>
              <a:t>// Return model</a:t>
            </a:r>
          </a:p>
          <a:p>
            <a:r>
              <a:rPr lang="en-US" dirty="0" err="1"/>
              <a:t>module.exports</a:t>
            </a:r>
            <a:r>
              <a:rPr lang="en-US" dirty="0"/>
              <a:t> = </a:t>
            </a:r>
            <a:r>
              <a:rPr lang="en-US" dirty="0" err="1"/>
              <a:t>restful.model</a:t>
            </a:r>
            <a:r>
              <a:rPr lang="en-US" dirty="0"/>
              <a:t>('Products', </a:t>
            </a:r>
            <a:r>
              <a:rPr lang="en-US" dirty="0" err="1"/>
              <a:t>productSchema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32774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9BCC-AE63-4122-BCC7-7E767FB0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96EC-973B-4DA9-8AAE-3B70D0314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2C76E-C327-4005-BB5D-342709064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425" y="1825625"/>
            <a:ext cx="79533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2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9" y="1371600"/>
            <a:ext cx="7921625" cy="1905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Applications need to save data to </a:t>
            </a:r>
            <a:r>
              <a:rPr lang="en-US" dirty="0">
                <a:solidFill>
                  <a:schemeClr val="tx2"/>
                </a:solidFill>
              </a:rPr>
              <a:t>persistent storage</a:t>
            </a:r>
            <a:r>
              <a:rPr lang="en-US" dirty="0"/>
              <a:t>.</a:t>
            </a:r>
          </a:p>
          <a:p>
            <a:pPr>
              <a:spcBef>
                <a:spcPct val="50000"/>
              </a:spcBef>
            </a:pPr>
            <a:r>
              <a:rPr lang="en-US" dirty="0"/>
              <a:t>Persistent storage can be database, directory service, or other.</a:t>
            </a:r>
          </a:p>
          <a:p>
            <a:pPr>
              <a:spcBef>
                <a:spcPct val="50000"/>
              </a:spcBef>
            </a:pPr>
            <a:r>
              <a:rPr lang="en-US" dirty="0"/>
              <a:t>For O-O programming, we'd like to save and retrieve </a:t>
            </a:r>
            <a:r>
              <a:rPr lang="en-US" i="1" dirty="0">
                <a:solidFill>
                  <a:schemeClr val="tx2"/>
                </a:solidFill>
              </a:rPr>
              <a:t>objects</a:t>
            </a:r>
            <a:r>
              <a:rPr lang="en-US" dirty="0"/>
              <a:t> to/from storage.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267200" y="3886200"/>
            <a:ext cx="28956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Java Application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4572000" y="5105400"/>
            <a:ext cx="762000" cy="985838"/>
          </a:xfrm>
          <a:prstGeom prst="can">
            <a:avLst>
              <a:gd name="adj" fmla="val 32344"/>
            </a:avLst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tint val="3568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5715000" y="5029200"/>
            <a:ext cx="762000" cy="985838"/>
          </a:xfrm>
          <a:prstGeom prst="can">
            <a:avLst>
              <a:gd name="adj" fmla="val 32344"/>
            </a:avLst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tint val="3568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5105400" y="5334000"/>
            <a:ext cx="762000" cy="985838"/>
          </a:xfrm>
          <a:prstGeom prst="can">
            <a:avLst>
              <a:gd name="adj" fmla="val 32344"/>
            </a:avLst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tint val="3568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5486400" y="4343400"/>
            <a:ext cx="0" cy="76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5448300" y="4495801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object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6553200" y="5638801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Persistent Storage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4553-1080-499E-9FA1-337D78FDFDB3}" type="slidenum">
              <a:rPr lang="en-US" smtClean="0"/>
              <a:pPr/>
              <a:t>2</a:t>
            </a:fld>
            <a:endParaRPr lang="th-TH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9949-B8CE-4610-894E-04B6B216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2CC40-436A-420F-8CB9-668B6DB0F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F590C-02F1-45BD-A44F-E25B5AC8B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755" y="1672431"/>
            <a:ext cx="82867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62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6D58-AEFE-4CAF-969C-0BE5F227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your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E6363-BC86-48CA-ACFE-2A309A2CC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Collection is optional</a:t>
            </a:r>
          </a:p>
          <a:p>
            <a:r>
              <a:rPr lang="en-US" dirty="0"/>
              <a:t>If not present, mongoose will use a lowercase pluralized version of the model name</a:t>
            </a:r>
          </a:p>
          <a:p>
            <a:r>
              <a:rPr lang="en-US" dirty="0"/>
              <a:t>For example, a model name of Location would look for a collection name of locations unless you specify something different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E4509-9F1D-49AE-A52A-577CE08F3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92"/>
          <a:stretch/>
        </p:blipFill>
        <p:spPr>
          <a:xfrm>
            <a:off x="2315527" y="4534535"/>
            <a:ext cx="6943725" cy="145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2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AE1CED-D528-4152-906E-296829CF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AF0BD-A5BD-489F-98FE-EAB5C1BE62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Jade intro and basic syntax</a:t>
            </a:r>
          </a:p>
        </p:txBody>
      </p:sp>
      <p:pic>
        <p:nvPicPr>
          <p:cNvPr id="10242" name="Picture 2" descr="Image result for jade templating">
            <a:extLst>
              <a:ext uri="{FF2B5EF4-FFF2-40B4-BE49-F238E27FC236}">
                <a16:creationId xmlns:a16="http://schemas.microsoft.com/office/drawing/2014/main" id="{DD7DF950-A56D-44BA-A96D-60E249407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823" y="-138112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872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50665C-2A21-4666-9F68-3F63070F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4151BC-A654-400B-BB5E-397C2596C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Jade is Templating Language </a:t>
            </a:r>
          </a:p>
          <a:p>
            <a:r>
              <a:rPr lang="en-US" dirty="0"/>
              <a:t>It is Clean and minimal html</a:t>
            </a:r>
          </a:p>
          <a:p>
            <a:r>
              <a:rPr lang="en-US" dirty="0"/>
              <a:t>It is Originally Packaged as node module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Indentation based language (we can use either spaces or tabs not both.)</a:t>
            </a:r>
            <a:r>
              <a:rPr lang="en-US" dirty="0"/>
              <a:t> </a:t>
            </a:r>
          </a:p>
          <a:p>
            <a:r>
              <a:rPr lang="en-US" dirty="0"/>
              <a:t>Recently Jade renamed as pug</a:t>
            </a:r>
          </a:p>
        </p:txBody>
      </p:sp>
      <p:pic>
        <p:nvPicPr>
          <p:cNvPr id="11266" name="Picture 2" descr="Image result for jade templating">
            <a:extLst>
              <a:ext uri="{FF2B5EF4-FFF2-40B4-BE49-F238E27FC236}">
                <a16:creationId xmlns:a16="http://schemas.microsoft.com/office/drawing/2014/main" id="{E575F8B8-A656-45B4-A772-0D5C9295E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73" y="19621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cdn-images-1.medium.com/max/1600/1*K5UZLBMlj_B0l3k14IgDXw.jpeg">
            <a:extLst>
              <a:ext uri="{FF2B5EF4-FFF2-40B4-BE49-F238E27FC236}">
                <a16:creationId xmlns:a16="http://schemas.microsoft.com/office/drawing/2014/main" id="{7C9D0662-EDD1-4985-8896-7B27ABE8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774" y="4263390"/>
            <a:ext cx="2539026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455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4815-D50D-4831-BA10-D5C91EA5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D8A25-E437-4A22-90AB-C8A65472B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F6D59-257B-479E-BF34-45D263716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0290"/>
            <a:ext cx="4474845" cy="320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B8E195-B607-41DC-B7DA-33E4F6E7F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5" y="2320290"/>
            <a:ext cx="52768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93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EC70-DBC9-4032-A0D2-7F4B70B7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1CEE6-9600-4D0C-8AD8-87D0AA0A9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–g jade --save ( or pug)</a:t>
            </a:r>
          </a:p>
          <a:p>
            <a:r>
              <a:rPr lang="en-US" dirty="0" err="1"/>
              <a:t>app.set</a:t>
            </a:r>
            <a:r>
              <a:rPr lang="en-US" dirty="0"/>
              <a:t>(‘view engine’, ‘pug’) (or jade)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files has .pug extension (.jade)</a:t>
            </a:r>
          </a:p>
          <a:p>
            <a:endParaRPr lang="en-US" dirty="0"/>
          </a:p>
          <a:p>
            <a:r>
              <a:rPr lang="en-US" dirty="0"/>
              <a:t>It comes as the default engine in express</a:t>
            </a:r>
          </a:p>
        </p:txBody>
      </p:sp>
    </p:spTree>
    <p:extLst>
      <p:ext uri="{BB962C8B-B14F-4D97-AF65-F5344CB8AC3E}">
        <p14:creationId xmlns:p14="http://schemas.microsoft.com/office/powerpoint/2010/main" val="156789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F889-96C2-4D72-9B94-81CF07C5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1ED7F-CB1B-4588-9E98-BD112A7D0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 and Text</a:t>
            </a:r>
          </a:p>
          <a:p>
            <a:r>
              <a:rPr lang="en-US" dirty="0"/>
              <a:t>Nesting</a:t>
            </a:r>
          </a:p>
          <a:p>
            <a:r>
              <a:rPr lang="en-US" dirty="0"/>
              <a:t>Variables and comments</a:t>
            </a:r>
          </a:p>
          <a:p>
            <a:r>
              <a:rPr lang="en-US" dirty="0"/>
              <a:t>Classes, Ids and Attributes </a:t>
            </a:r>
          </a:p>
          <a:p>
            <a:r>
              <a:rPr lang="en-US" dirty="0"/>
              <a:t>Conditions (if, else, unless)</a:t>
            </a:r>
          </a:p>
          <a:p>
            <a:r>
              <a:rPr lang="en-US" dirty="0"/>
              <a:t>Loops and Iteration</a:t>
            </a:r>
          </a:p>
        </p:txBody>
      </p:sp>
    </p:spTree>
    <p:extLst>
      <p:ext uri="{BB962C8B-B14F-4D97-AF65-F5344CB8AC3E}">
        <p14:creationId xmlns:p14="http://schemas.microsoft.com/office/powerpoint/2010/main" val="3960544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B63B-7B7F-422D-B728-C3BD4803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CAE32-8C5A-4B52-ADA2-0B1E14F7E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 </a:t>
            </a:r>
          </a:p>
          <a:p>
            <a:pPr lvl="1"/>
            <a:r>
              <a:rPr lang="en-US" dirty="0"/>
              <a:t>First word is a Tag</a:t>
            </a:r>
          </a:p>
          <a:p>
            <a:pPr lvl="2"/>
            <a:r>
              <a:rPr lang="en-US" dirty="0"/>
              <a:t>p, div, h1 etc...</a:t>
            </a:r>
          </a:p>
          <a:p>
            <a:pPr lvl="1"/>
            <a:r>
              <a:rPr lang="en-US" dirty="0"/>
              <a:t>Jade knows self-closing tags</a:t>
            </a:r>
          </a:p>
          <a:p>
            <a:pPr lvl="2"/>
            <a:r>
              <a:rPr lang="en-US" dirty="0" err="1"/>
              <a:t>img</a:t>
            </a:r>
            <a:r>
              <a:rPr lang="en-US" dirty="0"/>
              <a:t>, input etc...</a:t>
            </a:r>
          </a:p>
          <a:p>
            <a:r>
              <a:rPr lang="en-US" dirty="0"/>
              <a:t>Text</a:t>
            </a:r>
          </a:p>
          <a:p>
            <a:pPr lvl="1"/>
            <a:r>
              <a:rPr lang="en-US" dirty="0"/>
              <a:t>Everything after first word is text</a:t>
            </a:r>
          </a:p>
          <a:p>
            <a:pPr lvl="2"/>
            <a:r>
              <a:rPr lang="en-US" dirty="0"/>
              <a:t>p Hello, World</a:t>
            </a:r>
          </a:p>
          <a:p>
            <a:pPr lvl="1"/>
            <a:r>
              <a:rPr lang="en-US" dirty="0" err="1"/>
              <a:t>Multeline</a:t>
            </a:r>
            <a:r>
              <a:rPr lang="en-US" dirty="0"/>
              <a:t> text uses pipes |</a:t>
            </a:r>
          </a:p>
          <a:p>
            <a:pPr lvl="2"/>
            <a:r>
              <a:rPr lang="en-US" dirty="0"/>
              <a:t>p Hello</a:t>
            </a:r>
          </a:p>
          <a:p>
            <a:pPr marL="914400" lvl="2" indent="0">
              <a:buNone/>
            </a:pPr>
            <a:r>
              <a:rPr lang="en-US" dirty="0"/>
              <a:t>      | This is Jade</a:t>
            </a:r>
          </a:p>
        </p:txBody>
      </p:sp>
    </p:spTree>
    <p:extLst>
      <p:ext uri="{BB962C8B-B14F-4D97-AF65-F5344CB8AC3E}">
        <p14:creationId xmlns:p14="http://schemas.microsoft.com/office/powerpoint/2010/main" val="3188095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0837-E6EB-4800-8597-3B3191C7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1DF84-5A0B-4FD6-AD0F-200653431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add a new line and a tab per indent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11D96-B5D1-4C22-90BD-E345EAF03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055" y="2843212"/>
            <a:ext cx="39433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82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9E49-E5AB-4860-97E0-4E19322C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268E8-8C9D-4C59-AEC6-08B4AA115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used to store values</a:t>
            </a:r>
          </a:p>
          <a:p>
            <a:pPr marL="457200" lvl="1" indent="0">
              <a:buNone/>
            </a:pPr>
            <a:r>
              <a:rPr lang="en-US" dirty="0"/>
              <a:t>title = “welcome to Jade”</a:t>
            </a:r>
          </a:p>
          <a:p>
            <a:pPr marL="457200" lvl="1" indent="0">
              <a:buNone/>
            </a:pPr>
            <a:r>
              <a:rPr lang="en-US" dirty="0"/>
              <a:t>h1 = title</a:t>
            </a:r>
          </a:p>
          <a:p>
            <a:r>
              <a:rPr lang="en-US" dirty="0"/>
              <a:t>Single comment</a:t>
            </a:r>
          </a:p>
          <a:p>
            <a:pPr lvl="1"/>
            <a:r>
              <a:rPr lang="en-US" dirty="0"/>
              <a:t>// p (visible in DOM) </a:t>
            </a:r>
          </a:p>
          <a:p>
            <a:pPr lvl="1"/>
            <a:r>
              <a:rPr lang="en-US" dirty="0"/>
              <a:t>//- p (invisible in DOM)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5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8C76-7E5D-4B86-B28B-B742076F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BDCBA-56EA-487F-BA62-03C56E728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 Relational Mapping</a:t>
            </a:r>
          </a:p>
          <a:p>
            <a:r>
              <a:rPr lang="en-US" dirty="0"/>
              <a:t>is a technique that lets you query and manipulate data from a database using an object-oriented paradigm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Advantage?Disadvantage</a:t>
            </a:r>
            <a:r>
              <a:rPr lang="en-US" dirty="0"/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4ACB0E-A119-40E4-9497-6CC8D121E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093" y="3278219"/>
            <a:ext cx="3960303" cy="246221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Without 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book_list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= new List();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= "SELECT book FROM library WHERE author = 'Linus’”;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data = query(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// I over simplify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while (row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data.next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())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{ book = new Book();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book.setAuthor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row.get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('author’);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book_list.add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(book); 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1C78AA-F3F4-4B72-8583-A5B4BF747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021" y="3278219"/>
            <a:ext cx="4202885" cy="83099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With 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book_list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BookTable.query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(author="Linus");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941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7B8B-D737-47D7-9E51-326C9504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D925-33D2-4AD8-99FC-D37A1EE21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class attribute is “.</a:t>
            </a:r>
            <a:r>
              <a:rPr lang="en-US" dirty="0" err="1"/>
              <a:t>classname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Can have multiple classes</a:t>
            </a:r>
          </a:p>
          <a:p>
            <a:pPr lvl="2"/>
            <a:r>
              <a:rPr lang="en-US" dirty="0"/>
              <a:t>p.col-md-2 </a:t>
            </a:r>
          </a:p>
          <a:p>
            <a:pPr lvl="2"/>
            <a:r>
              <a:rPr lang="en-US" dirty="0"/>
              <a:t>div.row.col-md-6</a:t>
            </a:r>
          </a:p>
          <a:p>
            <a:r>
              <a:rPr lang="en-US" dirty="0"/>
              <a:t>The html id attribute is “#</a:t>
            </a:r>
            <a:r>
              <a:rPr lang="en-US" dirty="0" err="1"/>
              <a:t>idname</a:t>
            </a:r>
            <a:r>
              <a:rPr lang="en-US" dirty="0"/>
              <a:t>” </a:t>
            </a:r>
          </a:p>
          <a:p>
            <a:pPr lvl="1"/>
            <a:r>
              <a:rPr lang="en-US" dirty="0" err="1"/>
              <a:t>div#wrap</a:t>
            </a:r>
            <a:endParaRPr lang="en-US" dirty="0"/>
          </a:p>
          <a:p>
            <a:r>
              <a:rPr lang="en-US" dirty="0"/>
              <a:t>Can Combine Class and Id</a:t>
            </a:r>
          </a:p>
          <a:p>
            <a:pPr marL="457200" lvl="1" indent="0">
              <a:buNone/>
            </a:pPr>
            <a:r>
              <a:rPr lang="en-US" dirty="0"/>
              <a:t>.row.col-md-1 #container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8B8A4-5C7B-45FD-8C37-8C668C2AA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830" y="339725"/>
            <a:ext cx="4800600" cy="297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787BC3-9254-478C-A8C6-AE3B48BB5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277" y="3447256"/>
            <a:ext cx="39719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81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0571-AF43-47BE-8CE2-FCAD4E87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Jade is integrated with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2481C-1E73-4B1F-876B-C26A90B04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A35974-E13F-48D0-B387-4DED7F16D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" y="2219325"/>
            <a:ext cx="3257550" cy="2419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17279D-82A6-499F-BEEA-4A328D0DF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675" y="1825625"/>
            <a:ext cx="2228850" cy="34004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F2E1DB-69CF-4AF6-AE95-7729DBD293B5}"/>
              </a:ext>
            </a:extLst>
          </p:cNvPr>
          <p:cNvCxnSpPr/>
          <p:nvPr/>
        </p:nvCxnSpPr>
        <p:spPr>
          <a:xfrm>
            <a:off x="4114800" y="3280410"/>
            <a:ext cx="2674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85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022C-8F0A-4E40-AB07-9F6EA60F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A273-02FA-40ED-9FA0-01B7D4EC2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D2D3A-CBA1-4634-AEC9-CB8F4C9E4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17" y="2350770"/>
            <a:ext cx="3895725" cy="23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E929B-C505-4A58-A0CC-D9EA92958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885" y="1609725"/>
            <a:ext cx="3676650" cy="43243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F17BAE-B54C-4BB4-AB03-B7590CF679D0}"/>
              </a:ext>
            </a:extLst>
          </p:cNvPr>
          <p:cNvCxnSpPr/>
          <p:nvPr/>
        </p:nvCxnSpPr>
        <p:spPr>
          <a:xfrm>
            <a:off x="4537710" y="3863340"/>
            <a:ext cx="2170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189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ADE0-82DE-40D6-9ABB-B9977637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CB65-2926-4D88-8D3D-AF2568440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07B74-48B1-4C2A-AC24-4D5043F68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02" y="2536507"/>
            <a:ext cx="3838575" cy="1990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6CC4F2-59B7-46EE-9313-9F3892773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977" y="2362200"/>
            <a:ext cx="63722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43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48BA9-02F6-406A-B1DF-54182D75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427D6-C802-40C2-B953-64346FEA1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AngularJS</a:t>
            </a:r>
            <a:r>
              <a:rPr lang="en-US" dirty="0"/>
              <a:t> as the front-end framework to </a:t>
            </a:r>
            <a:r>
              <a:rPr lang="en-US" i="1" dirty="0"/>
              <a:t>fine-tune</a:t>
            </a:r>
            <a:r>
              <a:rPr lang="en-US" dirty="0"/>
              <a:t> our DOM</a:t>
            </a:r>
          </a:p>
          <a:p>
            <a:r>
              <a:rPr lang="en-US" b="1" dirty="0"/>
              <a:t>NodeJS</a:t>
            </a:r>
            <a:r>
              <a:rPr lang="en-US" dirty="0"/>
              <a:t> the backend engine</a:t>
            </a:r>
          </a:p>
          <a:p>
            <a:r>
              <a:rPr lang="en-US" b="1" dirty="0" err="1"/>
              <a:t>ExpressJS</a:t>
            </a:r>
            <a:r>
              <a:rPr lang="en-US" dirty="0"/>
              <a:t> as the server-side communication platform</a:t>
            </a:r>
          </a:p>
          <a:p>
            <a:r>
              <a:rPr lang="en-US" b="1" dirty="0"/>
              <a:t>MongoDB</a:t>
            </a:r>
            <a:r>
              <a:rPr lang="en-US" dirty="0"/>
              <a:t> as the data store. </a:t>
            </a:r>
            <a:r>
              <a:rPr lang="en-US" u="sng" dirty="0">
                <a:solidFill>
                  <a:srgbClr val="FF0000"/>
                </a:solidFill>
              </a:rPr>
              <a:t>Easy stuff!</a:t>
            </a:r>
          </a:p>
        </p:txBody>
      </p:sp>
      <p:pic>
        <p:nvPicPr>
          <p:cNvPr id="1026" name="Picture 2" descr="Image result for mean framework">
            <a:extLst>
              <a:ext uri="{FF2B5EF4-FFF2-40B4-BE49-F238E27FC236}">
                <a16:creationId xmlns:a16="http://schemas.microsoft.com/office/drawing/2014/main" id="{27A0FD73-C60F-4F46-A5F3-F5A3AFBB9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390" y="3844729"/>
            <a:ext cx="5478780" cy="291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972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188B-1044-451D-A256-5E2DE914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9D29D-72B8-4512-B9AC-92746FC3B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49640-0B01-47A6-B101-AD0E77AF4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69" y="267102"/>
            <a:ext cx="8841997" cy="632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17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78C6-3752-4A98-B046-7482FE8B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A1B28-552E-4836-AA24-751CFBDC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is the generic way!</a:t>
            </a:r>
          </a:p>
          <a:p>
            <a:r>
              <a:rPr lang="en-US" dirty="0"/>
              <a:t>Some framework with this concept</a:t>
            </a:r>
          </a:p>
          <a:p>
            <a:pPr lvl="1"/>
            <a:r>
              <a:rPr lang="en-US" dirty="0"/>
              <a:t>Meteor. (Angular support) </a:t>
            </a:r>
          </a:p>
          <a:p>
            <a:pPr lvl="1"/>
            <a:r>
              <a:rPr lang="en-US" dirty="0" err="1"/>
              <a:t>StrongLoop</a:t>
            </a:r>
            <a:r>
              <a:rPr lang="en-US" dirty="0"/>
              <a:t> Loopback</a:t>
            </a:r>
          </a:p>
          <a:p>
            <a:pPr lvl="1"/>
            <a:r>
              <a:rPr lang="en-US" dirty="0"/>
              <a:t>Generator Angular (</a:t>
            </a:r>
            <a:r>
              <a:rPr lang="en-US" dirty="0" err="1"/>
              <a:t>Fullstack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Sails.js</a:t>
            </a:r>
          </a:p>
          <a:p>
            <a:pPr lvl="1"/>
            <a:r>
              <a:rPr lang="en-US" dirty="0" err="1"/>
              <a:t>Cleverstack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31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EE77-55C3-45DA-810B-CA54B4FA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Mean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B1D7-9199-49E3-B485-72F038F33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852E4A-8BE1-4F06-94EA-31155F88C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771"/>
          <a:stretch/>
        </p:blipFill>
        <p:spPr>
          <a:xfrm>
            <a:off x="1181100" y="2219325"/>
            <a:ext cx="192786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55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0C45-E415-46EB-8DB6-5459344F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8E21-18F8-48EA-95B3-7BF23BCE5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Mongod</a:t>
            </a:r>
            <a:r>
              <a:rPr lang="en-US" dirty="0"/>
              <a:t> is running!</a:t>
            </a:r>
          </a:p>
          <a:p>
            <a:pPr lvl="1"/>
            <a:r>
              <a:rPr lang="en-US" dirty="0"/>
              <a:t>Error: make sure you have data\</a:t>
            </a:r>
            <a:r>
              <a:rPr lang="en-US" dirty="0" err="1"/>
              <a:t>db</a:t>
            </a:r>
            <a:r>
              <a:rPr lang="en-US" dirty="0"/>
              <a:t> under c:\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02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48CD-1EB2-4101-8E6A-BE611106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project (To Do List)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D702E-D058-44C3-BA3E-80A4B2E58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implement a REST API with different routes(similar to last week)</a:t>
            </a:r>
          </a:p>
          <a:p>
            <a:r>
              <a:rPr lang="en-US" dirty="0"/>
              <a:t>We will add a front-end using </a:t>
            </a:r>
            <a:r>
              <a:rPr lang="en-US" dirty="0" err="1">
                <a:solidFill>
                  <a:srgbClr val="FF0000"/>
                </a:solidFill>
              </a:rPr>
              <a:t>Angularjs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will use </a:t>
            </a:r>
            <a:r>
              <a:rPr lang="en-US" dirty="0" err="1">
                <a:solidFill>
                  <a:srgbClr val="FF0000"/>
                </a:solidFill>
              </a:rPr>
              <a:t>Angularjs</a:t>
            </a:r>
            <a:r>
              <a:rPr lang="en-US" dirty="0">
                <a:solidFill>
                  <a:srgbClr val="FF0000"/>
                </a:solidFill>
              </a:rPr>
              <a:t> + MongoDB+ Mongoose</a:t>
            </a:r>
            <a:r>
              <a:rPr lang="en-US" dirty="0"/>
              <a:t> to deliver persistent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7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07A0-EB9A-412D-96C0-27F35859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DB to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09CF6-447A-4568-9C8A-0131E9C81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92AD3-EAC1-4586-9FA6-2FBCA4B05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60" y="1690688"/>
            <a:ext cx="7156132" cy="468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15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78FD-40E2-4B7A-9941-7AD39FA8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Express-generator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A4B0-F28A-4FF6-ADDD-33B169BF8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npm</a:t>
            </a:r>
            <a:r>
              <a:rPr lang="en-US" dirty="0"/>
              <a:t> install express-generator –g (this will install express-generator)</a:t>
            </a:r>
          </a:p>
          <a:p>
            <a:r>
              <a:rPr lang="en-US" dirty="0"/>
              <a:t>$express  </a:t>
            </a:r>
            <a:r>
              <a:rPr lang="en-US" dirty="0" err="1"/>
              <a:t>todo</a:t>
            </a:r>
            <a:r>
              <a:rPr lang="en-US" dirty="0"/>
              <a:t>-list -e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0BC67-B6E1-4E3B-A965-FAED939DA9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93"/>
          <a:stretch/>
        </p:blipFill>
        <p:spPr>
          <a:xfrm>
            <a:off x="3537585" y="3429000"/>
            <a:ext cx="4133850" cy="26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59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72D7-6B31-404C-AABD-9FB55B42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any EXPRESS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B0930-A6D1-458A-8501-7631A95D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npm</a:t>
            </a:r>
            <a:r>
              <a:rPr lang="en-US" dirty="0"/>
              <a:t> install // will install Nodejs Module required by the project</a:t>
            </a:r>
          </a:p>
          <a:p>
            <a:r>
              <a:rPr lang="en-US" dirty="0"/>
              <a:t>On windows:</a:t>
            </a:r>
          </a:p>
          <a:p>
            <a:pPr lvl="1"/>
            <a:r>
              <a:rPr lang="en-US" dirty="0"/>
              <a:t>$set port=4000 &amp; </a:t>
            </a:r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/>
              <a:t>On Mac</a:t>
            </a:r>
          </a:p>
          <a:p>
            <a:pPr lvl="1"/>
            <a:r>
              <a:rPr lang="en-US" dirty="0"/>
              <a:t>$PORT=4000 </a:t>
            </a:r>
            <a:r>
              <a:rPr lang="en-US" dirty="0" err="1"/>
              <a:t>npm</a:t>
            </a:r>
            <a:r>
              <a:rPr lang="en-US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438042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B2CE-3629-4DEC-9A65-BECCBB40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6AD11-7285-4642-B9AE-C20820957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tool can help you create files that you need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npm</a:t>
            </a:r>
            <a:r>
              <a:rPr lang="en-US" dirty="0"/>
              <a:t> install touch-cli -g</a:t>
            </a:r>
          </a:p>
          <a:p>
            <a:pPr lvl="1"/>
            <a:r>
              <a:rPr lang="en-US" dirty="0"/>
              <a:t>$touch models/todo.js</a:t>
            </a:r>
          </a:p>
        </p:txBody>
      </p:sp>
    </p:spTree>
    <p:extLst>
      <p:ext uri="{BB962C8B-B14F-4D97-AF65-F5344CB8AC3E}">
        <p14:creationId xmlns:p14="http://schemas.microsoft.com/office/powerpoint/2010/main" val="36409330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B969-C724-4484-BD42-FB8E0D53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App.js vs Server.js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A2A9-A0D4-48E4-816E-D2440162B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specific convention on which one to use</a:t>
            </a:r>
          </a:p>
          <a:p>
            <a:r>
              <a:rPr lang="en-US" dirty="0"/>
              <a:t>Some uses</a:t>
            </a:r>
          </a:p>
          <a:p>
            <a:pPr lvl="1"/>
            <a:r>
              <a:rPr lang="en-US" dirty="0"/>
              <a:t>Server.js to deliver REST content (</a:t>
            </a:r>
            <a:r>
              <a:rPr lang="en-US" dirty="0" err="1"/>
              <a:t>npm</a:t>
            </a:r>
            <a:r>
              <a:rPr lang="en-US" dirty="0"/>
              <a:t> start looks for this file)</a:t>
            </a:r>
          </a:p>
          <a:p>
            <a:pPr lvl="1"/>
            <a:r>
              <a:rPr lang="en-US" dirty="0"/>
              <a:t>App.js to deliver views</a:t>
            </a:r>
          </a:p>
          <a:p>
            <a:r>
              <a:rPr lang="en-US" dirty="0"/>
              <a:t>Express generator will create app.js which is our main entry point.</a:t>
            </a:r>
          </a:p>
        </p:txBody>
      </p:sp>
    </p:spTree>
    <p:extLst>
      <p:ext uri="{BB962C8B-B14F-4D97-AF65-F5344CB8AC3E}">
        <p14:creationId xmlns:p14="http://schemas.microsoft.com/office/powerpoint/2010/main" val="20210692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EECD-177E-4547-A9F2-E27E598B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(back-end)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34555-C0B8-4C7D-8BCF-F9D13403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Assuming you have all the dependency installed from last week (mongoose, express, body-parser)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-list</a:t>
            </a:r>
          </a:p>
          <a:p>
            <a:pPr marL="0" indent="0">
              <a:buNone/>
            </a:pPr>
            <a:r>
              <a:rPr lang="en-US" dirty="0"/>
              <a:t>$cd </a:t>
            </a:r>
            <a:r>
              <a:rPr lang="en-US" dirty="0" err="1"/>
              <a:t>todo</a:t>
            </a:r>
            <a:r>
              <a:rPr lang="en-US" dirty="0"/>
              <a:t>-list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exprcdess</a:t>
            </a:r>
            <a:r>
              <a:rPr lang="en-US" dirty="0"/>
              <a:t>-generator – g //if you don’t have it installed</a:t>
            </a:r>
          </a:p>
          <a:p>
            <a:pPr marL="0" indent="0">
              <a:buNone/>
            </a:pPr>
            <a:r>
              <a:rPr lang="en-US" dirty="0"/>
              <a:t>$ express </a:t>
            </a:r>
            <a:r>
              <a:rPr lang="en-US" dirty="0" err="1"/>
              <a:t>todo</a:t>
            </a:r>
            <a:r>
              <a:rPr lang="en-US" dirty="0"/>
              <a:t>-list (default is jade template, if you want </a:t>
            </a:r>
            <a:r>
              <a:rPr lang="en-US" dirty="0" err="1"/>
              <a:t>ejs</a:t>
            </a:r>
            <a:r>
              <a:rPr lang="en-US" dirty="0"/>
              <a:t> use –e)</a:t>
            </a:r>
          </a:p>
          <a:p>
            <a:pPr marL="0" indent="0">
              <a:buNone/>
            </a:pPr>
            <a:r>
              <a:rPr lang="en-US" dirty="0"/>
              <a:t>$cd </a:t>
            </a:r>
            <a:r>
              <a:rPr lang="en-US" dirty="0" err="1"/>
              <a:t>todo</a:t>
            </a:r>
            <a:r>
              <a:rPr lang="en-US" dirty="0"/>
              <a:t>-list 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marL="0" indent="0">
              <a:buNone/>
            </a:pPr>
            <a:r>
              <a:rPr lang="en-US" dirty="0"/>
              <a:t>$ set port =4000 &amp; </a:t>
            </a:r>
            <a:r>
              <a:rPr lang="en-US" dirty="0" err="1"/>
              <a:t>npm</a:t>
            </a:r>
            <a:r>
              <a:rPr lang="en-US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38810965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3243-DC57-43F9-A4A0-852BAEC4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app.js and add </a:t>
            </a:r>
            <a:r>
              <a:rPr lang="en-US" dirty="0" err="1"/>
              <a:t>mongodb</a:t>
            </a:r>
            <a:r>
              <a:rPr lang="en-US" dirty="0"/>
              <a:t>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B7D1F-BB9D-4D2B-88BD-4FB47D85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mongoose = require('mongoose');</a:t>
            </a:r>
          </a:p>
          <a:p>
            <a:pPr marL="0" indent="0">
              <a:buNone/>
            </a:pPr>
            <a:r>
              <a:rPr lang="en-US" dirty="0"/>
              <a:t>// connect to MongoDB</a:t>
            </a:r>
          </a:p>
          <a:p>
            <a:pPr marL="0" indent="0">
              <a:buNone/>
            </a:pPr>
            <a:r>
              <a:rPr lang="en-US" dirty="0" err="1"/>
              <a:t>mongoose.connect</a:t>
            </a:r>
            <a:r>
              <a:rPr lang="en-US" dirty="0"/>
              <a:t>('</a:t>
            </a:r>
            <a:r>
              <a:rPr lang="en-US" dirty="0" err="1"/>
              <a:t>mongodb</a:t>
            </a:r>
            <a:r>
              <a:rPr lang="en-US" dirty="0"/>
              <a:t>://localhost/</a:t>
            </a:r>
            <a:r>
              <a:rPr lang="en-US" dirty="0" err="1"/>
              <a:t>todo-api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.then(() =&gt;  console.log('connection </a:t>
            </a:r>
            <a:r>
              <a:rPr lang="en-US" dirty="0" err="1"/>
              <a:t>succesful</a:t>
            </a:r>
            <a:r>
              <a:rPr lang="en-US" dirty="0"/>
              <a:t>'))</a:t>
            </a:r>
          </a:p>
          <a:p>
            <a:pPr marL="0" indent="0">
              <a:buNone/>
            </a:pPr>
            <a:r>
              <a:rPr lang="en-US" dirty="0"/>
              <a:t> .catch((err) =&gt; </a:t>
            </a:r>
            <a:r>
              <a:rPr lang="en-US" dirty="0" err="1"/>
              <a:t>console.error</a:t>
            </a:r>
            <a:r>
              <a:rPr lang="en-US" dirty="0"/>
              <a:t>(err));</a:t>
            </a:r>
          </a:p>
        </p:txBody>
      </p:sp>
    </p:spTree>
    <p:extLst>
      <p:ext uri="{BB962C8B-B14F-4D97-AF65-F5344CB8AC3E}">
        <p14:creationId xmlns:p14="http://schemas.microsoft.com/office/powerpoint/2010/main" val="14639265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E723-1521-495E-B025-D21B527C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Nodejs 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A860-A21E-47AF-82FF-79B7CC127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mkdir</a:t>
            </a:r>
            <a:r>
              <a:rPr lang="en-US" dirty="0"/>
              <a:t> models  // create directory for ODM</a:t>
            </a:r>
          </a:p>
          <a:p>
            <a:pPr marL="0" indent="0">
              <a:buNone/>
            </a:pPr>
            <a:r>
              <a:rPr lang="en-US" dirty="0"/>
              <a:t>$touch models/Todo.js // create empty file todo.js to hold the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467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DE11-2930-4D85-A012-0BDDE6CE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72A0-2E29-4323-A979-41C0CE8AB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mongoose = require('mongoose');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TodoSchema</a:t>
            </a:r>
            <a:r>
              <a:rPr lang="en-US" dirty="0"/>
              <a:t> = new </a:t>
            </a:r>
            <a:r>
              <a:rPr lang="en-US" dirty="0" err="1"/>
              <a:t>mongoose.Schema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  name: String,</a:t>
            </a:r>
          </a:p>
          <a:p>
            <a:pPr marL="0" indent="0">
              <a:buNone/>
            </a:pPr>
            <a:r>
              <a:rPr lang="en-US" dirty="0"/>
              <a:t>  completed: Boolean,</a:t>
            </a:r>
          </a:p>
          <a:p>
            <a:pPr marL="0" indent="0">
              <a:buNone/>
            </a:pPr>
            <a:r>
              <a:rPr lang="en-US" dirty="0"/>
              <a:t>  note: String,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updated_at</a:t>
            </a:r>
            <a:r>
              <a:rPr lang="en-US" dirty="0"/>
              <a:t>: { type: Date, default: </a:t>
            </a:r>
            <a:r>
              <a:rPr lang="en-US" dirty="0" err="1"/>
              <a:t>Date.now</a:t>
            </a:r>
            <a:r>
              <a:rPr lang="en-US" dirty="0"/>
              <a:t> },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 err="1"/>
              <a:t>module.exports</a:t>
            </a:r>
            <a:r>
              <a:rPr lang="en-US" dirty="0"/>
              <a:t> = </a:t>
            </a:r>
            <a:r>
              <a:rPr lang="en-US" dirty="0" err="1"/>
              <a:t>mongoose.model</a:t>
            </a:r>
            <a:r>
              <a:rPr lang="en-US" dirty="0"/>
              <a:t>('</a:t>
            </a:r>
            <a:r>
              <a:rPr lang="en-US" dirty="0" err="1"/>
              <a:t>Todo</a:t>
            </a:r>
            <a:r>
              <a:rPr lang="en-US" dirty="0"/>
              <a:t>', </a:t>
            </a:r>
            <a:r>
              <a:rPr lang="en-US" dirty="0" err="1"/>
              <a:t>TodoSchema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909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C07E-718B-46A6-842F-2B5A3E11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define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A4DC-554F-4A78-B883-9B64D82E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Rename routes/users.js to routes/todos.js</a:t>
            </a:r>
          </a:p>
          <a:p>
            <a:endParaRPr lang="en-US" dirty="0"/>
          </a:p>
          <a:p>
            <a:r>
              <a:rPr lang="en-US" dirty="0"/>
              <a:t>In App.js</a:t>
            </a:r>
          </a:p>
          <a:p>
            <a:pPr marL="0" indent="0">
              <a:buNone/>
            </a:pPr>
            <a:r>
              <a:rPr lang="en-US" sz="2000" dirty="0"/>
              <a:t>var </a:t>
            </a:r>
            <a:r>
              <a:rPr lang="en-US" sz="2000" dirty="0" err="1"/>
              <a:t>usersRouter</a:t>
            </a:r>
            <a:r>
              <a:rPr lang="en-US" sz="2000" dirty="0"/>
              <a:t> = require('./routes/users’);-&gt;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var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todosRouter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= require('./routes/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todos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');</a:t>
            </a:r>
          </a:p>
          <a:p>
            <a:pPr marL="0" indent="0">
              <a:buNone/>
            </a:pPr>
            <a:r>
              <a:rPr lang="en-US" sz="2000" dirty="0" err="1"/>
              <a:t>app.use</a:t>
            </a:r>
            <a:r>
              <a:rPr lang="en-US" sz="2000" dirty="0"/>
              <a:t>('/users', </a:t>
            </a:r>
            <a:r>
              <a:rPr lang="en-US" sz="2000" dirty="0" err="1"/>
              <a:t>usersRouter</a:t>
            </a:r>
            <a:r>
              <a:rPr lang="en-US" sz="2000" dirty="0"/>
              <a:t>);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app.use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(‘/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todos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’,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todosRouter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);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0338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DDF2-F74F-4A01-8F94-E3EEDED6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routes/todos.js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2DE0-A636-434F-892E-6C7013C3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var express = require('express');</a:t>
            </a:r>
          </a:p>
          <a:p>
            <a:pPr marL="0" indent="0">
              <a:buNone/>
            </a:pPr>
            <a:r>
              <a:rPr lang="en-US" dirty="0"/>
              <a:t>var router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Todo</a:t>
            </a:r>
            <a:r>
              <a:rPr lang="en-US" dirty="0"/>
              <a:t> = require('../models/Todo.js');</a:t>
            </a:r>
          </a:p>
          <a:p>
            <a:pPr marL="0" indent="0">
              <a:buNone/>
            </a:pPr>
            <a:r>
              <a:rPr lang="en-US" dirty="0"/>
              <a:t>/* GET /</a:t>
            </a:r>
            <a:r>
              <a:rPr lang="en-US" dirty="0" err="1"/>
              <a:t>todos</a:t>
            </a:r>
            <a:r>
              <a:rPr lang="en-US" dirty="0"/>
              <a:t> listing. */</a:t>
            </a:r>
          </a:p>
          <a:p>
            <a:pPr marL="0" indent="0">
              <a:buNone/>
            </a:pPr>
            <a:r>
              <a:rPr lang="en-US" dirty="0" err="1"/>
              <a:t>router.get</a:t>
            </a:r>
            <a:r>
              <a:rPr lang="en-US" dirty="0"/>
              <a:t>('/', function(req, res, next)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Todo.find</a:t>
            </a:r>
            <a:r>
              <a:rPr lang="en-US" dirty="0"/>
              <a:t>(function (err, </a:t>
            </a:r>
            <a:r>
              <a:rPr lang="en-US" dirty="0" err="1"/>
              <a:t>todos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if (err) return next(err);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todos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/* POST /</a:t>
            </a:r>
            <a:r>
              <a:rPr lang="en-US" dirty="0" err="1"/>
              <a:t>todos</a:t>
            </a:r>
            <a:r>
              <a:rPr lang="en-US" dirty="0"/>
              <a:t> */</a:t>
            </a:r>
          </a:p>
          <a:p>
            <a:pPr marL="0" indent="0">
              <a:buNone/>
            </a:pPr>
            <a:r>
              <a:rPr lang="en-US" dirty="0" err="1"/>
              <a:t>router.post</a:t>
            </a:r>
            <a:r>
              <a:rPr lang="en-US" dirty="0"/>
              <a:t>('/', function(req, res, next)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Todo.create</a:t>
            </a:r>
            <a:r>
              <a:rPr lang="en-US" dirty="0"/>
              <a:t>(</a:t>
            </a:r>
            <a:r>
              <a:rPr lang="en-US" dirty="0" err="1"/>
              <a:t>req.body</a:t>
            </a:r>
            <a:r>
              <a:rPr lang="en-US" dirty="0"/>
              <a:t>, function (err, post) {</a:t>
            </a:r>
          </a:p>
          <a:p>
            <a:pPr marL="0" indent="0">
              <a:buNone/>
            </a:pPr>
            <a:r>
              <a:rPr lang="en-US" dirty="0"/>
              <a:t>    if (err) return next(err);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res.json</a:t>
            </a:r>
            <a:r>
              <a:rPr lang="en-US" dirty="0"/>
              <a:t>(post);</a:t>
            </a:r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/* GET /</a:t>
            </a:r>
            <a:r>
              <a:rPr lang="en-US" dirty="0" err="1"/>
              <a:t>todos</a:t>
            </a:r>
            <a:r>
              <a:rPr lang="en-US" dirty="0"/>
              <a:t>/id */</a:t>
            </a:r>
          </a:p>
          <a:p>
            <a:pPr marL="0" indent="0">
              <a:buNone/>
            </a:pPr>
            <a:r>
              <a:rPr lang="en-US" dirty="0" err="1"/>
              <a:t>router.get</a:t>
            </a:r>
            <a:r>
              <a:rPr lang="en-US" dirty="0"/>
              <a:t>('/:id', function(req, res, next)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Todo.findById</a:t>
            </a:r>
            <a:r>
              <a:rPr lang="en-US" dirty="0"/>
              <a:t>(req.params.id, function (err, post) {</a:t>
            </a:r>
          </a:p>
          <a:p>
            <a:pPr marL="0" indent="0">
              <a:buNone/>
            </a:pPr>
            <a:r>
              <a:rPr lang="en-US" dirty="0"/>
              <a:t>    if (err) return next(err);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res.json</a:t>
            </a:r>
            <a:r>
              <a:rPr lang="en-US" dirty="0"/>
              <a:t>(post);</a:t>
            </a:r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/* PUT /</a:t>
            </a:r>
            <a:r>
              <a:rPr lang="en-US" dirty="0" err="1"/>
              <a:t>todos</a:t>
            </a:r>
            <a:r>
              <a:rPr lang="en-US" dirty="0"/>
              <a:t>/:id */</a:t>
            </a:r>
          </a:p>
          <a:p>
            <a:pPr marL="0" indent="0">
              <a:buNone/>
            </a:pPr>
            <a:r>
              <a:rPr lang="en-US" dirty="0" err="1"/>
              <a:t>router.put</a:t>
            </a:r>
            <a:r>
              <a:rPr lang="en-US" dirty="0"/>
              <a:t>('/:id', function(req, res, next)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Todo.findByIdAndUpdate</a:t>
            </a:r>
            <a:r>
              <a:rPr lang="en-US" dirty="0"/>
              <a:t>(req.params.id, </a:t>
            </a:r>
            <a:r>
              <a:rPr lang="en-US" dirty="0" err="1"/>
              <a:t>req.body</a:t>
            </a:r>
            <a:r>
              <a:rPr lang="en-US" dirty="0"/>
              <a:t>, function (err, post) {</a:t>
            </a:r>
          </a:p>
          <a:p>
            <a:pPr marL="0" indent="0">
              <a:buNone/>
            </a:pPr>
            <a:r>
              <a:rPr lang="en-US" dirty="0"/>
              <a:t>    if (err) return next(err);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res.json</a:t>
            </a:r>
            <a:r>
              <a:rPr lang="en-US" dirty="0"/>
              <a:t>(post);</a:t>
            </a:r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/* DELETE /</a:t>
            </a:r>
            <a:r>
              <a:rPr lang="en-US" dirty="0" err="1"/>
              <a:t>todos</a:t>
            </a:r>
            <a:r>
              <a:rPr lang="en-US" dirty="0"/>
              <a:t>/:id */</a:t>
            </a:r>
          </a:p>
          <a:p>
            <a:pPr marL="0" indent="0">
              <a:buNone/>
            </a:pPr>
            <a:r>
              <a:rPr lang="en-US" dirty="0" err="1"/>
              <a:t>router.delete</a:t>
            </a:r>
            <a:r>
              <a:rPr lang="en-US" dirty="0"/>
              <a:t>('/:id', function(req, res, next)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Todo.findByIdAndRemove</a:t>
            </a:r>
            <a:r>
              <a:rPr lang="en-US" dirty="0"/>
              <a:t>(req.params.id, </a:t>
            </a:r>
            <a:r>
              <a:rPr lang="en-US" dirty="0" err="1"/>
              <a:t>req.body</a:t>
            </a:r>
            <a:r>
              <a:rPr lang="en-US" dirty="0"/>
              <a:t>, function (err, post) {</a:t>
            </a:r>
          </a:p>
          <a:p>
            <a:pPr marL="0" indent="0">
              <a:buNone/>
            </a:pPr>
            <a:r>
              <a:rPr lang="en-US" dirty="0"/>
              <a:t>    if (err) return next(err);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res.json</a:t>
            </a:r>
            <a:r>
              <a:rPr lang="en-US" dirty="0"/>
              <a:t>(post);</a:t>
            </a:r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module.exports</a:t>
            </a:r>
            <a:r>
              <a:rPr lang="en-US" dirty="0"/>
              <a:t> = router;</a:t>
            </a:r>
          </a:p>
        </p:txBody>
      </p:sp>
    </p:spTree>
    <p:extLst>
      <p:ext uri="{BB962C8B-B14F-4D97-AF65-F5344CB8AC3E}">
        <p14:creationId xmlns:p14="http://schemas.microsoft.com/office/powerpoint/2010/main" val="205634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E165-EF92-4DB9-AAC6-598EE31F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A1A7C1-1CD9-4A9B-BD42-F538CFD0B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921968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528884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8646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9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Save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You have to learn it!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5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don't repeat yourself (DRY)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Better performance with 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9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04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Let you benefit from 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483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89AEAC-B269-4F07-90AE-ED41A465B99A}"/>
              </a:ext>
            </a:extLst>
          </p:cNvPr>
          <p:cNvSpPr txBox="1"/>
          <p:nvPr/>
        </p:nvSpPr>
        <p:spPr>
          <a:xfrm>
            <a:off x="838200" y="3989070"/>
            <a:ext cx="10214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libraries: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Hibernate (Java)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PHP(Propel)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MeanStack</a:t>
            </a:r>
            <a:r>
              <a:rPr lang="en-US" dirty="0"/>
              <a:t> (Mongoose-Object Document Mapper)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 (</a:t>
            </a:r>
            <a:r>
              <a:rPr lang="en-US" dirty="0" err="1"/>
              <a:t>Sequlize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web programming frameworks come with ORM integrated with it.</a:t>
            </a:r>
          </a:p>
        </p:txBody>
      </p:sp>
    </p:spTree>
    <p:extLst>
      <p:ext uri="{BB962C8B-B14F-4D97-AF65-F5344CB8AC3E}">
        <p14:creationId xmlns:p14="http://schemas.microsoft.com/office/powerpoint/2010/main" val="16759536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6C4F-EB2B-407A-9031-D1C300AE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48C24-4EE1-4F52-9071-9FC94AA7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some </a:t>
            </a:r>
            <a:r>
              <a:rPr lang="en-US" dirty="0" err="1"/>
              <a:t>todo</a:t>
            </a:r>
            <a:r>
              <a:rPr lang="en-US" dirty="0"/>
              <a:t> items through postman, use the JSON below</a:t>
            </a:r>
          </a:p>
          <a:p>
            <a:r>
              <a:rPr lang="en-US" dirty="0">
                <a:hlinkClick r:id="rId2"/>
              </a:rPr>
              <a:t>http://localhost:4000/todos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{"name": “Meeting",</a:t>
            </a:r>
          </a:p>
          <a:p>
            <a:pPr marL="457200" lvl="1" indent="0">
              <a:buNone/>
            </a:pPr>
            <a:r>
              <a:rPr lang="en-US" dirty="0"/>
              <a:t>  "completed": “false",</a:t>
            </a:r>
          </a:p>
          <a:p>
            <a:pPr marL="457200" lvl="1" indent="0">
              <a:buNone/>
            </a:pPr>
            <a:r>
              <a:rPr lang="en-US" dirty="0"/>
              <a:t> "note": "meeting at 1"}</a:t>
            </a:r>
          </a:p>
        </p:txBody>
      </p:sp>
    </p:spTree>
    <p:extLst>
      <p:ext uri="{BB962C8B-B14F-4D97-AF65-F5344CB8AC3E}">
        <p14:creationId xmlns:p14="http://schemas.microsoft.com/office/powerpoint/2010/main" val="33524645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3F05-0EDE-43A7-8954-AAA7DB62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0272-4CCB-4779-A054-5CCF31F17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How? </a:t>
            </a:r>
          </a:p>
          <a:p>
            <a:pPr lvl="1"/>
            <a:r>
              <a:rPr lang="en-US" dirty="0" err="1"/>
              <a:t>Angularjs</a:t>
            </a:r>
            <a:endParaRPr lang="en-US" dirty="0"/>
          </a:p>
          <a:p>
            <a:r>
              <a:rPr lang="en-US" dirty="0"/>
              <a:t>You can use HTML by itself or any other front-end framework.</a:t>
            </a:r>
          </a:p>
          <a:p>
            <a:r>
              <a:rPr lang="en-US" dirty="0"/>
              <a:t>Mean is based on </a:t>
            </a:r>
            <a:r>
              <a:rPr lang="en-US" dirty="0" err="1"/>
              <a:t>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637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902A-E3E2-412C-9323-CFDE8F9B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routes/index.js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1D51A-90B1-44AC-8CF5-83D52677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review our code and looked for the index page</a:t>
            </a:r>
          </a:p>
          <a:p>
            <a:pPr lvl="1"/>
            <a:r>
              <a:rPr lang="en-US" dirty="0"/>
              <a:t>app.js loads the all the routes.</a:t>
            </a:r>
          </a:p>
          <a:p>
            <a:pPr lvl="1"/>
            <a:r>
              <a:rPr lang="en-US" dirty="0"/>
              <a:t>The root path (/) is mounted on the routes/index.js</a:t>
            </a:r>
          </a:p>
          <a:p>
            <a:pPr lvl="1"/>
            <a:r>
              <a:rPr lang="en-US" dirty="0"/>
              <a:t>routes/index.js sets the variable title and renders </a:t>
            </a:r>
            <a:r>
              <a:rPr lang="en-US" dirty="0" err="1"/>
              <a:t>index.ejs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C49DB-2EAA-4483-BE43-091A4C884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030" y="3713355"/>
            <a:ext cx="5314950" cy="231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277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3D3D-786B-4328-8E9A-D1EB7F85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change the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19AE-4EFC-4B34-9F59-634FDF769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res.render</a:t>
            </a:r>
            <a:r>
              <a:rPr lang="en-US" dirty="0"/>
              <a:t>('index', { title: '</a:t>
            </a:r>
            <a:r>
              <a:rPr lang="en-US" dirty="0" err="1"/>
              <a:t>ToDoList</a:t>
            </a:r>
            <a:r>
              <a:rPr lang="en-US" dirty="0"/>
              <a:t>' 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Trace that!</a:t>
            </a:r>
          </a:p>
        </p:txBody>
      </p:sp>
    </p:spTree>
    <p:extLst>
      <p:ext uri="{BB962C8B-B14F-4D97-AF65-F5344CB8AC3E}">
        <p14:creationId xmlns:p14="http://schemas.microsoft.com/office/powerpoint/2010/main" val="15706879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84B0-CA4C-4F85-B38A-A1D31E01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build our front-end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611C-615E-4D9A-9665-BDDDD9E92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Jade vs </a:t>
            </a:r>
            <a:r>
              <a:rPr lang="en-US" dirty="0" err="1"/>
              <a:t>ejs</a:t>
            </a:r>
            <a:r>
              <a:rPr lang="en-US" dirty="0"/>
              <a:t> vs HTML</a:t>
            </a:r>
          </a:p>
          <a:p>
            <a:r>
              <a:rPr lang="en-US" dirty="0"/>
              <a:t>We will</a:t>
            </a:r>
          </a:p>
          <a:p>
            <a:pPr lvl="1"/>
            <a:r>
              <a:rPr lang="en-US" dirty="0"/>
              <a:t>Discuss the setup for jade </a:t>
            </a:r>
            <a:r>
              <a:rPr lang="en-US" dirty="0" err="1"/>
              <a:t>ejs</a:t>
            </a:r>
            <a:r>
              <a:rPr lang="en-US" dirty="0"/>
              <a:t> and HTML</a:t>
            </a:r>
          </a:p>
          <a:p>
            <a:pPr lvl="1"/>
            <a:r>
              <a:rPr lang="en-US" dirty="0"/>
              <a:t>Create two </a:t>
            </a:r>
            <a:r>
              <a:rPr lang="en-US" dirty="0" err="1"/>
              <a:t>Angularjs</a:t>
            </a:r>
            <a:r>
              <a:rPr lang="en-US" dirty="0"/>
              <a:t> controller for post and get</a:t>
            </a:r>
          </a:p>
          <a:p>
            <a:pPr lvl="1"/>
            <a:r>
              <a:rPr lang="en-US" dirty="0"/>
              <a:t>Create html page with </a:t>
            </a:r>
          </a:p>
          <a:p>
            <a:pPr lvl="2"/>
            <a:r>
              <a:rPr lang="en-US" dirty="0"/>
              <a:t>a button that call get elements(HTTP get request to our API)</a:t>
            </a:r>
          </a:p>
          <a:p>
            <a:pPr lvl="2"/>
            <a:r>
              <a:rPr lang="en-US" dirty="0"/>
              <a:t>Form to submit  </a:t>
            </a:r>
            <a:r>
              <a:rPr lang="en-US" dirty="0" err="1"/>
              <a:t>todo</a:t>
            </a:r>
            <a:r>
              <a:rPr lang="en-US" dirty="0"/>
              <a:t> item</a:t>
            </a:r>
          </a:p>
        </p:txBody>
      </p:sp>
    </p:spTree>
    <p:extLst>
      <p:ext uri="{BB962C8B-B14F-4D97-AF65-F5344CB8AC3E}">
        <p14:creationId xmlns:p14="http://schemas.microsoft.com/office/powerpoint/2010/main" val="244091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0275-6EC1-44F4-83D6-D436DF65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0D37D-6F8D-4682-8445-1FAEAE7DE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app.set</a:t>
            </a:r>
            <a:r>
              <a:rPr lang="en-US" dirty="0"/>
              <a:t>('views', </a:t>
            </a:r>
            <a:r>
              <a:rPr lang="en-US" dirty="0" err="1"/>
              <a:t>path.join</a:t>
            </a:r>
            <a:r>
              <a:rPr lang="en-US" dirty="0"/>
              <a:t>(__</a:t>
            </a:r>
            <a:r>
              <a:rPr lang="en-US" dirty="0" err="1"/>
              <a:t>dirname</a:t>
            </a:r>
            <a:r>
              <a:rPr lang="en-US" dirty="0"/>
              <a:t>, 'views’));</a:t>
            </a:r>
          </a:p>
          <a:p>
            <a:pPr marL="0" indent="0">
              <a:buNone/>
            </a:pPr>
            <a:r>
              <a:rPr lang="en-US" dirty="0" err="1"/>
              <a:t>app.set</a:t>
            </a:r>
            <a:r>
              <a:rPr lang="en-US" dirty="0"/>
              <a:t>('view engine', 'jade’);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work with html first lets change this to</a:t>
            </a:r>
          </a:p>
          <a:p>
            <a:pPr marL="457200" lvl="1" indent="0">
              <a:buNone/>
            </a:pPr>
            <a:r>
              <a:rPr lang="en-US" dirty="0" err="1"/>
              <a:t>app.engine</a:t>
            </a:r>
            <a:r>
              <a:rPr lang="en-US" dirty="0"/>
              <a:t>('html', require('</a:t>
            </a:r>
            <a:r>
              <a:rPr lang="en-US" dirty="0" err="1"/>
              <a:t>ejs</a:t>
            </a:r>
            <a:r>
              <a:rPr lang="en-US" dirty="0"/>
              <a:t>').</a:t>
            </a:r>
            <a:r>
              <a:rPr lang="en-US" dirty="0" err="1"/>
              <a:t>renderFile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 err="1"/>
              <a:t>app.set</a:t>
            </a:r>
            <a:r>
              <a:rPr lang="en-US" dirty="0"/>
              <a:t>('view engine', 'html’);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Under views-&gt; create index.html </a:t>
            </a:r>
          </a:p>
        </p:txBody>
      </p:sp>
    </p:spTree>
    <p:extLst>
      <p:ext uri="{BB962C8B-B14F-4D97-AF65-F5344CB8AC3E}">
        <p14:creationId xmlns:p14="http://schemas.microsoft.com/office/powerpoint/2010/main" val="13533248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EDDD-4BB7-41C6-B19B-E8311221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views\ndex.html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B6011-3A14-4BDC-B247-F1AE207A7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content and we will discuss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60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0B7A-7604-4474-8EC3-86B75F52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739F2-15FA-4742-9C9A-1BB749F0A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app consist of two controllers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9AC5F-25C0-4715-AD5A-D8C5F7C0DB25}"/>
              </a:ext>
            </a:extLst>
          </p:cNvPr>
          <p:cNvSpPr/>
          <p:nvPr/>
        </p:nvSpPr>
        <p:spPr>
          <a:xfrm>
            <a:off x="1116330" y="2341582"/>
            <a:ext cx="117081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app.controller</a:t>
            </a:r>
            <a:r>
              <a:rPr lang="en-US" dirty="0"/>
              <a:t>('</a:t>
            </a:r>
            <a:r>
              <a:rPr lang="en-US" dirty="0" err="1"/>
              <a:t>getController</a:t>
            </a:r>
            <a:r>
              <a:rPr lang="en-US" dirty="0"/>
              <a:t>', ($scope, $http, $location) =&gt;{</a:t>
            </a:r>
          </a:p>
          <a:p>
            <a:r>
              <a:rPr lang="en-US" dirty="0"/>
              <a:t>	$</a:t>
            </a:r>
            <a:r>
              <a:rPr lang="en-US" dirty="0" err="1"/>
              <a:t>scope.getAllUsers</a:t>
            </a:r>
            <a:r>
              <a:rPr lang="en-US" dirty="0"/>
              <a:t> = function(){</a:t>
            </a:r>
          </a:p>
          <a:p>
            <a:r>
              <a:rPr lang="en-US" dirty="0"/>
              <a:t>		var </a:t>
            </a:r>
            <a:r>
              <a:rPr lang="en-US" dirty="0" err="1"/>
              <a:t>url</a:t>
            </a:r>
            <a:r>
              <a:rPr lang="en-US" dirty="0"/>
              <a:t> = "/</a:t>
            </a:r>
            <a:r>
              <a:rPr lang="en-US" dirty="0" err="1"/>
              <a:t>todos</a:t>
            </a:r>
            <a:r>
              <a:rPr lang="en-US" dirty="0"/>
              <a:t>";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$</a:t>
            </a:r>
            <a:r>
              <a:rPr lang="en-US" dirty="0" err="1"/>
              <a:t>http.get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).then((response) =&gt; {</a:t>
            </a:r>
          </a:p>
          <a:p>
            <a:r>
              <a:rPr lang="en-US" dirty="0"/>
              <a:t>			$</a:t>
            </a:r>
            <a:r>
              <a:rPr lang="en-US" dirty="0" err="1"/>
              <a:t>scope.todos</a:t>
            </a:r>
            <a:r>
              <a:rPr lang="en-US" dirty="0"/>
              <a:t> = </a:t>
            </a:r>
            <a:r>
              <a:rPr lang="en-US" dirty="0" err="1"/>
              <a:t>response.data</a:t>
            </a:r>
            <a:r>
              <a:rPr lang="en-US" dirty="0"/>
              <a:t>;</a:t>
            </a:r>
          </a:p>
          <a:p>
            <a:r>
              <a:rPr lang="en-US" dirty="0"/>
              <a:t>		}, (response) =&gt; {</a:t>
            </a:r>
          </a:p>
          <a:p>
            <a:r>
              <a:rPr lang="en-US" dirty="0"/>
              <a:t>			$</a:t>
            </a:r>
            <a:r>
              <a:rPr lang="en-US" dirty="0" err="1"/>
              <a:t>scope.getErrMsg</a:t>
            </a:r>
            <a:r>
              <a:rPr lang="en-US" dirty="0"/>
              <a:t> = "Error Status: " +  </a:t>
            </a:r>
            <a:r>
              <a:rPr lang="en-US" dirty="0" err="1"/>
              <a:t>response.statusText</a:t>
            </a:r>
            <a:r>
              <a:rPr lang="en-US" dirty="0"/>
              <a:t>;</a:t>
            </a:r>
          </a:p>
          <a:p>
            <a:r>
              <a:rPr lang="en-US" dirty="0"/>
              <a:t>		});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661193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AE09CF-2504-4693-98B6-263F45D898AA}"/>
              </a:ext>
            </a:extLst>
          </p:cNvPr>
          <p:cNvSpPr/>
          <p:nvPr/>
        </p:nvSpPr>
        <p:spPr>
          <a:xfrm>
            <a:off x="838200" y="483097"/>
            <a:ext cx="1186815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err="1"/>
              <a:t>app.controller</a:t>
            </a:r>
            <a:r>
              <a:rPr lang="en-US" sz="1400" dirty="0"/>
              <a:t>('</a:t>
            </a:r>
            <a:r>
              <a:rPr lang="en-US" sz="1400" dirty="0" err="1"/>
              <a:t>postController</a:t>
            </a:r>
            <a:r>
              <a:rPr lang="en-US" sz="1400" dirty="0"/>
              <a:t>', ($scope, $http, $location) =&gt; {</a:t>
            </a:r>
          </a:p>
          <a:p>
            <a:r>
              <a:rPr lang="en-US" sz="1400" dirty="0"/>
              <a:t>	$</a:t>
            </a:r>
            <a:r>
              <a:rPr lang="en-US" sz="1400" dirty="0" err="1"/>
              <a:t>scope.submitAddForm</a:t>
            </a:r>
            <a:r>
              <a:rPr lang="en-US" sz="1400" dirty="0"/>
              <a:t> = function(){</a:t>
            </a:r>
          </a:p>
          <a:p>
            <a:r>
              <a:rPr lang="en-US" sz="1400" dirty="0"/>
              <a:t>		var </a:t>
            </a:r>
            <a:r>
              <a:rPr lang="en-US" sz="1400" dirty="0" err="1"/>
              <a:t>url</a:t>
            </a:r>
            <a:r>
              <a:rPr lang="en-US" sz="1400" dirty="0"/>
              <a:t> = "/</a:t>
            </a:r>
            <a:r>
              <a:rPr lang="en-US" sz="1400" dirty="0" err="1"/>
              <a:t>todos</a:t>
            </a:r>
            <a:r>
              <a:rPr lang="en-US" sz="1400" dirty="0"/>
              <a:t>";</a:t>
            </a:r>
          </a:p>
          <a:p>
            <a:r>
              <a:rPr lang="en-US" sz="1400" dirty="0"/>
              <a:t>		</a:t>
            </a:r>
          </a:p>
          <a:p>
            <a:r>
              <a:rPr lang="en-US" sz="1400" dirty="0"/>
              <a:t>		var config = {</a:t>
            </a:r>
          </a:p>
          <a:p>
            <a:r>
              <a:rPr lang="en-US" sz="1400" dirty="0"/>
              <a:t>                headers : {</a:t>
            </a:r>
          </a:p>
          <a:p>
            <a:r>
              <a:rPr lang="en-US" sz="1400" dirty="0"/>
              <a:t>                    'Accept': 'application/json'</a:t>
            </a:r>
          </a:p>
          <a:p>
            <a:r>
              <a:rPr lang="en-US" sz="1400" dirty="0"/>
              <a:t>                }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		var data = {</a:t>
            </a:r>
          </a:p>
          <a:p>
            <a:r>
              <a:rPr lang="en-US" sz="1400" dirty="0"/>
              <a:t>            name: $</a:t>
            </a:r>
            <a:r>
              <a:rPr lang="en-US" sz="1400" dirty="0" err="1"/>
              <a:t>scope.itemname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note: $</a:t>
            </a:r>
            <a:r>
              <a:rPr lang="en-US" sz="1400" dirty="0" err="1"/>
              <a:t>scope.note</a:t>
            </a:r>
            <a:endParaRPr lang="en-US" sz="1400" dirty="0"/>
          </a:p>
          <a:p>
            <a:r>
              <a:rPr lang="en-US" sz="1400" dirty="0"/>
              <a:t>        };</a:t>
            </a:r>
          </a:p>
          <a:p>
            <a:r>
              <a:rPr lang="en-US" sz="1400" dirty="0"/>
              <a:t>		</a:t>
            </a:r>
          </a:p>
          <a:p>
            <a:r>
              <a:rPr lang="en-US" sz="1400" dirty="0"/>
              <a:t>		</a:t>
            </a:r>
          </a:p>
          <a:p>
            <a:r>
              <a:rPr lang="en-US" sz="1400" dirty="0"/>
              <a:t>		$</a:t>
            </a:r>
            <a:r>
              <a:rPr lang="en-US" sz="1400" dirty="0" err="1"/>
              <a:t>http.post</a:t>
            </a:r>
            <a:r>
              <a:rPr lang="en-US" sz="1400" dirty="0"/>
              <a:t>(</a:t>
            </a:r>
            <a:r>
              <a:rPr lang="en-US" sz="1400" dirty="0" err="1"/>
              <a:t>url</a:t>
            </a:r>
            <a:r>
              <a:rPr lang="en-US" sz="1400" dirty="0"/>
              <a:t>, </a:t>
            </a:r>
            <a:r>
              <a:rPr lang="en-US" sz="1400" dirty="0" err="1"/>
              <a:t>JSON.stringify</a:t>
            </a:r>
            <a:r>
              <a:rPr lang="en-US" sz="1400" dirty="0"/>
              <a:t>(data), config).then((response) =&gt; {</a:t>
            </a:r>
          </a:p>
          <a:p>
            <a:r>
              <a:rPr lang="en-US" sz="1400" dirty="0"/>
              <a:t>			$</a:t>
            </a:r>
            <a:r>
              <a:rPr lang="en-US" sz="1400" dirty="0" err="1"/>
              <a:t>scope.todos</a:t>
            </a:r>
            <a:r>
              <a:rPr lang="en-US" sz="1400" dirty="0"/>
              <a:t>= </a:t>
            </a:r>
            <a:r>
              <a:rPr lang="en-US" sz="1400" dirty="0" err="1"/>
              <a:t>response.data</a:t>
            </a:r>
            <a:r>
              <a:rPr lang="en-US" sz="1400" dirty="0"/>
              <a:t>;</a:t>
            </a:r>
          </a:p>
          <a:p>
            <a:r>
              <a:rPr lang="en-US" sz="1400" dirty="0"/>
              <a:t>		}, (response) =&gt; {</a:t>
            </a:r>
          </a:p>
          <a:p>
            <a:r>
              <a:rPr lang="en-US" sz="1400" dirty="0"/>
              <a:t>			$</a:t>
            </a:r>
            <a:r>
              <a:rPr lang="en-US" sz="1400" dirty="0" err="1"/>
              <a:t>scope.postErrMsg</a:t>
            </a:r>
            <a:r>
              <a:rPr lang="en-US" sz="1400" dirty="0"/>
              <a:t> = "Error Status: " +  </a:t>
            </a:r>
            <a:r>
              <a:rPr lang="en-US" sz="1400" dirty="0" err="1"/>
              <a:t>response.statusText</a:t>
            </a:r>
            <a:r>
              <a:rPr lang="en-US" sz="1400" dirty="0"/>
              <a:t>;</a:t>
            </a:r>
          </a:p>
          <a:p>
            <a:r>
              <a:rPr lang="en-US" sz="1400" dirty="0"/>
              <a:t>		});</a:t>
            </a:r>
          </a:p>
          <a:p>
            <a:r>
              <a:rPr lang="en-US" sz="1400" dirty="0"/>
              <a:t>		</a:t>
            </a:r>
          </a:p>
          <a:p>
            <a:r>
              <a:rPr lang="en-US" sz="1400" dirty="0"/>
              <a:t>		// reset data fields</a:t>
            </a:r>
          </a:p>
          <a:p>
            <a:r>
              <a:rPr lang="en-US" sz="1400" dirty="0"/>
              <a:t>		$</a:t>
            </a:r>
            <a:r>
              <a:rPr lang="en-US" sz="1400" dirty="0" err="1"/>
              <a:t>scope.itemname</a:t>
            </a:r>
            <a:r>
              <a:rPr lang="en-US" sz="1400" dirty="0"/>
              <a:t> = "";</a:t>
            </a:r>
          </a:p>
          <a:p>
            <a:r>
              <a:rPr lang="en-US" sz="1400" dirty="0"/>
              <a:t>		$</a:t>
            </a:r>
            <a:r>
              <a:rPr lang="en-US" sz="1400" dirty="0" err="1"/>
              <a:t>scope.note</a:t>
            </a:r>
            <a:r>
              <a:rPr lang="en-US" sz="1400" dirty="0"/>
              <a:t> = "";</a:t>
            </a:r>
          </a:p>
          <a:p>
            <a:r>
              <a:rPr lang="en-US" sz="1400" dirty="0"/>
              <a:t>	}	</a:t>
            </a:r>
          </a:p>
          <a:p>
            <a:r>
              <a:rPr lang="en-US" sz="14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108582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5E8F-6BDA-4414-AC38-EC22B790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D226-E5CC-4D5F-BBD6-55508D452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Work On your final Project (we covered most of what you will need)</a:t>
            </a:r>
          </a:p>
          <a:p>
            <a:r>
              <a:rPr lang="en-US" dirty="0"/>
              <a:t>Reading:</a:t>
            </a:r>
          </a:p>
          <a:p>
            <a:pPr lvl="1"/>
            <a:r>
              <a:rPr lang="en-US" dirty="0">
                <a:hlinkClick r:id="rId2"/>
              </a:rPr>
              <a:t>https://www.html5rocks.com/en/tutorials/frameworks/angular-websockets/</a:t>
            </a:r>
            <a:endParaRPr lang="en-US" dirty="0"/>
          </a:p>
          <a:p>
            <a:pPr lvl="1"/>
            <a:r>
              <a:rPr lang="en-US" dirty="0"/>
              <a:t>Chapter 1,2,3 from Socket.io Cookbook</a:t>
            </a:r>
          </a:p>
          <a:p>
            <a:r>
              <a:rPr lang="en-US" dirty="0"/>
              <a:t>Assignment4 details will be posted.</a:t>
            </a:r>
          </a:p>
          <a:p>
            <a:r>
              <a:rPr lang="en-US" dirty="0"/>
              <a:t>Source of today’s code without front-end is at </a:t>
            </a:r>
          </a:p>
          <a:p>
            <a:pPr marL="0" indent="0">
              <a:buNone/>
            </a:pPr>
            <a:r>
              <a:rPr lang="en-US"/>
              <a:t>	git </a:t>
            </a:r>
            <a:r>
              <a:rPr lang="en-US" dirty="0"/>
              <a:t>clone https://github.com/amejiarosario/todoAPIjs.git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9E4688-D8A7-49DA-8432-C7D680B46F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356"/>
          <a:stretch/>
        </p:blipFill>
        <p:spPr>
          <a:xfrm>
            <a:off x="9970770" y="196375"/>
            <a:ext cx="1653540" cy="220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DA81A9-1ABA-467D-83CC-65C46407A6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2073"/>
          <a:stretch/>
        </p:blipFill>
        <p:spPr>
          <a:xfrm>
            <a:off x="8302942" y="196375"/>
            <a:ext cx="1667828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8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1F50BB-6B0E-4D6A-8298-EA6617D8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MEAN STACK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82492-3C99-475A-B66C-C09AE16DDE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395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321D-E8B3-4161-B6C0-C608F6DA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CB906-9309-427E-8B86-B36DDCCBB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49F76-065D-4533-8B7D-6DAED801C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90" y="2094255"/>
            <a:ext cx="7113270" cy="45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091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BA42-4E54-465C-AB78-DE773601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5D4C3-8DAC-4431-A619-97560FEF22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 dirty="0" err="1"/>
              <a:t>angularjs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364150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6F5980-425D-44D1-9ED3-01EE285F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F2DA39-2F37-48B5-8419-E430141E6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collaboration between Microsoft and Google</a:t>
            </a:r>
          </a:p>
          <a:p>
            <a:r>
              <a:rPr lang="en-US" dirty="0"/>
              <a:t>JavaScript-Like language</a:t>
            </a:r>
          </a:p>
          <a:p>
            <a:r>
              <a:rPr lang="en-US" dirty="0"/>
              <a:t>Angular is built on </a:t>
            </a:r>
            <a:r>
              <a:rPr lang="en-US" dirty="0">
                <a:solidFill>
                  <a:srgbClr val="FF0000"/>
                </a:solidFill>
              </a:rPr>
              <a:t>TypeScript</a:t>
            </a:r>
            <a:endParaRPr lang="en-US" dirty="0"/>
          </a:p>
          <a:p>
            <a:pPr lvl="1"/>
            <a:r>
              <a:rPr lang="en-US" dirty="0"/>
              <a:t>TypeScript is a strict syntactical superset of JavaScript</a:t>
            </a:r>
          </a:p>
          <a:p>
            <a:pPr lvl="1"/>
            <a:r>
              <a:rPr lang="en-US" dirty="0"/>
              <a:t>TypeScript is designed for development of large applications and </a:t>
            </a:r>
            <a:r>
              <a:rPr lang="en-US" dirty="0" err="1"/>
              <a:t>transcompiles</a:t>
            </a:r>
            <a:r>
              <a:rPr lang="en-US" dirty="0"/>
              <a:t> to JavaScript</a:t>
            </a:r>
          </a:p>
          <a:p>
            <a:pPr lvl="1"/>
            <a:r>
              <a:rPr lang="en-US" dirty="0"/>
              <a:t>provides optional static typing, classes and interfaces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816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D33F-478E-4022-A50A-6C4225B3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Datatype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707C2-92EB-414F-A515-6B6C897A6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005"/>
            <a:ext cx="10515600" cy="4351338"/>
          </a:xfrm>
        </p:spPr>
        <p:txBody>
          <a:bodyPr/>
          <a:lstStyle/>
          <a:p>
            <a:r>
              <a:rPr lang="en-US" dirty="0"/>
              <a:t>Similar to Java Script with minor syntax modification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11504D-5793-4BCC-8D50-181884AF7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06"/>
          <a:stretch/>
        </p:blipFill>
        <p:spPr>
          <a:xfrm>
            <a:off x="1226820" y="2064792"/>
            <a:ext cx="8465820" cy="474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371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AF4A-0014-4C16-8BBF-9EC13FB5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 on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3DE0A-4319-4535-8A40-434E1B1FB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https://channel9.msdn.com/posts/Anders-Hejlsberg-Introducing-TypeScript</a:t>
            </a:r>
          </a:p>
        </p:txBody>
      </p:sp>
    </p:spTree>
    <p:extLst>
      <p:ext uri="{BB962C8B-B14F-4D97-AF65-F5344CB8AC3E}">
        <p14:creationId xmlns:p14="http://schemas.microsoft.com/office/powerpoint/2010/main" val="27373185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2369-9AA6-40D3-9819-F180F41D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C485C-2628-4064-B173-D25798CB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is a JavaScript framework</a:t>
            </a:r>
          </a:p>
          <a:p>
            <a:pPr lvl="1"/>
            <a:r>
              <a:rPr lang="en-US" dirty="0"/>
              <a:t>provides a number of APIs and structure that helps you create complex client-side code</a:t>
            </a:r>
          </a:p>
          <a:p>
            <a:r>
              <a:rPr lang="en-US" dirty="0"/>
              <a:t>Angular Components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Directives</a:t>
            </a:r>
          </a:p>
          <a:p>
            <a:pPr lvl="1"/>
            <a:r>
              <a:rPr lang="en-US" dirty="0"/>
              <a:t>Data Binding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Services: </a:t>
            </a:r>
            <a:r>
              <a:rPr lang="en-US" dirty="0" err="1"/>
              <a:t>HTTPService</a:t>
            </a:r>
            <a:r>
              <a:rPr lang="en-US" dirty="0"/>
              <a:t>, AJAX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336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543D-EE93-441B-A0E4-B8CB09E0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F9DD9-B706-4B36-80D2-DD8A8FD2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not required, highly recommended</a:t>
            </a:r>
          </a:p>
          <a:p>
            <a:r>
              <a:rPr lang="en-US" dirty="0"/>
              <a:t>Divide your code into smaller parts-&gt; Adv?</a:t>
            </a:r>
          </a:p>
          <a:p>
            <a:endParaRPr lang="en-US" dirty="0"/>
          </a:p>
          <a:p>
            <a:r>
              <a:rPr lang="en-US" dirty="0"/>
              <a:t>Between different modules</a:t>
            </a:r>
          </a:p>
          <a:p>
            <a:pPr lvl="1"/>
            <a:r>
              <a:rPr lang="en-US" dirty="0" err="1"/>
              <a:t>Impor</a:t>
            </a:r>
            <a:r>
              <a:rPr lang="en-US" dirty="0"/>
              <a:t> external modules at the top of a file and export the functionality you need at the bottom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Import {Component} from 'angular2/core';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Export class App{}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326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81F6-CBC6-4359-92EF-F6CEF595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8EF0-6D8F-44E1-BC24-919D4093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Directives are JavaScript classes with metadata that defines the structure and behavior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Directives provide </a:t>
            </a:r>
            <a:r>
              <a:rPr lang="en-US" altLang="en-US" u="sng" dirty="0">
                <a:solidFill>
                  <a:srgbClr val="FF0000"/>
                </a:solidFill>
                <a:latin typeface="Verdana" panose="020B0604030504040204" pitchFamily="34" charset="0"/>
              </a:rPr>
              <a:t>the majority of UI functionality 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for Angular applications.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There are three major types of directives: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Components:</a:t>
            </a:r>
          </a:p>
          <a:p>
            <a:pPr lvl="2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HTML template +JavaScript functionality to create a self-contained UI element that can be added to an Angular application as a custom HTML element. Components are likely to be the directives you use the most in Angular.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Structural: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pPr lvl="2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You use structural directives when you need to manipulate the DOM.</a:t>
            </a:r>
          </a:p>
          <a:p>
            <a:pPr lvl="2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Allow you to create and destroy elements and components from a view.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Attribute: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pPr lvl="2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An attribute directive changes the appearance and behavior of HTML elements by using HTML attributes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utoShape 6" descr="Image">
            <a:extLst>
              <a:ext uri="{FF2B5EF4-FFF2-40B4-BE49-F238E27FC236}">
                <a16:creationId xmlns:a16="http://schemas.microsoft.com/office/drawing/2014/main" id="{87A67DCC-6093-41AA-83EE-88687083E0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425" y="-3508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7" descr="Image">
            <a:extLst>
              <a:ext uri="{FF2B5EF4-FFF2-40B4-BE49-F238E27FC236}">
                <a16:creationId xmlns:a16="http://schemas.microsoft.com/office/drawing/2014/main" id="{0DD89EC0-173E-410E-B9E7-4790628068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425" y="-60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8" descr="Image">
            <a:extLst>
              <a:ext uri="{FF2B5EF4-FFF2-40B4-BE49-F238E27FC236}">
                <a16:creationId xmlns:a16="http://schemas.microsoft.com/office/drawing/2014/main" id="{4C55316C-DC21-4350-8554-88C01FB48F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425" y="22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797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0CD9-18AD-4816-A7B5-F74C9933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18FC-B99F-4B6C-B396-FD26C1EA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Image result for angular component">
            <a:extLst>
              <a:ext uri="{FF2B5EF4-FFF2-40B4-BE49-F238E27FC236}">
                <a16:creationId xmlns:a16="http://schemas.microsoft.com/office/drawing/2014/main" id="{A67087A1-E67C-43B3-BCA5-043E4534E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2255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2364-50BA-4631-9E9B-E4DD2E8C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2CDD-21B4-443E-A0E1-BD4759467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Image result for angular component">
            <a:extLst>
              <a:ext uri="{FF2B5EF4-FFF2-40B4-BE49-F238E27FC236}">
                <a16:creationId xmlns:a16="http://schemas.microsoft.com/office/drawing/2014/main" id="{07EF9088-327A-482D-AE52-0BB2FD03C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660" y="2041208"/>
            <a:ext cx="59055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63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0633A6-7E3B-4D5B-AD7B-E067E7CB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your memory!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63B7A-FFF6-47A2-8091-17BB67D94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week, we used</a:t>
            </a:r>
          </a:p>
          <a:p>
            <a:pPr marL="0" indent="0">
              <a:buNone/>
            </a:pPr>
            <a:r>
              <a:rPr lang="en-US" dirty="0"/>
              <a:t>	Express, </a:t>
            </a:r>
            <a:r>
              <a:rPr lang="en-US" dirty="0" err="1"/>
              <a:t>Nodejs,MongoDB</a:t>
            </a:r>
            <a:r>
              <a:rPr lang="en-US" dirty="0"/>
              <a:t> =&gt; REST API</a:t>
            </a:r>
          </a:p>
          <a:p>
            <a:r>
              <a:rPr lang="en-US" dirty="0"/>
              <a:t>Today we will integrate </a:t>
            </a:r>
            <a:r>
              <a:rPr lang="en-US" dirty="0" err="1"/>
              <a:t>Angularjs</a:t>
            </a:r>
            <a:r>
              <a:rPr lang="en-US" dirty="0"/>
              <a:t> to complete our stack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911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2D4F-21B4-4252-968D-B14710E3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76BC-7364-4B8F-ACE8-6BD3CE529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Goal: The separation of responsibilities</a:t>
            </a:r>
          </a:p>
          <a:p>
            <a:r>
              <a:rPr lang="en-US" dirty="0"/>
              <a:t>Follow these rules:</a:t>
            </a:r>
          </a:p>
          <a:p>
            <a:pPr lvl="1">
              <a:lnSpc>
                <a:spcPct val="120000"/>
              </a:lnSpc>
            </a:pPr>
            <a:r>
              <a:rPr lang="en-US" altLang="en-US" sz="2600" dirty="0">
                <a:solidFill>
                  <a:srgbClr val="FF0000"/>
                </a:solidFill>
                <a:latin typeface="Verdana" panose="020B0604030504040204" pitchFamily="34" charset="0"/>
              </a:rPr>
              <a:t>The view </a:t>
            </a:r>
            <a:r>
              <a:rPr lang="en-US" altLang="en-US" sz="2600" dirty="0">
                <a:solidFill>
                  <a:srgbClr val="000000"/>
                </a:solidFill>
                <a:latin typeface="Verdana" panose="020B0604030504040204" pitchFamily="34" charset="0"/>
              </a:rPr>
              <a:t>acts as the </a:t>
            </a:r>
            <a:r>
              <a:rPr lang="en-US" altLang="en-US" sz="2600" u="sng" dirty="0">
                <a:solidFill>
                  <a:srgbClr val="000000"/>
                </a:solidFill>
                <a:latin typeface="Verdana" panose="020B0604030504040204" pitchFamily="34" charset="0"/>
              </a:rPr>
              <a:t>official presentation structure for the application</a:t>
            </a:r>
            <a:r>
              <a:rPr lang="en-US" altLang="en-US" sz="2600" dirty="0">
                <a:solidFill>
                  <a:srgbClr val="000000"/>
                </a:solidFill>
                <a:latin typeface="Verdana" panose="020B0604030504040204" pitchFamily="34" charset="0"/>
              </a:rPr>
              <a:t>. Indicate any presentation logic as directives in the HTML template of the view.</a:t>
            </a:r>
          </a:p>
          <a:p>
            <a:pPr lvl="1">
              <a:lnSpc>
                <a:spcPct val="120000"/>
              </a:lnSpc>
            </a:pPr>
            <a:r>
              <a:rPr lang="en-US" altLang="en-US" sz="2600" dirty="0">
                <a:solidFill>
                  <a:srgbClr val="FF0000"/>
                </a:solidFill>
                <a:latin typeface="Verdana" panose="020B0604030504040204" pitchFamily="34" charset="0"/>
              </a:rPr>
              <a:t>Any DOM manipulation</a:t>
            </a:r>
            <a:r>
              <a:rPr lang="en-US" altLang="en-US" sz="2600" dirty="0">
                <a:solidFill>
                  <a:srgbClr val="000000"/>
                </a:solidFill>
                <a:latin typeface="Verdana" panose="020B0604030504040204" pitchFamily="34" charset="0"/>
              </a:rPr>
              <a:t>, should be done in a </a:t>
            </a:r>
            <a:r>
              <a:rPr lang="en-US" altLang="en-US" sz="2600" u="sng" dirty="0">
                <a:solidFill>
                  <a:srgbClr val="000000"/>
                </a:solidFill>
                <a:latin typeface="Verdana" panose="020B0604030504040204" pitchFamily="34" charset="0"/>
              </a:rPr>
              <a:t>built-in fashion</a:t>
            </a:r>
          </a:p>
          <a:p>
            <a:pPr lvl="1">
              <a:lnSpc>
                <a:spcPct val="120000"/>
              </a:lnSpc>
            </a:pPr>
            <a:r>
              <a:rPr lang="en-US" altLang="en-US" sz="2600" dirty="0">
                <a:solidFill>
                  <a:srgbClr val="FF0000"/>
                </a:solidFill>
                <a:latin typeface="Verdana" panose="020B0604030504040204" pitchFamily="34" charset="0"/>
              </a:rPr>
              <a:t>Implement any reusable tasks </a:t>
            </a:r>
            <a:r>
              <a:rPr lang="en-US" altLang="en-US" sz="2600" dirty="0">
                <a:solidFill>
                  <a:srgbClr val="000000"/>
                </a:solidFill>
                <a:latin typeface="Verdana" panose="020B0604030504040204" pitchFamily="34" charset="0"/>
              </a:rPr>
              <a:t>as services and add them to your modules by using </a:t>
            </a:r>
            <a:r>
              <a:rPr lang="en-US" altLang="en-US" sz="2600" u="sng" dirty="0">
                <a:solidFill>
                  <a:srgbClr val="000000"/>
                </a:solidFill>
                <a:latin typeface="Verdana" panose="020B0604030504040204" pitchFamily="34" charset="0"/>
              </a:rPr>
              <a:t>dependency injection.</a:t>
            </a:r>
            <a:endParaRPr lang="en-US" altLang="en-US" sz="2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en-US" sz="2600" dirty="0">
                <a:solidFill>
                  <a:srgbClr val="000000"/>
                </a:solidFill>
                <a:latin typeface="Verdana" panose="020B0604030504040204" pitchFamily="34" charset="0"/>
              </a:rPr>
              <a:t>Define </a:t>
            </a:r>
            <a:r>
              <a:rPr lang="en-US" altLang="en-US" sz="2600" dirty="0">
                <a:solidFill>
                  <a:srgbClr val="FF0000"/>
                </a:solidFill>
                <a:latin typeface="Verdana" panose="020B0604030504040204" pitchFamily="34" charset="0"/>
              </a:rPr>
              <a:t>controllers</a:t>
            </a:r>
            <a:r>
              <a:rPr lang="en-US" altLang="en-US" sz="2600" dirty="0">
                <a:solidFill>
                  <a:srgbClr val="000000"/>
                </a:solidFill>
                <a:latin typeface="Verdana" panose="020B0604030504040204" pitchFamily="34" charset="0"/>
              </a:rPr>
              <a:t> within the module namespace to ensure that </a:t>
            </a:r>
            <a:r>
              <a:rPr lang="en-US" altLang="en-US" sz="2600" u="sng" dirty="0">
                <a:solidFill>
                  <a:srgbClr val="000000"/>
                </a:solidFill>
                <a:latin typeface="Verdana" panose="020B0604030504040204" pitchFamily="34" charset="0"/>
              </a:rPr>
              <a:t>your application can be packaged easily</a:t>
            </a:r>
            <a:endParaRPr kumimoji="0" lang="en-US" altLang="en-US" sz="4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BE4B07-B972-4AA8-920B-38CB7B70F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">
            <a:extLst>
              <a:ext uri="{FF2B5EF4-FFF2-40B4-BE49-F238E27FC236}">
                <a16:creationId xmlns:a16="http://schemas.microsoft.com/office/drawing/2014/main" id="{F7DD354C-CF6C-4BA2-BD23-454082BD09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425" y="-495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Image">
            <a:extLst>
              <a:ext uri="{FF2B5EF4-FFF2-40B4-BE49-F238E27FC236}">
                <a16:creationId xmlns:a16="http://schemas.microsoft.com/office/drawing/2014/main" id="{AAB78561-1BCA-40FA-8970-28B6B82981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425" y="-2063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">
            <a:extLst>
              <a:ext uri="{FF2B5EF4-FFF2-40B4-BE49-F238E27FC236}">
                <a16:creationId xmlns:a16="http://schemas.microsoft.com/office/drawing/2014/main" id="{DE5702DA-DA79-4888-BFED-47B65994E1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42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5" descr="Image">
            <a:extLst>
              <a:ext uri="{FF2B5EF4-FFF2-40B4-BE49-F238E27FC236}">
                <a16:creationId xmlns:a16="http://schemas.microsoft.com/office/drawing/2014/main" id="{0E57936A-A569-4F72-9F22-31560293D5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425" y="373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32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4ABB-F07E-4241-8F3B-1ED3F848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752F8-55B6-433F-A778-D4E3A2970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42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3FF255-979F-413A-9023-87716439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Web App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C2D91-C8E6-46FB-8C04-B8E3AB81F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focus on </a:t>
            </a:r>
            <a:r>
              <a:rPr lang="en-US" dirty="0" err="1"/>
              <a:t>Architicture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722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E7D8-3D9E-4C00-A8DD-B85A1021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9FAE4-BC31-49FC-AC30-28C91FF4D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Nodejs, we will install angular cli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–g @angular/cli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tool will take care of generating your angular app, directories structure, module, directives, services,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582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FA3B-8D08-40F3-B28C-7BAB0DDC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473D6-4AF3-4BED-BDBA-6A200E2A6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45A05-9980-4EC7-9E2A-4B5AA3E22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690688"/>
            <a:ext cx="109918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741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01AA-9BDF-4683-9C6E-B93BCC74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angular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0DC2-A57D-4AB1-AFD1-AEABFD9FD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 to the directory location where you want to save your project</a:t>
            </a:r>
          </a:p>
          <a:p>
            <a:pPr marL="0" indent="0">
              <a:buNone/>
            </a:pPr>
            <a:r>
              <a:rPr lang="en-US" dirty="0"/>
              <a:t>ng new my-app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will ask you if you want to use routes?  </a:t>
            </a:r>
            <a:r>
              <a:rPr lang="en-US" dirty="0">
                <a:solidFill>
                  <a:srgbClr val="FF0000"/>
                </a:solidFill>
              </a:rPr>
              <a:t>Yes</a:t>
            </a:r>
          </a:p>
          <a:p>
            <a:pPr marL="0" indent="0">
              <a:buNone/>
            </a:pPr>
            <a:r>
              <a:rPr lang="en-US" dirty="0"/>
              <a:t>and what type of stylesheet you want. </a:t>
            </a:r>
            <a:r>
              <a:rPr lang="en-US" dirty="0">
                <a:solidFill>
                  <a:srgbClr val="FF0000"/>
                </a:solidFill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5475447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1371-8423-4C26-9BC2-108E038B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 your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308E-8AC7-4DA5-92DE-5AF2CC386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installation is done, go to the directory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cd my-app</a:t>
            </a:r>
          </a:p>
          <a:p>
            <a:pPr marL="0" indent="0">
              <a:buNone/>
            </a:pPr>
            <a:r>
              <a:rPr lang="en-US" dirty="0"/>
              <a:t>The next command will run your app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ng serve –open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Serve will run you app and watch for any changes you make to your files and rebuild the app if needed!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--open will open the app in your browser.</a:t>
            </a:r>
          </a:p>
        </p:txBody>
      </p:sp>
    </p:spTree>
    <p:extLst>
      <p:ext uri="{BB962C8B-B14F-4D97-AF65-F5344CB8AC3E}">
        <p14:creationId xmlns:p14="http://schemas.microsoft.com/office/powerpoint/2010/main" val="33203642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AEC9-A2CE-46D8-A4CE-E8FEDFFD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your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B8A4-317E-4F3F-AD24-45E9857D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directory my-app and check the content and structure</a:t>
            </a:r>
          </a:p>
          <a:p>
            <a:r>
              <a:rPr lang="en-US" dirty="0"/>
              <a:t>All your angular code is under my-app/app directory</a:t>
            </a:r>
          </a:p>
          <a:p>
            <a:r>
              <a:rPr lang="en-US" dirty="0"/>
              <a:t>Start with </a:t>
            </a:r>
            <a:r>
              <a:rPr lang="en-US" dirty="0" err="1"/>
              <a:t>app.comoponent.ts</a:t>
            </a:r>
            <a:r>
              <a:rPr lang="en-US" dirty="0"/>
              <a:t> (extension </a:t>
            </a:r>
            <a:r>
              <a:rPr lang="en-US" dirty="0" err="1"/>
              <a:t>ts</a:t>
            </a:r>
            <a:r>
              <a:rPr lang="en-US" dirty="0"/>
              <a:t>: typescript)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E91BB-72DD-4991-BF02-3CA1B7817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997" y="3429000"/>
            <a:ext cx="5182947" cy="2354580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BFDDF52-2A6C-4C50-9399-160152476980}"/>
              </a:ext>
            </a:extLst>
          </p:cNvPr>
          <p:cNvSpPr/>
          <p:nvPr/>
        </p:nvSpPr>
        <p:spPr>
          <a:xfrm>
            <a:off x="7212330" y="3566160"/>
            <a:ext cx="2286000" cy="571500"/>
          </a:xfrm>
          <a:prstGeom prst="wedgeRoundRectCallout">
            <a:avLst>
              <a:gd name="adj1" fmla="val -169333"/>
              <a:gd name="adj2" fmla="val 56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given to module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FFA33D3-AA68-4124-8A6A-B748A634AD62}"/>
              </a:ext>
            </a:extLst>
          </p:cNvPr>
          <p:cNvSpPr/>
          <p:nvPr/>
        </p:nvSpPr>
        <p:spPr>
          <a:xfrm>
            <a:off x="8787765" y="4272597"/>
            <a:ext cx="2286000" cy="571500"/>
          </a:xfrm>
          <a:prstGeom prst="wedgeRoundRectCallout">
            <a:avLst>
              <a:gd name="adj1" fmla="val -165333"/>
              <a:gd name="adj2" fmla="val -5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view, HTML template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1EDCD3A-A33F-451D-AF0A-68E76F75E8C6}"/>
              </a:ext>
            </a:extLst>
          </p:cNvPr>
          <p:cNvSpPr/>
          <p:nvPr/>
        </p:nvSpPr>
        <p:spPr>
          <a:xfrm>
            <a:off x="9067800" y="4979034"/>
            <a:ext cx="2286000" cy="571500"/>
          </a:xfrm>
          <a:prstGeom prst="wedgeRoundRectCallout">
            <a:avLst>
              <a:gd name="adj1" fmla="val -200333"/>
              <a:gd name="adj2" fmla="val -81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StyleSheet</a:t>
            </a:r>
            <a:r>
              <a:rPr lang="en-US" dirty="0"/>
              <a:t>, CSS or LESS or Jade</a:t>
            </a:r>
          </a:p>
        </p:txBody>
      </p:sp>
    </p:spTree>
    <p:extLst>
      <p:ext uri="{BB962C8B-B14F-4D97-AF65-F5344CB8AC3E}">
        <p14:creationId xmlns:p14="http://schemas.microsoft.com/office/powerpoint/2010/main" val="18589639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18E7-0635-438D-A1FB-B6416915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your app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1078-6B38-4A1A-A66D-B1BBDED5C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app.module.ts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AC57F-A38C-4BF7-A1A3-3C7F4A38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395776"/>
            <a:ext cx="4867275" cy="27813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8EEBA7B-4EDD-4538-99A9-E1181DACB468}"/>
              </a:ext>
            </a:extLst>
          </p:cNvPr>
          <p:cNvSpPr/>
          <p:nvPr/>
        </p:nvSpPr>
        <p:spPr>
          <a:xfrm>
            <a:off x="7840980" y="2180908"/>
            <a:ext cx="1497330" cy="429736"/>
          </a:xfrm>
          <a:prstGeom prst="wedgeRectCallout">
            <a:avLst>
              <a:gd name="adj1" fmla="val -268572"/>
              <a:gd name="adj2" fmla="val 64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NgModule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7D0273-5DF5-44E9-8785-3FF55451BF4F}"/>
              </a:ext>
            </a:extLst>
          </p:cNvPr>
          <p:cNvSpPr/>
          <p:nvPr/>
        </p:nvSpPr>
        <p:spPr>
          <a:xfrm>
            <a:off x="968692" y="5530632"/>
            <a:ext cx="10739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NgModule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Angular decorator that allows you to place all your imports, declarations, and bootstrap files for a particular module in a single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143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5C18-C865-45D0-B656-F13770B1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C173E-1DB0-46D8-9A88-EEBA8F10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app component is the root of your app.</a:t>
            </a:r>
          </a:p>
          <a:p>
            <a:r>
              <a:rPr lang="en-US" dirty="0"/>
              <a:t>For each element you have from your web app, you will have to create a new directory with a similar structure.</a:t>
            </a:r>
          </a:p>
          <a:p>
            <a:r>
              <a:rPr lang="en-US" dirty="0"/>
              <a:t>If we have a rate-item component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3F4224-486A-42F8-AFAE-46D5640E3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03309"/>
            <a:ext cx="1053442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/app/rated-item: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Folder containing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rated-item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component.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/app/rated-item/rated-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item.component.ts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Angular component that lets the user rate items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/app/rated-item/rated-item.component.html: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Angular template for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rated-item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component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/app/rated-item/rated-item.component.css: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CSS file for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rated-item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component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">
            <a:extLst>
              <a:ext uri="{FF2B5EF4-FFF2-40B4-BE49-F238E27FC236}">
                <a16:creationId xmlns:a16="http://schemas.microsoft.com/office/drawing/2014/main" id="{1498B1A9-2C9E-4F85-B4C5-EB29868CCD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425" y="-3508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Image">
            <a:extLst>
              <a:ext uri="{FF2B5EF4-FFF2-40B4-BE49-F238E27FC236}">
                <a16:creationId xmlns:a16="http://schemas.microsoft.com/office/drawing/2014/main" id="{970A4267-4C3E-4857-820E-1D497BFECF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425" y="-603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">
            <a:extLst>
              <a:ext uri="{FF2B5EF4-FFF2-40B4-BE49-F238E27FC236}">
                <a16:creationId xmlns:a16="http://schemas.microsoft.com/office/drawing/2014/main" id="{6DE12C0D-5554-4A07-9170-35442A6171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425" y="22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8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D9B6AC-528B-4287-BBFB-52807B49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Document Mapper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EF0F1-AE54-4D39-BF76-6BEF3E759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Mongoose</a:t>
            </a:r>
          </a:p>
        </p:txBody>
      </p:sp>
    </p:spTree>
    <p:extLst>
      <p:ext uri="{BB962C8B-B14F-4D97-AF65-F5344CB8AC3E}">
        <p14:creationId xmlns:p14="http://schemas.microsoft.com/office/powerpoint/2010/main" val="284715757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C7E3F6-6668-488A-846A-6E64E638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Check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EE5C6-F87F-48E7-8FF9-4867CA95A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change the title of your app?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{{title}} </a:t>
            </a:r>
            <a:r>
              <a:rPr lang="en-US" dirty="0">
                <a:sym typeface="Wingdings" panose="05000000000000000000" pitchFamily="2" charset="2"/>
              </a:rPr>
              <a:t> What does it link to?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039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7414-A018-4D47-B122-DE7FAAEB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another component to our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06D2-89E0-46D7-9B6A-178536F75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ng generate component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your </a:t>
            </a:r>
            <a:r>
              <a:rPr lang="en-US" dirty="0" err="1"/>
              <a:t>NgModule</a:t>
            </a:r>
            <a:r>
              <a:rPr lang="en-US" dirty="0"/>
              <a:t> under </a:t>
            </a:r>
            <a:r>
              <a:rPr lang="en-US" dirty="0" err="1"/>
              <a:t>app.module.ts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Check your </a:t>
            </a:r>
            <a:r>
              <a:rPr lang="en-US" dirty="0" err="1"/>
              <a:t>list.component.ts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988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5951-A710-40F2-81DC-8CDE1C40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ngOnInit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F1D26-F2AE-45C6-8CE4-78A87205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Life cycle hook.</a:t>
            </a:r>
          </a:p>
          <a:p>
            <a:r>
              <a:rPr lang="en-US" dirty="0"/>
              <a:t>Good place to add any initialization you need.</a:t>
            </a:r>
          </a:p>
        </p:txBody>
      </p:sp>
    </p:spTree>
    <p:extLst>
      <p:ext uri="{BB962C8B-B14F-4D97-AF65-F5344CB8AC3E}">
        <p14:creationId xmlns:p14="http://schemas.microsoft.com/office/powerpoint/2010/main" val="7618256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F83F-A767-48E2-A5B2-58D49C64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8C01-90B0-45BA-816C-8EA988CD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value to class element</a:t>
            </a:r>
          </a:p>
          <a:p>
            <a:pPr marL="0" indent="0">
              <a:buNone/>
            </a:pPr>
            <a:r>
              <a:rPr lang="en-US" dirty="0"/>
              <a:t>	list = ‘</a:t>
            </a:r>
            <a:r>
              <a:rPr lang="en-US" dirty="0" err="1"/>
              <a:t>MYList</a:t>
            </a:r>
            <a:r>
              <a:rPr lang="en-US" dirty="0"/>
              <a:t>'; </a:t>
            </a:r>
          </a:p>
          <a:p>
            <a:r>
              <a:rPr lang="en-US" dirty="0"/>
              <a:t>Add &lt;app-list&gt;&lt;/app-list&gt; to your app.component.html </a:t>
            </a:r>
          </a:p>
          <a:p>
            <a:r>
              <a:rPr lang="en-US" dirty="0"/>
              <a:t>This will import anything you created in your List Component to your main component.</a:t>
            </a:r>
          </a:p>
        </p:txBody>
      </p:sp>
    </p:spTree>
    <p:extLst>
      <p:ext uri="{BB962C8B-B14F-4D97-AF65-F5344CB8AC3E}">
        <p14:creationId xmlns:p14="http://schemas.microsoft.com/office/powerpoint/2010/main" val="32241218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3A0D-27FE-42C6-81F8-FB394B57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 in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2AAE-1416-4D85-BDF0-649C526F7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392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0039-677F-407E-938F-79F74308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4EF93-AB0E-4098-A04C-E36496AF9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1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04A3-8F70-4CA8-990C-EDE833D4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Express app to MongoDB with Mongoose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C8E56-9F61-4796-B2C9-AFB929A29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use native MongoDB driver, but not easy to work with</a:t>
            </a:r>
          </a:p>
          <a:p>
            <a:r>
              <a:rPr lang="en-US" dirty="0"/>
              <a:t>MongoDB native driver does not offer built-in way of defining and maintaining data structures</a:t>
            </a:r>
          </a:p>
          <a:p>
            <a:r>
              <a:rPr lang="en-US" dirty="0"/>
              <a:t>Mongoose enables us to define data structures, and models, maintain them, and use them to interact with the DB</a:t>
            </a:r>
          </a:p>
        </p:txBody>
      </p:sp>
    </p:spTree>
    <p:extLst>
      <p:ext uri="{BB962C8B-B14F-4D97-AF65-F5344CB8AC3E}">
        <p14:creationId xmlns:p14="http://schemas.microsoft.com/office/powerpoint/2010/main" val="309909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2819</Words>
  <Application>Microsoft Office PowerPoint</Application>
  <PresentationFormat>Widescreen</PresentationFormat>
  <Paragraphs>495</Paragraphs>
  <Slides>85</Slides>
  <Notes>7</Notes>
  <HiddenSlides>25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5" baseType="lpstr">
      <vt:lpstr>Arial</vt:lpstr>
      <vt:lpstr>Calibri</vt:lpstr>
      <vt:lpstr>Calibri Light</vt:lpstr>
      <vt:lpstr>Consolas</vt:lpstr>
      <vt:lpstr>Cordia New</vt:lpstr>
      <vt:lpstr>Courier New</vt:lpstr>
      <vt:lpstr>Verdana</vt:lpstr>
      <vt:lpstr>Verdana</vt:lpstr>
      <vt:lpstr>Wingdings</vt:lpstr>
      <vt:lpstr>Office Theme</vt:lpstr>
      <vt:lpstr>Web Technology and Standards</vt:lpstr>
      <vt:lpstr>Goal</vt:lpstr>
      <vt:lpstr>ORM</vt:lpstr>
      <vt:lpstr>From DB to Objects</vt:lpstr>
      <vt:lpstr>Pros and Cons</vt:lpstr>
      <vt:lpstr>Intro to MEAN STACK</vt:lpstr>
      <vt:lpstr>Refresh your memory!</vt:lpstr>
      <vt:lpstr>Object Document Mapper</vt:lpstr>
      <vt:lpstr>Connect Express app to MongoDB with Mongoose </vt:lpstr>
      <vt:lpstr>Add mongoose to your Express Application</vt:lpstr>
      <vt:lpstr>PowerPoint Presentation</vt:lpstr>
      <vt:lpstr>Add Mongoose Connection to your app</vt:lpstr>
      <vt:lpstr>Setting up connection file</vt:lpstr>
      <vt:lpstr>Multiple Connections</vt:lpstr>
      <vt:lpstr>ODM</vt:lpstr>
      <vt:lpstr>How mongoose models data?</vt:lpstr>
      <vt:lpstr>Define a simple schema</vt:lpstr>
      <vt:lpstr>Our Product model from last week</vt:lpstr>
      <vt:lpstr>Another Example</vt:lpstr>
      <vt:lpstr>Complex Schema</vt:lpstr>
      <vt:lpstr>Compile your model</vt:lpstr>
      <vt:lpstr>Templating</vt:lpstr>
      <vt:lpstr>PowerPoint Presentation</vt:lpstr>
      <vt:lpstr>PowerPoint Presentation</vt:lpstr>
      <vt:lpstr>How to use it</vt:lpstr>
      <vt:lpstr>Basic syntax</vt:lpstr>
      <vt:lpstr>Tags</vt:lpstr>
      <vt:lpstr>Nesting</vt:lpstr>
      <vt:lpstr>Variables</vt:lpstr>
      <vt:lpstr>Classes and ids</vt:lpstr>
      <vt:lpstr>Jade is integrated with JavaScript</vt:lpstr>
      <vt:lpstr>Loops</vt:lpstr>
      <vt:lpstr>Conditions</vt:lpstr>
      <vt:lpstr>MEAN STACK</vt:lpstr>
      <vt:lpstr>PowerPoint Presentation</vt:lpstr>
      <vt:lpstr>Mean Frameworks</vt:lpstr>
      <vt:lpstr>Anatomy of Mean APP</vt:lpstr>
      <vt:lpstr>Make sure </vt:lpstr>
      <vt:lpstr>A new project (To Do List)</vt:lpstr>
      <vt:lpstr>Express-generator</vt:lpstr>
      <vt:lpstr>For any EXPRESS project</vt:lpstr>
      <vt:lpstr>Touch</vt:lpstr>
      <vt:lpstr>App.js vs Server.js</vt:lpstr>
      <vt:lpstr>REST API (back-end)</vt:lpstr>
      <vt:lpstr>Open app.js and add mongodb connection</vt:lpstr>
      <vt:lpstr>In Nodejs bash</vt:lpstr>
      <vt:lpstr>Todo.js</vt:lpstr>
      <vt:lpstr>We will define routes</vt:lpstr>
      <vt:lpstr>In routes/todos.js</vt:lpstr>
      <vt:lpstr>try</vt:lpstr>
      <vt:lpstr>Front-end</vt:lpstr>
      <vt:lpstr>routes/index.js</vt:lpstr>
      <vt:lpstr>Let’s change the title</vt:lpstr>
      <vt:lpstr>To build our front-end</vt:lpstr>
      <vt:lpstr>Template engine setup</vt:lpstr>
      <vt:lpstr>views\ndex.html</vt:lpstr>
      <vt:lpstr>Angularjs app</vt:lpstr>
      <vt:lpstr>PowerPoint Presentation</vt:lpstr>
      <vt:lpstr>Reading/Resource</vt:lpstr>
      <vt:lpstr>PowerPoint Presentation</vt:lpstr>
      <vt:lpstr>Angular</vt:lpstr>
      <vt:lpstr>Intro</vt:lpstr>
      <vt:lpstr>TypeScript Datatype</vt:lpstr>
      <vt:lpstr>For more on TypeScript</vt:lpstr>
      <vt:lpstr>Angular</vt:lpstr>
      <vt:lpstr>Modules</vt:lpstr>
      <vt:lpstr>Directives</vt:lpstr>
      <vt:lpstr>PowerPoint Presentation</vt:lpstr>
      <vt:lpstr>PowerPoint Presentation</vt:lpstr>
      <vt:lpstr>Angular Rules</vt:lpstr>
      <vt:lpstr>PowerPoint Presentation</vt:lpstr>
      <vt:lpstr>Small Web App Demo</vt:lpstr>
      <vt:lpstr>Angular</vt:lpstr>
      <vt:lpstr>Some commands</vt:lpstr>
      <vt:lpstr>Create new angular app</vt:lpstr>
      <vt:lpstr>Serve your app</vt:lpstr>
      <vt:lpstr>Understanding your app</vt:lpstr>
      <vt:lpstr>Understanding your app 2</vt:lpstr>
      <vt:lpstr>Other Component</vt:lpstr>
      <vt:lpstr>Learning Check</vt:lpstr>
      <vt:lpstr>Let’s add another component to our app</vt:lpstr>
      <vt:lpstr>ngOnInit</vt:lpstr>
      <vt:lpstr>PowerPoint Presentation</vt:lpstr>
      <vt:lpstr>Defining class in TypeScript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Alawya Alawami</dc:creator>
  <cp:lastModifiedBy>Alawya Alawami</cp:lastModifiedBy>
  <cp:revision>32</cp:revision>
  <dcterms:created xsi:type="dcterms:W3CDTF">2018-11-03T14:35:20Z</dcterms:created>
  <dcterms:modified xsi:type="dcterms:W3CDTF">2018-11-05T17:58:27Z</dcterms:modified>
</cp:coreProperties>
</file>