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1" r:id="rId1"/>
  </p:sldMasterIdLst>
  <p:notesMasterIdLst>
    <p:notesMasterId r:id="rId27"/>
  </p:notesMasterIdLst>
  <p:handoutMasterIdLst>
    <p:handoutMasterId r:id="rId28"/>
  </p:handoutMasterIdLst>
  <p:sldIdLst>
    <p:sldId id="256" r:id="rId2"/>
    <p:sldId id="269" r:id="rId3"/>
    <p:sldId id="276" r:id="rId4"/>
    <p:sldId id="270" r:id="rId5"/>
    <p:sldId id="265" r:id="rId6"/>
    <p:sldId id="277" r:id="rId7"/>
    <p:sldId id="260" r:id="rId8"/>
    <p:sldId id="271" r:id="rId9"/>
    <p:sldId id="278" r:id="rId10"/>
    <p:sldId id="279" r:id="rId11"/>
    <p:sldId id="280" r:id="rId12"/>
    <p:sldId id="272" r:id="rId13"/>
    <p:sldId id="274" r:id="rId14"/>
    <p:sldId id="275" r:id="rId15"/>
    <p:sldId id="273" r:id="rId16"/>
    <p:sldId id="262" r:id="rId17"/>
    <p:sldId id="261" r:id="rId18"/>
    <p:sldId id="281" r:id="rId19"/>
    <p:sldId id="282" r:id="rId20"/>
    <p:sldId id="283" r:id="rId21"/>
    <p:sldId id="284" r:id="rId22"/>
    <p:sldId id="285" r:id="rId23"/>
    <p:sldId id="286" r:id="rId24"/>
    <p:sldId id="287" r:id="rId25"/>
    <p:sldId id="288" r:id="rId26"/>
  </p:sldIdLst>
  <p:sldSz cx="10080625" cy="7559675"/>
  <p:notesSz cx="7559675" cy="10691813"/>
  <p:defaultTextStyle>
    <a:defPPr>
      <a:defRPr lang="en-US"/>
    </a:defPPr>
    <a:lvl1pPr marL="0" algn="l" defTabSz="914021" rtl="0" eaLnBrk="1" latinLnBrk="0" hangingPunct="1">
      <a:defRPr sz="1800" kern="1200">
        <a:solidFill>
          <a:schemeClr val="tx1"/>
        </a:solidFill>
        <a:latin typeface="+mn-lt"/>
        <a:ea typeface="+mn-ea"/>
        <a:cs typeface="+mn-cs"/>
      </a:defRPr>
    </a:lvl1pPr>
    <a:lvl2pPr marL="457010" algn="l" defTabSz="914021" rtl="0" eaLnBrk="1" latinLnBrk="0" hangingPunct="1">
      <a:defRPr sz="1800" kern="1200">
        <a:solidFill>
          <a:schemeClr val="tx1"/>
        </a:solidFill>
        <a:latin typeface="+mn-lt"/>
        <a:ea typeface="+mn-ea"/>
        <a:cs typeface="+mn-cs"/>
      </a:defRPr>
    </a:lvl2pPr>
    <a:lvl3pPr marL="914021" algn="l" defTabSz="914021" rtl="0" eaLnBrk="1" latinLnBrk="0" hangingPunct="1">
      <a:defRPr sz="1800" kern="1200">
        <a:solidFill>
          <a:schemeClr val="tx1"/>
        </a:solidFill>
        <a:latin typeface="+mn-lt"/>
        <a:ea typeface="+mn-ea"/>
        <a:cs typeface="+mn-cs"/>
      </a:defRPr>
    </a:lvl3pPr>
    <a:lvl4pPr marL="1371031" algn="l" defTabSz="914021" rtl="0" eaLnBrk="1" latinLnBrk="0" hangingPunct="1">
      <a:defRPr sz="1800" kern="1200">
        <a:solidFill>
          <a:schemeClr val="tx1"/>
        </a:solidFill>
        <a:latin typeface="+mn-lt"/>
        <a:ea typeface="+mn-ea"/>
        <a:cs typeface="+mn-cs"/>
      </a:defRPr>
    </a:lvl4pPr>
    <a:lvl5pPr marL="1828041" algn="l" defTabSz="914021" rtl="0" eaLnBrk="1" latinLnBrk="0" hangingPunct="1">
      <a:defRPr sz="1800" kern="1200">
        <a:solidFill>
          <a:schemeClr val="tx1"/>
        </a:solidFill>
        <a:latin typeface="+mn-lt"/>
        <a:ea typeface="+mn-ea"/>
        <a:cs typeface="+mn-cs"/>
      </a:defRPr>
    </a:lvl5pPr>
    <a:lvl6pPr marL="2285052" algn="l" defTabSz="914021" rtl="0" eaLnBrk="1" latinLnBrk="0" hangingPunct="1">
      <a:defRPr sz="1800" kern="1200">
        <a:solidFill>
          <a:schemeClr val="tx1"/>
        </a:solidFill>
        <a:latin typeface="+mn-lt"/>
        <a:ea typeface="+mn-ea"/>
        <a:cs typeface="+mn-cs"/>
      </a:defRPr>
    </a:lvl6pPr>
    <a:lvl7pPr marL="2742063" algn="l" defTabSz="914021" rtl="0" eaLnBrk="1" latinLnBrk="0" hangingPunct="1">
      <a:defRPr sz="1800" kern="1200">
        <a:solidFill>
          <a:schemeClr val="tx1"/>
        </a:solidFill>
        <a:latin typeface="+mn-lt"/>
        <a:ea typeface="+mn-ea"/>
        <a:cs typeface="+mn-cs"/>
      </a:defRPr>
    </a:lvl7pPr>
    <a:lvl8pPr marL="3199073" algn="l" defTabSz="914021" rtl="0" eaLnBrk="1" latinLnBrk="0" hangingPunct="1">
      <a:defRPr sz="1800" kern="1200">
        <a:solidFill>
          <a:schemeClr val="tx1"/>
        </a:solidFill>
        <a:latin typeface="+mn-lt"/>
        <a:ea typeface="+mn-ea"/>
        <a:cs typeface="+mn-cs"/>
      </a:defRPr>
    </a:lvl8pPr>
    <a:lvl9pPr marL="3656083" algn="l" defTabSz="91402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92"/>
    <p:restoredTop sz="94745"/>
  </p:normalViewPr>
  <p:slideViewPr>
    <p:cSldViewPr>
      <p:cViewPr varScale="1">
        <p:scale>
          <a:sx n="95" d="100"/>
          <a:sy n="95" d="100"/>
        </p:scale>
        <p:origin x="1624" y="176"/>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met Aydin" userId="82a9430b-39d0-4a46-aa4b-b1475220df44" providerId="ADAL" clId="{390232DD-6D2C-5248-B4F5-5F420EF0F22A}"/>
    <pc:docChg chg="custSel addSld modSld">
      <pc:chgData name="Mehmet Aydin" userId="82a9430b-39d0-4a46-aa4b-b1475220df44" providerId="ADAL" clId="{390232DD-6D2C-5248-B4F5-5F420EF0F22A}" dt="2018-10-29T09:37:17.662" v="68" actId="20577"/>
      <pc:docMkLst>
        <pc:docMk/>
      </pc:docMkLst>
      <pc:sldChg chg="modSp">
        <pc:chgData name="Mehmet Aydin" userId="82a9430b-39d0-4a46-aa4b-b1475220df44" providerId="ADAL" clId="{390232DD-6D2C-5248-B4F5-5F420EF0F22A}" dt="2018-10-29T09:37:17.662" v="68" actId="20577"/>
        <pc:sldMkLst>
          <pc:docMk/>
          <pc:sldMk cId="2018356007" sldId="261"/>
        </pc:sldMkLst>
        <pc:spChg chg="mod">
          <ac:chgData name="Mehmet Aydin" userId="82a9430b-39d0-4a46-aa4b-b1475220df44" providerId="ADAL" clId="{390232DD-6D2C-5248-B4F5-5F420EF0F22A}" dt="2018-10-29T09:37:17.662" v="68" actId="20577"/>
          <ac:spMkLst>
            <pc:docMk/>
            <pc:sldMk cId="2018356007" sldId="261"/>
            <ac:spMk id="3" creationId="{00000000-0000-0000-0000-000000000000}"/>
          </ac:spMkLst>
        </pc:spChg>
      </pc:sldChg>
      <pc:sldChg chg="addSp delSp modSp add">
        <pc:chgData name="Mehmet Aydin" userId="82a9430b-39d0-4a46-aa4b-b1475220df44" providerId="ADAL" clId="{390232DD-6D2C-5248-B4F5-5F420EF0F22A}" dt="2018-10-29T09:25:50.500" v="65" actId="403"/>
        <pc:sldMkLst>
          <pc:docMk/>
          <pc:sldMk cId="3218936393" sldId="287"/>
        </pc:sldMkLst>
        <pc:spChg chg="mod">
          <ac:chgData name="Mehmet Aydin" userId="82a9430b-39d0-4a46-aa4b-b1475220df44" providerId="ADAL" clId="{390232DD-6D2C-5248-B4F5-5F420EF0F22A}" dt="2018-10-29T09:23:15.655" v="20" actId="20577"/>
          <ac:spMkLst>
            <pc:docMk/>
            <pc:sldMk cId="3218936393" sldId="287"/>
            <ac:spMk id="2" creationId="{B9EB37E5-0CD3-A647-9D65-81F26F2BE283}"/>
          </ac:spMkLst>
        </pc:spChg>
        <pc:spChg chg="add mod">
          <ac:chgData name="Mehmet Aydin" userId="82a9430b-39d0-4a46-aa4b-b1475220df44" providerId="ADAL" clId="{390232DD-6D2C-5248-B4F5-5F420EF0F22A}" dt="2018-10-29T09:23:55.861" v="25"/>
          <ac:spMkLst>
            <pc:docMk/>
            <pc:sldMk cId="3218936393" sldId="287"/>
            <ac:spMk id="5" creationId="{0199A411-88DC-F746-85FC-E39F1DD96423}"/>
          </ac:spMkLst>
        </pc:spChg>
        <pc:spChg chg="add del mod">
          <ac:chgData name="Mehmet Aydin" userId="82a9430b-39d0-4a46-aa4b-b1475220df44" providerId="ADAL" clId="{390232DD-6D2C-5248-B4F5-5F420EF0F22A}" dt="2018-10-29T09:24:35.142" v="34"/>
          <ac:spMkLst>
            <pc:docMk/>
            <pc:sldMk cId="3218936393" sldId="287"/>
            <ac:spMk id="6" creationId="{16843372-7A57-8449-9EA5-75412287DDE7}"/>
          </ac:spMkLst>
        </pc:spChg>
        <pc:graphicFrameChg chg="add mod modGraphic">
          <ac:chgData name="Mehmet Aydin" userId="82a9430b-39d0-4a46-aa4b-b1475220df44" providerId="ADAL" clId="{390232DD-6D2C-5248-B4F5-5F420EF0F22A}" dt="2018-10-29T09:25:50.500" v="65" actId="403"/>
          <ac:graphicFrameMkLst>
            <pc:docMk/>
            <pc:sldMk cId="3218936393" sldId="287"/>
            <ac:graphicFrameMk id="4" creationId="{4D6C6DA0-0F09-9042-B98B-BA5D03B7A497}"/>
          </ac:graphicFrameMkLst>
        </pc:graphicFrameChg>
      </pc:sldChg>
      <pc:sldChg chg="addSp delSp modSp add">
        <pc:chgData name="Mehmet Aydin" userId="82a9430b-39d0-4a46-aa4b-b1475220df44" providerId="ADAL" clId="{390232DD-6D2C-5248-B4F5-5F420EF0F22A}" dt="2018-10-29T09:25:33.108" v="63" actId="404"/>
        <pc:sldMkLst>
          <pc:docMk/>
          <pc:sldMk cId="691711082" sldId="288"/>
        </pc:sldMkLst>
        <pc:spChg chg="mod">
          <ac:chgData name="Mehmet Aydin" userId="82a9430b-39d0-4a46-aa4b-b1475220df44" providerId="ADAL" clId="{390232DD-6D2C-5248-B4F5-5F420EF0F22A}" dt="2018-10-29T09:24:49.437" v="54" actId="20577"/>
          <ac:spMkLst>
            <pc:docMk/>
            <pc:sldMk cId="691711082" sldId="288"/>
            <ac:spMk id="2" creationId="{A3807160-2C15-E04D-9C29-9BD1190FC4B6}"/>
          </ac:spMkLst>
        </pc:spChg>
        <pc:spChg chg="del">
          <ac:chgData name="Mehmet Aydin" userId="82a9430b-39d0-4a46-aa4b-b1475220df44" providerId="ADAL" clId="{390232DD-6D2C-5248-B4F5-5F420EF0F22A}" dt="2018-10-29T09:24:53.827" v="55"/>
          <ac:spMkLst>
            <pc:docMk/>
            <pc:sldMk cId="691711082" sldId="288"/>
            <ac:spMk id="3" creationId="{E61F8A46-E52F-1043-B011-D1D66E3E35B3}"/>
          </ac:spMkLst>
        </pc:spChg>
        <pc:spChg chg="add mod">
          <ac:chgData name="Mehmet Aydin" userId="82a9430b-39d0-4a46-aa4b-b1475220df44" providerId="ADAL" clId="{390232DD-6D2C-5248-B4F5-5F420EF0F22A}" dt="2018-10-29T09:25:33.108" v="63" actId="404"/>
          <ac:spMkLst>
            <pc:docMk/>
            <pc:sldMk cId="691711082" sldId="288"/>
            <ac:spMk id="5" creationId="{D56794EC-020B-354D-90CC-391939F665D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lIns="90000" tIns="45000" rIns="90000" bIns="45000" compatLnSpc="1"/>
          <a:lstStyle/>
          <a:p>
            <a:pPr marL="0" marR="0" lvl="0" indent="0" algn="l" rtl="0" hangingPunct="0">
              <a:lnSpc>
                <a:spcPct val="93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defRPr sz="1400"/>
            </a:pPr>
            <a:endParaRPr lang="en-GB" sz="1400" b="0" i="0" u="none" strike="noStrike" baseline="0">
              <a:ln>
                <a:noFill/>
              </a:ln>
              <a:solidFill>
                <a:srgbClr val="000000"/>
              </a:solidFill>
              <a:latin typeface="Arial" pitchFamily="18"/>
              <a:ea typeface="msmincho" pitchFamily="2"/>
              <a:cs typeface="msmincho"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lIns="90000" tIns="45000" rIns="90000" bIns="45000" compatLnSpc="1"/>
          <a:lstStyle/>
          <a:p>
            <a:pPr marL="0" marR="0" lvl="0" indent="0" algn="r" rtl="0" hangingPunct="0">
              <a:lnSpc>
                <a:spcPct val="93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defRPr sz="1400"/>
            </a:pPr>
            <a:endParaRPr lang="en-GB" sz="1400" b="0" i="0" u="none" strike="noStrike" baseline="0">
              <a:ln>
                <a:noFill/>
              </a:ln>
              <a:solidFill>
                <a:srgbClr val="000000"/>
              </a:solidFill>
              <a:latin typeface="Arial" pitchFamily="18"/>
              <a:ea typeface="msmincho" pitchFamily="2"/>
              <a:cs typeface="msmincho"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lIns="90000" tIns="45000" rIns="90000" bIns="45000" anchor="b" compatLnSpc="1"/>
          <a:lstStyle/>
          <a:p>
            <a:pPr marL="0" marR="0" lvl="0" indent="0" algn="l" rtl="0" hangingPunct="0">
              <a:lnSpc>
                <a:spcPct val="93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defRPr sz="1400"/>
            </a:pPr>
            <a:endParaRPr lang="en-GB" sz="1400" b="0" i="0" u="none" strike="noStrike" baseline="0">
              <a:ln>
                <a:noFill/>
              </a:ln>
              <a:solidFill>
                <a:srgbClr val="000000"/>
              </a:solidFill>
              <a:latin typeface="Arial" pitchFamily="18"/>
              <a:ea typeface="msmincho" pitchFamily="2"/>
              <a:cs typeface="msmincho"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lIns="90000" tIns="45000" rIns="90000" bIns="45000" anchor="b" compatLnSpc="1"/>
          <a:lstStyle/>
          <a:p>
            <a:pPr marL="0" marR="0" lvl="0" indent="0" algn="r" rtl="0" hangingPunct="0">
              <a:lnSpc>
                <a:spcPct val="93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defRPr sz="1400"/>
            </a:pPr>
            <a:fld id="{C5FCD934-D9ED-428A-BED7-134AF0221D09}" type="slidenum">
              <a:rPr/>
              <a:pPr marL="0" marR="0" lvl="0" indent="0" algn="r" rtl="0" hangingPunct="0">
                <a:lnSpc>
                  <a:spcPct val="93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defRPr sz="1400"/>
              </a:pPr>
              <a:t>‹#›</a:t>
            </a:fld>
            <a:endParaRPr lang="en-GB" sz="1400" b="0" i="0" u="none" strike="noStrike" baseline="0">
              <a:ln>
                <a:noFill/>
              </a:ln>
              <a:solidFill>
                <a:srgbClr val="000000"/>
              </a:solidFill>
              <a:latin typeface="Arial" pitchFamily="18"/>
              <a:ea typeface="msmincho" pitchFamily="2"/>
              <a:cs typeface="msmincho" pitchFamily="2"/>
            </a:endParaRPr>
          </a:p>
        </p:txBody>
      </p:sp>
    </p:spTree>
    <p:extLst>
      <p:ext uri="{BB962C8B-B14F-4D97-AF65-F5344CB8AC3E}">
        <p14:creationId xmlns:p14="http://schemas.microsoft.com/office/powerpoint/2010/main" val="718360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7560000" cy="10692000"/>
          </a:xfrm>
          <a:prstGeom prst="rect">
            <a:avLst/>
          </a:prstGeom>
          <a:solidFill>
            <a:srgbClr val="FFFFFF"/>
          </a:solidFill>
          <a:ln>
            <a:noFill/>
            <a:prstDash val="solid"/>
          </a:ln>
        </p:spPr>
        <p:txBody>
          <a:bodyPr vert="horz" lIns="90000" tIns="45000" rIns="90000" bIns="45000" anchor="ctr" anchorCtr="1" compatLnSpc="1"/>
          <a:lstStyle/>
          <a:p>
            <a:pPr marL="0" marR="0" lvl="0" indent="0" algn="l" rtl="0" hangingPunct="0">
              <a:lnSpc>
                <a:spcPct val="93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pPr>
            <a:endParaRPr lang="en-GB" sz="2400" b="0" i="0" u="none" strike="noStrike" baseline="0">
              <a:ln>
                <a:noFill/>
              </a:ln>
              <a:solidFill>
                <a:srgbClr val="000000"/>
              </a:solidFill>
              <a:latin typeface="Arial" pitchFamily="18"/>
              <a:ea typeface="msmincho" pitchFamily="2"/>
              <a:cs typeface="msmincho" pitchFamily="2"/>
            </a:endParaRPr>
          </a:p>
        </p:txBody>
      </p:sp>
      <p:sp>
        <p:nvSpPr>
          <p:cNvPr id="3" name="Slide Image Placeholder 2"/>
          <p:cNvSpPr>
            <a:spLocks noGrp="1" noRot="1" noChangeAspect="1"/>
          </p:cNvSpPr>
          <p:nvPr>
            <p:ph type="sldImg" idx="2"/>
          </p:nvPr>
        </p:nvSpPr>
        <p:spPr>
          <a:xfrm>
            <a:off x="1106488" y="812800"/>
            <a:ext cx="5343525" cy="4006850"/>
          </a:xfrm>
          <a:prstGeom prst="rect">
            <a:avLst/>
          </a:prstGeom>
          <a:noFill/>
          <a:ln>
            <a:noFill/>
            <a:prstDash val="solid"/>
          </a:ln>
        </p:spPr>
      </p:sp>
      <p:sp>
        <p:nvSpPr>
          <p:cNvPr id="4" name="Notes Placeholder 3"/>
          <p:cNvSpPr txBox="1">
            <a:spLocks noGrp="1"/>
          </p:cNvSpPr>
          <p:nvPr>
            <p:ph type="body" sz="quarter" idx="3"/>
          </p:nvPr>
        </p:nvSpPr>
        <p:spPr>
          <a:xfrm>
            <a:off x="755280" y="5078160"/>
            <a:ext cx="6046920" cy="4810320"/>
          </a:xfrm>
          <a:prstGeom prst="rect">
            <a:avLst/>
          </a:prstGeom>
          <a:noFill/>
          <a:ln>
            <a:noFill/>
          </a:ln>
        </p:spPr>
        <p:txBody>
          <a:bodyPr lIns="0" tIns="0" rIns="0" bIns="0"/>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GB"/>
          </a:p>
        </p:txBody>
      </p:sp>
      <p:sp>
        <p:nvSpPr>
          <p:cNvPr id="5" name="Header Placeholder 4"/>
          <p:cNvSpPr txBox="1">
            <a:spLocks noGrp="1"/>
          </p:cNvSpPr>
          <p:nvPr>
            <p:ph type="hdr" sz="quarter"/>
          </p:nvPr>
        </p:nvSpPr>
        <p:spPr>
          <a:xfrm>
            <a:off x="0" y="0"/>
            <a:ext cx="3279600" cy="533880"/>
          </a:xfrm>
          <a:prstGeom prst="rect">
            <a:avLst/>
          </a:prstGeom>
          <a:noFill/>
          <a:ln>
            <a:noFill/>
          </a:ln>
        </p:spPr>
        <p:txBody>
          <a:bodyPr wrap="square" lIns="0" tIns="0" rIns="0" bIns="0" anchor="t" anchorCtr="0"/>
          <a:lstStyle>
            <a:lvl1pPr marL="0" marR="0" lvl="0" indent="0" algn="l" rtl="0" hangingPunct="0">
              <a:lnSpc>
                <a:spcPct val="95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defRPr lang="en-US" sz="1400" b="0" i="0" u="none" strike="noStrike" baseline="0">
                <a:solidFill>
                  <a:srgbClr val="000000"/>
                </a:solidFill>
                <a:latin typeface="Times New Roman" pitchFamily="18"/>
                <a:ea typeface="msmincho" pitchFamily="2"/>
                <a:cs typeface="msmincho" pitchFamily="2"/>
              </a:defRPr>
            </a:lvl1pPr>
          </a:lstStyle>
          <a:p>
            <a:pPr lvl="0"/>
            <a:endParaRPr lang="en-US"/>
          </a:p>
        </p:txBody>
      </p:sp>
      <p:sp>
        <p:nvSpPr>
          <p:cNvPr id="6" name="Date Placeholder 5"/>
          <p:cNvSpPr txBox="1">
            <a:spLocks noGrp="1"/>
          </p:cNvSpPr>
          <p:nvPr>
            <p:ph type="dt" idx="1"/>
          </p:nvPr>
        </p:nvSpPr>
        <p:spPr>
          <a:xfrm>
            <a:off x="4277880" y="0"/>
            <a:ext cx="3279959" cy="533880"/>
          </a:xfrm>
          <a:prstGeom prst="rect">
            <a:avLst/>
          </a:prstGeom>
          <a:noFill/>
          <a:ln>
            <a:noFill/>
          </a:ln>
        </p:spPr>
        <p:txBody>
          <a:bodyPr wrap="square" lIns="0" tIns="0" rIns="0" bIns="0" anchor="t" anchorCtr="0"/>
          <a:lstStyle>
            <a:lvl1pPr marL="0" marR="0" lvl="0" indent="0" algn="r" rtl="0" hangingPunct="0">
              <a:lnSpc>
                <a:spcPct val="95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defRPr lang="en-US" sz="1400" b="0" i="0" u="none" strike="noStrike" baseline="0">
                <a:solidFill>
                  <a:srgbClr val="000000"/>
                </a:solidFill>
                <a:latin typeface="Times New Roman" pitchFamily="18"/>
                <a:ea typeface="msmincho" pitchFamily="2"/>
                <a:cs typeface="msmincho" pitchFamily="2"/>
              </a:defRPr>
            </a:lvl1pPr>
          </a:lstStyle>
          <a:p>
            <a:pPr lvl="0"/>
            <a:endParaRPr lang="en-US"/>
          </a:p>
        </p:txBody>
      </p:sp>
      <p:sp>
        <p:nvSpPr>
          <p:cNvPr id="7" name="Footer Placeholder 6"/>
          <p:cNvSpPr txBox="1">
            <a:spLocks noGrp="1"/>
          </p:cNvSpPr>
          <p:nvPr>
            <p:ph type="ftr" sz="quarter" idx="4"/>
          </p:nvPr>
        </p:nvSpPr>
        <p:spPr>
          <a:xfrm>
            <a:off x="0" y="10156320"/>
            <a:ext cx="3279600" cy="533880"/>
          </a:xfrm>
          <a:prstGeom prst="rect">
            <a:avLst/>
          </a:prstGeom>
          <a:noFill/>
          <a:ln>
            <a:noFill/>
          </a:ln>
        </p:spPr>
        <p:txBody>
          <a:bodyPr wrap="square" lIns="0" tIns="0" rIns="0" bIns="0" anchor="b" anchorCtr="0"/>
          <a:lstStyle>
            <a:lvl1pPr marL="0" marR="0" lvl="0" indent="0" algn="l" rtl="0" hangingPunct="0">
              <a:lnSpc>
                <a:spcPct val="95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defRPr lang="en-US" sz="1400" b="0" i="0" u="none" strike="noStrike" baseline="0">
                <a:solidFill>
                  <a:srgbClr val="000000"/>
                </a:solidFill>
                <a:latin typeface="Times New Roman" pitchFamily="18"/>
                <a:ea typeface="msmincho" pitchFamily="2"/>
                <a:cs typeface="msmincho" pitchFamily="2"/>
              </a:defRPr>
            </a:lvl1pPr>
          </a:lstStyle>
          <a:p>
            <a:pPr lvl="0"/>
            <a:endParaRPr lang="en-US"/>
          </a:p>
        </p:txBody>
      </p:sp>
      <p:sp>
        <p:nvSpPr>
          <p:cNvPr id="8" name="Slide Number Placeholder 7"/>
          <p:cNvSpPr txBox="1">
            <a:spLocks noGrp="1"/>
          </p:cNvSpPr>
          <p:nvPr>
            <p:ph type="sldNum" sz="quarter" idx="5"/>
          </p:nvPr>
        </p:nvSpPr>
        <p:spPr>
          <a:xfrm>
            <a:off x="4277880" y="10156320"/>
            <a:ext cx="3279959" cy="533880"/>
          </a:xfrm>
          <a:prstGeom prst="rect">
            <a:avLst/>
          </a:prstGeom>
          <a:noFill/>
          <a:ln>
            <a:noFill/>
          </a:ln>
        </p:spPr>
        <p:txBody>
          <a:bodyPr wrap="square" lIns="0" tIns="0" rIns="0" bIns="0" anchor="b" anchorCtr="0"/>
          <a:lstStyle>
            <a:lvl1pPr marL="0" marR="0" lvl="0" indent="0" algn="r" rtl="0" hangingPunct="0">
              <a:lnSpc>
                <a:spcPct val="95000"/>
              </a:lnSpc>
              <a:spcBef>
                <a:spcPts val="0"/>
              </a:spcBef>
              <a:spcAft>
                <a:spcPts val="0"/>
              </a:spcAft>
              <a:buNone/>
              <a:tabLst>
                <a:tab pos="0" algn="l"/>
                <a:tab pos="718920" algn="l"/>
                <a:tab pos="1438199" algn="l"/>
                <a:tab pos="2157120" algn="l"/>
                <a:tab pos="2876400" algn="l"/>
                <a:tab pos="3595680" algn="l"/>
                <a:tab pos="4314600" algn="l"/>
                <a:tab pos="5033880" algn="l"/>
                <a:tab pos="5752800" algn="l"/>
                <a:tab pos="6472079" algn="l"/>
                <a:tab pos="7191360" algn="l"/>
                <a:tab pos="7910280" algn="l"/>
                <a:tab pos="8629560" algn="l"/>
                <a:tab pos="9348479" algn="l"/>
                <a:tab pos="10067760" algn="l"/>
                <a:tab pos="10787040" algn="l"/>
              </a:tabLst>
              <a:defRPr lang="en-US" sz="1400" b="0" i="0" u="none" strike="noStrike" baseline="0">
                <a:solidFill>
                  <a:srgbClr val="000000"/>
                </a:solidFill>
                <a:latin typeface="Times New Roman" pitchFamily="18"/>
                <a:ea typeface="msmincho" pitchFamily="2"/>
                <a:cs typeface="msmincho" pitchFamily="2"/>
              </a:defRPr>
            </a:lvl1pPr>
          </a:lstStyle>
          <a:p>
            <a:pPr lvl="0"/>
            <a:fld id="{811E5316-7FB5-4A76-9790-CFC404B281F8}" type="slidenum">
              <a:rPr/>
              <a:pPr lvl="0"/>
              <a:t>‹#›</a:t>
            </a:fld>
            <a:endParaRPr lang="en-US"/>
          </a:p>
        </p:txBody>
      </p:sp>
    </p:spTree>
    <p:extLst>
      <p:ext uri="{BB962C8B-B14F-4D97-AF65-F5344CB8AC3E}">
        <p14:creationId xmlns:p14="http://schemas.microsoft.com/office/powerpoint/2010/main" val="1470092994"/>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718620" algn="l"/>
        <a:tab pos="1437603" algn="l"/>
        <a:tab pos="2156226" algn="l"/>
        <a:tab pos="2875207" algn="l"/>
        <a:tab pos="3594189" algn="l"/>
        <a:tab pos="4312812" algn="l"/>
        <a:tab pos="5031793" algn="l"/>
        <a:tab pos="5750415" algn="l"/>
        <a:tab pos="6469396" algn="l"/>
        <a:tab pos="7188379" algn="l"/>
        <a:tab pos="7907001" algn="l"/>
        <a:tab pos="8625984" algn="l"/>
        <a:tab pos="9344603" algn="l"/>
        <a:tab pos="10063585" algn="l"/>
        <a:tab pos="10782569" algn="l"/>
      </a:tabLst>
      <a:defRPr lang="en-GB" sz="1200" b="0" i="0" u="none" strike="noStrike" baseline="0">
        <a:ln>
          <a:noFill/>
        </a:ln>
        <a:solidFill>
          <a:srgbClr val="000000"/>
        </a:solidFill>
        <a:latin typeface="Times New Roman" pitchFamily="18"/>
        <a:ea typeface="Arial Unicode MS" pitchFamily="2"/>
        <a:cs typeface="Tahoma" pitchFamily="2"/>
      </a:defRPr>
    </a:lvl1pPr>
    <a:lvl2pPr marL="457010" algn="l" defTabSz="914021" rtl="0" eaLnBrk="1" latinLnBrk="0" hangingPunct="1">
      <a:defRPr sz="1200" kern="1200">
        <a:solidFill>
          <a:schemeClr val="tx1"/>
        </a:solidFill>
        <a:latin typeface="+mn-lt"/>
        <a:ea typeface="+mn-ea"/>
        <a:cs typeface="+mn-cs"/>
      </a:defRPr>
    </a:lvl2pPr>
    <a:lvl3pPr marL="914021" algn="l" defTabSz="914021" rtl="0" eaLnBrk="1" latinLnBrk="0" hangingPunct="1">
      <a:defRPr sz="1200" kern="1200">
        <a:solidFill>
          <a:schemeClr val="tx1"/>
        </a:solidFill>
        <a:latin typeface="+mn-lt"/>
        <a:ea typeface="+mn-ea"/>
        <a:cs typeface="+mn-cs"/>
      </a:defRPr>
    </a:lvl3pPr>
    <a:lvl4pPr marL="1371031" algn="l" defTabSz="914021" rtl="0" eaLnBrk="1" latinLnBrk="0" hangingPunct="1">
      <a:defRPr sz="1200" kern="1200">
        <a:solidFill>
          <a:schemeClr val="tx1"/>
        </a:solidFill>
        <a:latin typeface="+mn-lt"/>
        <a:ea typeface="+mn-ea"/>
        <a:cs typeface="+mn-cs"/>
      </a:defRPr>
    </a:lvl4pPr>
    <a:lvl5pPr marL="1828041" algn="l" defTabSz="914021" rtl="0" eaLnBrk="1" latinLnBrk="0" hangingPunct="1">
      <a:defRPr sz="1200" kern="1200">
        <a:solidFill>
          <a:schemeClr val="tx1"/>
        </a:solidFill>
        <a:latin typeface="+mn-lt"/>
        <a:ea typeface="+mn-ea"/>
        <a:cs typeface="+mn-cs"/>
      </a:defRPr>
    </a:lvl5pPr>
    <a:lvl6pPr marL="2285052" algn="l" defTabSz="914021" rtl="0" eaLnBrk="1" latinLnBrk="0" hangingPunct="1">
      <a:defRPr sz="1200" kern="1200">
        <a:solidFill>
          <a:schemeClr val="tx1"/>
        </a:solidFill>
        <a:latin typeface="+mn-lt"/>
        <a:ea typeface="+mn-ea"/>
        <a:cs typeface="+mn-cs"/>
      </a:defRPr>
    </a:lvl6pPr>
    <a:lvl7pPr marL="2742063" algn="l" defTabSz="914021" rtl="0" eaLnBrk="1" latinLnBrk="0" hangingPunct="1">
      <a:defRPr sz="1200" kern="1200">
        <a:solidFill>
          <a:schemeClr val="tx1"/>
        </a:solidFill>
        <a:latin typeface="+mn-lt"/>
        <a:ea typeface="+mn-ea"/>
        <a:cs typeface="+mn-cs"/>
      </a:defRPr>
    </a:lvl7pPr>
    <a:lvl8pPr marL="3199073" algn="l" defTabSz="914021" rtl="0" eaLnBrk="1" latinLnBrk="0" hangingPunct="1">
      <a:defRPr sz="1200" kern="1200">
        <a:solidFill>
          <a:schemeClr val="tx1"/>
        </a:solidFill>
        <a:latin typeface="+mn-lt"/>
        <a:ea typeface="+mn-ea"/>
        <a:cs typeface="+mn-cs"/>
      </a:defRPr>
    </a:lvl8pPr>
    <a:lvl9pPr marL="3656083" algn="l" defTabSz="91402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6640" y="812880"/>
            <a:ext cx="5344920" cy="4008239"/>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755280" y="5078160"/>
            <a:ext cx="6046920" cy="4810680"/>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GB" kern="1200"/>
          </a:p>
        </p:txBody>
      </p:sp>
    </p:spTree>
    <p:extLst>
      <p:ext uri="{BB962C8B-B14F-4D97-AF65-F5344CB8AC3E}">
        <p14:creationId xmlns:p14="http://schemas.microsoft.com/office/powerpoint/2010/main" val="1131736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lvl="0"/>
            <a:fld id="{811E5316-7FB5-4A76-9790-CFC404B281F8}" type="slidenum">
              <a:rPr lang="en-GB" smtClean="0"/>
              <a:pPr lvl="0"/>
              <a:t>24</a:t>
            </a:fld>
            <a:endParaRPr lang="en-GB"/>
          </a:p>
        </p:txBody>
      </p:sp>
    </p:spTree>
    <p:extLst>
      <p:ext uri="{BB962C8B-B14F-4D97-AF65-F5344CB8AC3E}">
        <p14:creationId xmlns:p14="http://schemas.microsoft.com/office/powerpoint/2010/main" val="1762522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78045"/>
            <a:ext cx="9828609" cy="967638"/>
          </a:xfrm>
        </p:spPr>
        <p:txBody>
          <a:bodyPr/>
          <a:lstStyle/>
          <a:p>
            <a:r>
              <a:rPr lang="en-GB"/>
              <a:t>Click to edit Master title style</a:t>
            </a:r>
            <a:endParaRPr/>
          </a:p>
        </p:txBody>
      </p:sp>
      <p:sp>
        <p:nvSpPr>
          <p:cNvPr id="3" name="Subtitle 2"/>
          <p:cNvSpPr>
            <a:spLocks noGrp="1"/>
          </p:cNvSpPr>
          <p:nvPr>
            <p:ph type="subTitle" idx="1"/>
          </p:nvPr>
        </p:nvSpPr>
        <p:spPr>
          <a:xfrm>
            <a:off x="1008062" y="3345033"/>
            <a:ext cx="8820547" cy="4214642"/>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322542" tIns="100794" rIns="302383" bIns="100794" rtlCol="0" anchor="t" anchorCtr="0">
            <a:normAutofit/>
          </a:bodyPr>
          <a:lstStyle>
            <a:lvl1pPr marL="0" indent="0" algn="l" defTabSz="1007943" rtl="0" eaLnBrk="1" latinLnBrk="0" hangingPunct="1">
              <a:spcBef>
                <a:spcPts val="2205"/>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US"/>
              <a:t>ESD UFCF85-30-3</a:t>
            </a:r>
          </a:p>
        </p:txBody>
      </p:sp>
      <p:sp>
        <p:nvSpPr>
          <p:cNvPr id="6" name="Slide Number Placeholder 5"/>
          <p:cNvSpPr>
            <a:spLocks noGrp="1"/>
          </p:cNvSpPr>
          <p:nvPr>
            <p:ph type="sldNum" sz="quarter" idx="12"/>
          </p:nvPr>
        </p:nvSpPr>
        <p:spPr/>
        <p:txBody>
          <a:bodyPr/>
          <a:lstStyle/>
          <a:p>
            <a:fld id="{1AD20DFC-E2D5-4BD6-B744-D8DEEAB5F7C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239787"/>
            <a:ext cx="9828609" cy="1007957"/>
          </a:xfrm>
          <a:solidFill>
            <a:schemeClr val="tx2"/>
          </a:solidFill>
        </p:spPr>
        <p:txBody>
          <a:bodyPr vert="horz" lIns="1310326" tIns="50397" rIns="302383" bIns="50397" rtlCol="0" anchor="ctr">
            <a:normAutofit/>
          </a:bodyPr>
          <a:lstStyle>
            <a:lvl1pPr marL="0" indent="0" algn="l" defTabSz="1007943" rtl="0" eaLnBrk="1" latinLnBrk="0" hangingPunct="1">
              <a:spcBef>
                <a:spcPct val="0"/>
              </a:spcBef>
              <a:buNone/>
              <a:defRPr sz="4000" kern="1200">
                <a:solidFill>
                  <a:schemeClr val="bg1"/>
                </a:solidFill>
                <a:latin typeface="+mj-lt"/>
                <a:ea typeface="+mj-ea"/>
                <a:cs typeface="+mj-cs"/>
              </a:defRPr>
            </a:lvl1pPr>
          </a:lstStyle>
          <a:p>
            <a:r>
              <a:rPr lang="en-GB"/>
              <a:t>Click to edit Master title style</a:t>
            </a:r>
            <a:endParaRPr/>
          </a:p>
        </p:txBody>
      </p:sp>
      <p:sp>
        <p:nvSpPr>
          <p:cNvPr id="3" name="Picture Placeholder 2"/>
          <p:cNvSpPr>
            <a:spLocks noGrp="1"/>
          </p:cNvSpPr>
          <p:nvPr>
            <p:ph type="pic" idx="1"/>
          </p:nvPr>
        </p:nvSpPr>
        <p:spPr>
          <a:xfrm>
            <a:off x="6050125" y="2257823"/>
            <a:ext cx="3778485" cy="4636601"/>
          </a:xfrm>
        </p:spPr>
        <p:txBody>
          <a:bodyPr>
            <a:normAutofit/>
          </a:bodyPr>
          <a:lstStyle>
            <a:lvl1pPr marL="0" indent="0">
              <a:buNone/>
              <a:defRPr sz="26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r>
              <a:rPr lang="en-GB"/>
              <a:t>Drag picture to placeholder or click icon to add</a:t>
            </a:r>
            <a:endParaRPr/>
          </a:p>
        </p:txBody>
      </p:sp>
      <p:sp>
        <p:nvSpPr>
          <p:cNvPr id="4" name="Text Placeholder 3"/>
          <p:cNvSpPr>
            <a:spLocks noGrp="1"/>
          </p:cNvSpPr>
          <p:nvPr>
            <p:ph type="body" sz="half" idx="2"/>
          </p:nvPr>
        </p:nvSpPr>
        <p:spPr>
          <a:xfrm>
            <a:off x="1008062" y="2247743"/>
            <a:ext cx="5040313" cy="465676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322542" tIns="302383" rIns="302383" bIns="302383" rtlCol="0" anchor="t" anchorCtr="0">
            <a:normAutofit/>
          </a:bodyPr>
          <a:lstStyle>
            <a:lvl1pPr marL="0" indent="0">
              <a:buNone/>
              <a:defRPr sz="2000" kern="1200">
                <a:solidFill>
                  <a:schemeClr val="tx1">
                    <a:lumMod val="65000"/>
                    <a:lumOff val="35000"/>
                  </a:schemeClr>
                </a:solidFill>
                <a:latin typeface="+mn-lt"/>
                <a:ea typeface="+mn-ea"/>
                <a:cs typeface="+mn-cs"/>
              </a:defRPr>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marL="0" lvl="0" indent="0" algn="l" defTabSz="1007943" rtl="0" eaLnBrk="1" latinLnBrk="0" hangingPunct="1">
              <a:spcBef>
                <a:spcPts val="2205"/>
              </a:spcBef>
              <a:buClr>
                <a:schemeClr val="accent1"/>
              </a:buClr>
              <a:buFont typeface="Wingdings 2" pitchFamily="18" charset="2"/>
              <a:buNone/>
            </a:pPr>
            <a:r>
              <a:rPr lang="en-GB"/>
              <a:t>Click to edit Master text styles</a:t>
            </a:r>
          </a:p>
        </p:txBody>
      </p:sp>
      <p:sp>
        <p:nvSpPr>
          <p:cNvPr id="5" name="Date Placeholder 4"/>
          <p:cNvSpPr>
            <a:spLocks noGrp="1"/>
          </p:cNvSpPr>
          <p:nvPr>
            <p:ph type="dt" sz="half" idx="10"/>
          </p:nvPr>
        </p:nvSpPr>
        <p:spPr>
          <a:xfrm>
            <a:off x="7254097" y="207521"/>
            <a:ext cx="2352146" cy="402483"/>
          </a:xfrm>
        </p:spPr>
        <p:txBody>
          <a:bodyPr/>
          <a:lstStyle/>
          <a:p>
            <a:pPr lvl="0"/>
            <a:endParaRPr lang="en-US"/>
          </a:p>
        </p:txBody>
      </p:sp>
      <p:sp>
        <p:nvSpPr>
          <p:cNvPr id="6" name="Footer Placeholder 5"/>
          <p:cNvSpPr>
            <a:spLocks noGrp="1"/>
          </p:cNvSpPr>
          <p:nvPr>
            <p:ph type="ftr" sz="quarter" idx="11"/>
          </p:nvPr>
        </p:nvSpPr>
        <p:spPr/>
        <p:txBody>
          <a:bodyPr/>
          <a:lstStyle/>
          <a:p>
            <a:pPr lvl="0"/>
            <a:r>
              <a:rPr lang="en-US"/>
              <a:t>ESD UFCF85-30-3</a:t>
            </a:r>
          </a:p>
        </p:txBody>
      </p:sp>
      <p:sp>
        <p:nvSpPr>
          <p:cNvPr id="7" name="Slide Number Placeholder 6"/>
          <p:cNvSpPr>
            <a:spLocks noGrp="1"/>
          </p:cNvSpPr>
          <p:nvPr>
            <p:ph type="sldNum" sz="quarter" idx="12"/>
          </p:nvPr>
        </p:nvSpPr>
        <p:spPr/>
        <p:txBody>
          <a:bodyPr/>
          <a:lstStyle/>
          <a:p>
            <a:pPr lvl="0"/>
            <a:fld id="{05097674-53CE-417A-9502-FE4A193D82AC}" type="slidenum">
              <a:rPr lang="en-US" smtClean="0"/>
              <a:pPr lvl="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535805"/>
            <a:ext cx="9828609" cy="967638"/>
          </a:xfrm>
        </p:spPr>
        <p:txBody>
          <a:bodyPr tIns="151191" bIns="151191" anchor="b" anchorCtr="0">
            <a:normAutofit/>
          </a:bodyPr>
          <a:lstStyle>
            <a:lvl1pPr>
              <a:defRPr sz="2600"/>
            </a:lvl1pPr>
          </a:lstStyle>
          <a:p>
            <a:r>
              <a:rPr lang="en-GB"/>
              <a:t>Click to edit Master title style</a:t>
            </a:r>
            <a:endParaRPr/>
          </a:p>
        </p:txBody>
      </p:sp>
      <p:sp>
        <p:nvSpPr>
          <p:cNvPr id="3" name="Subtitle 2"/>
          <p:cNvSpPr>
            <a:spLocks noGrp="1"/>
          </p:cNvSpPr>
          <p:nvPr>
            <p:ph type="subTitle" idx="1"/>
          </p:nvPr>
        </p:nvSpPr>
        <p:spPr>
          <a:xfrm>
            <a:off x="1008062" y="5514116"/>
            <a:ext cx="8820547" cy="204556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22542" tIns="151191" rIns="302383" bIns="151191" rtlCol="0" anchor="t" anchorCtr="0">
            <a:normAutofit/>
          </a:bodyPr>
          <a:lstStyle>
            <a:lvl1pPr marL="0" indent="0" algn="l" defTabSz="1007943" rtl="0" eaLnBrk="1" latinLnBrk="0" hangingPunct="1">
              <a:spcBef>
                <a:spcPts val="331"/>
              </a:spcBef>
              <a:buNone/>
              <a:defRPr sz="1800" kern="1200">
                <a:solidFill>
                  <a:schemeClr val="tx1">
                    <a:lumMod val="65000"/>
                    <a:lumOff val="3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US"/>
              <a:t>ESD UFCF85-30-3</a:t>
            </a:r>
          </a:p>
        </p:txBody>
      </p:sp>
      <p:sp>
        <p:nvSpPr>
          <p:cNvPr id="9" name="Picture Placeholder 8"/>
          <p:cNvSpPr>
            <a:spLocks noGrp="1"/>
          </p:cNvSpPr>
          <p:nvPr>
            <p:ph type="pic" sz="quarter" idx="13"/>
          </p:nvPr>
        </p:nvSpPr>
        <p:spPr>
          <a:xfrm>
            <a:off x="1022063" y="1245123"/>
            <a:ext cx="8806546" cy="3285939"/>
          </a:xfrm>
        </p:spPr>
        <p:txBody>
          <a:bodyPr>
            <a:normAutofit/>
          </a:bodyPr>
          <a:lstStyle>
            <a:lvl1pPr marL="0" indent="0">
              <a:buNone/>
              <a:defRPr sz="2000"/>
            </a:lvl1pPr>
          </a:lstStyle>
          <a:p>
            <a:r>
              <a:rPr lang="en-GB"/>
              <a:t>Drag picture to placeholder or click icon to add</a:t>
            </a:r>
            <a:endParaRPr/>
          </a:p>
        </p:txBody>
      </p:sp>
    </p:spTree>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535805"/>
            <a:ext cx="9828609" cy="967638"/>
          </a:xfrm>
        </p:spPr>
        <p:txBody>
          <a:bodyPr tIns="151191" bIns="151191" anchor="b" anchorCtr="0">
            <a:normAutofit/>
          </a:bodyPr>
          <a:lstStyle>
            <a:lvl1pPr>
              <a:defRPr sz="2600"/>
            </a:lvl1pPr>
          </a:lstStyle>
          <a:p>
            <a:r>
              <a:rPr lang="en-GB"/>
              <a:t>Click to edit Master title style</a:t>
            </a:r>
            <a:endParaRPr/>
          </a:p>
        </p:txBody>
      </p:sp>
      <p:sp>
        <p:nvSpPr>
          <p:cNvPr id="3" name="Subtitle 2"/>
          <p:cNvSpPr>
            <a:spLocks noGrp="1"/>
          </p:cNvSpPr>
          <p:nvPr>
            <p:ph type="subTitle" idx="1"/>
          </p:nvPr>
        </p:nvSpPr>
        <p:spPr>
          <a:xfrm>
            <a:off x="1008062" y="5514116"/>
            <a:ext cx="8820547" cy="204556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22542" tIns="151191" rIns="302383" bIns="151191" rtlCol="0" anchor="t" anchorCtr="0">
            <a:normAutofit/>
          </a:bodyPr>
          <a:lstStyle>
            <a:lvl1pPr marL="0" indent="0" algn="l" defTabSz="1007943" rtl="0" eaLnBrk="1" latinLnBrk="0" hangingPunct="1">
              <a:spcBef>
                <a:spcPts val="331"/>
              </a:spcBef>
              <a:buNone/>
              <a:defRPr sz="1800" kern="1200">
                <a:solidFill>
                  <a:schemeClr val="tx1">
                    <a:lumMod val="65000"/>
                    <a:lumOff val="3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a:xfrm>
            <a:off x="7254097" y="207521"/>
            <a:ext cx="2352146" cy="402483"/>
          </a:xfrm>
        </p:spPr>
        <p:txBody>
          <a:bodyPr/>
          <a:lstStyle/>
          <a:p>
            <a:pPr lvl="0"/>
            <a:endParaRPr lang="en-US"/>
          </a:p>
        </p:txBody>
      </p:sp>
      <p:sp>
        <p:nvSpPr>
          <p:cNvPr id="5" name="Footer Placeholder 4"/>
          <p:cNvSpPr>
            <a:spLocks noGrp="1"/>
          </p:cNvSpPr>
          <p:nvPr>
            <p:ph type="ftr" sz="quarter" idx="11"/>
          </p:nvPr>
        </p:nvSpPr>
        <p:spPr/>
        <p:txBody>
          <a:bodyPr/>
          <a:lstStyle/>
          <a:p>
            <a:pPr lvl="0"/>
            <a:r>
              <a:rPr lang="en-US"/>
              <a:t>ESD UFCF85-30-3</a:t>
            </a:r>
          </a:p>
        </p:txBody>
      </p:sp>
      <p:sp>
        <p:nvSpPr>
          <p:cNvPr id="9" name="Picture Placeholder 8"/>
          <p:cNvSpPr>
            <a:spLocks noGrp="1"/>
          </p:cNvSpPr>
          <p:nvPr>
            <p:ph type="pic" sz="quarter" idx="13"/>
          </p:nvPr>
        </p:nvSpPr>
        <p:spPr>
          <a:xfrm>
            <a:off x="1022063" y="1245123"/>
            <a:ext cx="4395153" cy="3285939"/>
          </a:xfrm>
        </p:spPr>
        <p:txBody>
          <a:bodyPr>
            <a:normAutofit/>
          </a:bodyPr>
          <a:lstStyle>
            <a:lvl1pPr marL="0" indent="0">
              <a:buNone/>
              <a:defRPr sz="2000"/>
            </a:lvl1pPr>
          </a:lstStyle>
          <a:p>
            <a:r>
              <a:rPr lang="en-GB"/>
              <a:t>Drag picture to placeholder or click icon to add</a:t>
            </a:r>
            <a:endParaRPr/>
          </a:p>
        </p:txBody>
      </p:sp>
      <p:sp>
        <p:nvSpPr>
          <p:cNvPr id="7" name="Picture Placeholder 8"/>
          <p:cNvSpPr>
            <a:spLocks noGrp="1"/>
          </p:cNvSpPr>
          <p:nvPr>
            <p:ph type="pic" sz="quarter" idx="14"/>
          </p:nvPr>
        </p:nvSpPr>
        <p:spPr>
          <a:xfrm>
            <a:off x="5433457" y="1245123"/>
            <a:ext cx="4395153" cy="3285939"/>
          </a:xfrm>
        </p:spPr>
        <p:txBody>
          <a:bodyPr>
            <a:normAutofit/>
          </a:bodyPr>
          <a:lstStyle>
            <a:lvl1pPr marL="0" indent="0">
              <a:buNone/>
              <a:defRPr sz="2000"/>
            </a:lvl1pPr>
          </a:lstStyle>
          <a:p>
            <a:r>
              <a:rPr lang="en-GB"/>
              <a:t>Drag picture to placeholder or click icon to add</a:t>
            </a:r>
            <a:endParaRPr/>
          </a:p>
        </p:txBody>
      </p:sp>
    </p:spTree>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535805"/>
            <a:ext cx="9828609" cy="967638"/>
          </a:xfrm>
        </p:spPr>
        <p:txBody>
          <a:bodyPr tIns="151191" bIns="151191" anchor="b" anchorCtr="0">
            <a:normAutofit/>
          </a:bodyPr>
          <a:lstStyle>
            <a:lvl1pPr>
              <a:defRPr sz="2600"/>
            </a:lvl1pPr>
          </a:lstStyle>
          <a:p>
            <a:r>
              <a:rPr lang="en-GB"/>
              <a:t>Click to edit Master title style</a:t>
            </a:r>
            <a:endParaRPr/>
          </a:p>
        </p:txBody>
      </p:sp>
      <p:sp>
        <p:nvSpPr>
          <p:cNvPr id="3" name="Subtitle 2"/>
          <p:cNvSpPr>
            <a:spLocks noGrp="1"/>
          </p:cNvSpPr>
          <p:nvPr>
            <p:ph type="subTitle" idx="1"/>
          </p:nvPr>
        </p:nvSpPr>
        <p:spPr>
          <a:xfrm>
            <a:off x="1008062" y="5514116"/>
            <a:ext cx="8820547" cy="204556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22542" tIns="151191" rIns="302383" bIns="151191" rtlCol="0" anchor="t" anchorCtr="0">
            <a:normAutofit/>
          </a:bodyPr>
          <a:lstStyle>
            <a:lvl1pPr marL="0" indent="0" algn="l" defTabSz="1007943" rtl="0" eaLnBrk="1" latinLnBrk="0" hangingPunct="1">
              <a:spcBef>
                <a:spcPts val="331"/>
              </a:spcBef>
              <a:buNone/>
              <a:defRPr sz="1800" kern="1200">
                <a:solidFill>
                  <a:schemeClr val="tx1">
                    <a:lumMod val="65000"/>
                    <a:lumOff val="3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GB"/>
              <a:t>Click to edit Master subtitle style</a:t>
            </a:r>
            <a:endParaRPr/>
          </a:p>
        </p:txBody>
      </p:sp>
      <p:sp>
        <p:nvSpPr>
          <p:cNvPr id="4" name="Date Placeholder 3"/>
          <p:cNvSpPr>
            <a:spLocks noGrp="1"/>
          </p:cNvSpPr>
          <p:nvPr>
            <p:ph type="dt" sz="half" idx="10"/>
          </p:nvPr>
        </p:nvSpPr>
        <p:spPr>
          <a:xfrm>
            <a:off x="7254097" y="207521"/>
            <a:ext cx="2352146" cy="402483"/>
          </a:xfrm>
        </p:spPr>
        <p:txBody>
          <a:bodyPr/>
          <a:lstStyle/>
          <a:p>
            <a:pPr lvl="0"/>
            <a:endParaRPr lang="en-US"/>
          </a:p>
        </p:txBody>
      </p:sp>
      <p:sp>
        <p:nvSpPr>
          <p:cNvPr id="5" name="Footer Placeholder 4"/>
          <p:cNvSpPr>
            <a:spLocks noGrp="1"/>
          </p:cNvSpPr>
          <p:nvPr>
            <p:ph type="ftr" sz="quarter" idx="11"/>
          </p:nvPr>
        </p:nvSpPr>
        <p:spPr/>
        <p:txBody>
          <a:bodyPr/>
          <a:lstStyle/>
          <a:p>
            <a:pPr lvl="0"/>
            <a:r>
              <a:rPr lang="en-US"/>
              <a:t>ESD UFCF85-30-3</a:t>
            </a:r>
          </a:p>
        </p:txBody>
      </p:sp>
      <p:sp>
        <p:nvSpPr>
          <p:cNvPr id="9" name="Picture Placeholder 8"/>
          <p:cNvSpPr>
            <a:spLocks noGrp="1"/>
          </p:cNvSpPr>
          <p:nvPr>
            <p:ph type="pic" sz="quarter" idx="13"/>
          </p:nvPr>
        </p:nvSpPr>
        <p:spPr>
          <a:xfrm>
            <a:off x="1022063" y="1245123"/>
            <a:ext cx="7278211" cy="3285939"/>
          </a:xfrm>
        </p:spPr>
        <p:txBody>
          <a:bodyPr>
            <a:normAutofit/>
          </a:bodyPr>
          <a:lstStyle>
            <a:lvl1pPr marL="0" indent="0">
              <a:buNone/>
              <a:defRPr sz="2000"/>
            </a:lvl1pPr>
          </a:lstStyle>
          <a:p>
            <a:r>
              <a:rPr lang="en-GB"/>
              <a:t>Drag picture to placeholder or click icon to add</a:t>
            </a:r>
            <a:endParaRPr/>
          </a:p>
        </p:txBody>
      </p:sp>
      <p:sp>
        <p:nvSpPr>
          <p:cNvPr id="7" name="Picture Placeholder 8"/>
          <p:cNvSpPr>
            <a:spLocks noGrp="1"/>
          </p:cNvSpPr>
          <p:nvPr>
            <p:ph type="pic" sz="quarter" idx="14"/>
          </p:nvPr>
        </p:nvSpPr>
        <p:spPr>
          <a:xfrm>
            <a:off x="8316516" y="1245123"/>
            <a:ext cx="1512094" cy="1632890"/>
          </a:xfrm>
        </p:spPr>
        <p:txBody>
          <a:bodyPr>
            <a:normAutofit/>
          </a:bodyPr>
          <a:lstStyle>
            <a:lvl1pPr marL="0" indent="0">
              <a:buNone/>
              <a:defRPr sz="2000"/>
            </a:lvl1pPr>
          </a:lstStyle>
          <a:p>
            <a:r>
              <a:rPr lang="en-GB"/>
              <a:t>Drag picture to placeholder or click icon to add</a:t>
            </a:r>
            <a:endParaRPr/>
          </a:p>
        </p:txBody>
      </p:sp>
      <p:sp>
        <p:nvSpPr>
          <p:cNvPr id="8" name="Picture Placeholder 8"/>
          <p:cNvSpPr>
            <a:spLocks noGrp="1"/>
          </p:cNvSpPr>
          <p:nvPr>
            <p:ph type="pic" sz="quarter" idx="15"/>
          </p:nvPr>
        </p:nvSpPr>
        <p:spPr>
          <a:xfrm>
            <a:off x="8316516" y="2898172"/>
            <a:ext cx="1512094" cy="1632890"/>
          </a:xfrm>
        </p:spPr>
        <p:txBody>
          <a:bodyPr>
            <a:normAutofit/>
          </a:bodyPr>
          <a:lstStyle>
            <a:lvl1pPr marL="0" indent="0">
              <a:buNone/>
              <a:defRPr sz="2000"/>
            </a:lvl1pPr>
          </a:lstStyle>
          <a:p>
            <a:r>
              <a:rPr lang="en-GB"/>
              <a:t>Drag picture to placeholder or click icon to add</a:t>
            </a:r>
            <a:endParaRPr/>
          </a:p>
        </p:txBody>
      </p:sp>
    </p:spTree>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US"/>
              <a:t>ESD UFCF85-30-3</a:t>
            </a:r>
          </a:p>
        </p:txBody>
      </p:sp>
      <p:sp>
        <p:nvSpPr>
          <p:cNvPr id="6" name="Slide Number Placeholder 5"/>
          <p:cNvSpPr>
            <a:spLocks noGrp="1"/>
          </p:cNvSpPr>
          <p:nvPr>
            <p:ph type="sldNum" sz="quarter" idx="12"/>
          </p:nvPr>
        </p:nvSpPr>
        <p:spPr/>
        <p:txBody>
          <a:bodyPr/>
          <a:lstStyle/>
          <a:p>
            <a:pPr lvl="0"/>
            <a:fld id="{2E6C0F58-5A6A-453D-B61D-916CEEF7F435}" type="slidenum">
              <a:rPr lang="en-US" smtClean="0"/>
              <a:pPr lvl="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5722" y="1245124"/>
            <a:ext cx="1008063" cy="6099414"/>
          </a:xfrm>
        </p:spPr>
        <p:txBody>
          <a:bodyPr vert="eaVert" lIns="302383" tIns="755957" bIns="755957"/>
          <a:lstStyle/>
          <a:p>
            <a:r>
              <a:rPr lang="en-GB"/>
              <a:t>Click to edit Master title style</a:t>
            </a:r>
            <a:endParaRPr/>
          </a:p>
        </p:txBody>
      </p:sp>
      <p:sp>
        <p:nvSpPr>
          <p:cNvPr id="3" name="Vertical Text Placeholder 2"/>
          <p:cNvSpPr>
            <a:spLocks noGrp="1"/>
          </p:cNvSpPr>
          <p:nvPr>
            <p:ph type="body" orient="vert" idx="1"/>
          </p:nvPr>
        </p:nvSpPr>
        <p:spPr>
          <a:xfrm>
            <a:off x="1232077" y="1912154"/>
            <a:ext cx="7084439" cy="5007049"/>
          </a:xfrm>
        </p:spPr>
        <p:txBody>
          <a:bodyPr vert="eaVert"/>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US"/>
              <a:t>ESD UFCF85-30-3</a:t>
            </a:r>
          </a:p>
        </p:txBody>
      </p:sp>
      <p:sp>
        <p:nvSpPr>
          <p:cNvPr id="6" name="Slide Number Placeholder 5"/>
          <p:cNvSpPr>
            <a:spLocks noGrp="1"/>
          </p:cNvSpPr>
          <p:nvPr>
            <p:ph type="sldNum" sz="quarter" idx="12"/>
          </p:nvPr>
        </p:nvSpPr>
        <p:spPr/>
        <p:txBody>
          <a:bodyPr/>
          <a:lstStyle/>
          <a:p>
            <a:pPr lvl="0"/>
            <a:fld id="{AF6C9B6C-198F-4938-A075-35C53DD71F38}" type="slidenum">
              <a:rPr lang="en-US" smtClean="0"/>
              <a:pPr lvl="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idx="1"/>
          </p:nvPr>
        </p:nvSpPr>
        <p:spPr/>
        <p:txBody>
          <a:bodyPr/>
          <a:lstStyle>
            <a:lvl2pPr marL="755957" indent="-370979">
              <a:buFont typeface="LucidaGrande" charset="0"/>
              <a:buChar char="-"/>
              <a:defRPr/>
            </a:lvl2pPr>
            <a:lvl3pPr marL="1140936" indent="-384978">
              <a:buFont typeface="Courier New" charset="0"/>
              <a:buChar char="o"/>
              <a:defRPr/>
            </a:lvl3pPr>
            <a:lvl4pPr marL="1511915" indent="-370979">
              <a:buFont typeface="Wingdings" charset="2"/>
              <a:buChar char="§"/>
              <a:defRPr/>
            </a:lvl4pPr>
            <a:lvl5pPr marL="1896893" indent="-384978">
              <a:buFont typeface="Arial" charset="0"/>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US"/>
              <a:t>ESD UFCF85-30-3</a:t>
            </a:r>
          </a:p>
        </p:txBody>
      </p:sp>
      <p:sp>
        <p:nvSpPr>
          <p:cNvPr id="6" name="Slide Number Placeholder 5"/>
          <p:cNvSpPr>
            <a:spLocks noGrp="1"/>
          </p:cNvSpPr>
          <p:nvPr>
            <p:ph type="sldNum" sz="quarter" idx="12"/>
          </p:nvPr>
        </p:nvSpPr>
        <p:spPr/>
        <p:txBody>
          <a:bodyPr/>
          <a:lstStyle/>
          <a:p>
            <a:pPr lvl="0"/>
            <a:fld id="{648E5F32-EEFD-491C-B95A-DDE0F43AE414}" type="slidenum">
              <a:rPr lang="en-US" smtClean="0"/>
              <a:pPr lvl="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539611"/>
            <a:ext cx="9828609" cy="1007957"/>
          </a:xfrm>
        </p:spPr>
        <p:txBody>
          <a:bodyPr/>
          <a:lstStyle/>
          <a:p>
            <a:r>
              <a:rPr lang="en-GB"/>
              <a:t>Click to edit Master title style</a:t>
            </a:r>
            <a:endParaRPr/>
          </a:p>
        </p:txBody>
      </p:sp>
      <p:sp>
        <p:nvSpPr>
          <p:cNvPr id="3" name="Subtitle 2"/>
          <p:cNvSpPr>
            <a:spLocks noGrp="1"/>
          </p:cNvSpPr>
          <p:nvPr>
            <p:ph type="subTitle" idx="1"/>
          </p:nvPr>
        </p:nvSpPr>
        <p:spPr>
          <a:xfrm>
            <a:off x="1008062" y="6551718"/>
            <a:ext cx="8820547" cy="100795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22542" tIns="100794" rIns="302383" bIns="100794" rtlCol="0" anchor="t" anchorCtr="0"/>
          <a:lstStyle>
            <a:lvl1pPr marL="0" indent="0" algn="l" defTabSz="1007943" rtl="0" eaLnBrk="1" latinLnBrk="0" hangingPunct="1">
              <a:spcBef>
                <a:spcPts val="331"/>
              </a:spcBef>
              <a:buNone/>
              <a:defRPr sz="2000" kern="1200">
                <a:solidFill>
                  <a:schemeClr val="tx1">
                    <a:lumMod val="65000"/>
                    <a:lumOff val="3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US"/>
              <a:t>ESD UFCF85-30-3</a:t>
            </a:r>
          </a:p>
        </p:txBody>
      </p:sp>
      <p:sp>
        <p:nvSpPr>
          <p:cNvPr id="9" name="Picture Placeholder 8"/>
          <p:cNvSpPr>
            <a:spLocks noGrp="1"/>
          </p:cNvSpPr>
          <p:nvPr>
            <p:ph type="pic" sz="quarter" idx="13"/>
          </p:nvPr>
        </p:nvSpPr>
        <p:spPr>
          <a:xfrm>
            <a:off x="1022063" y="1245123"/>
            <a:ext cx="8806546" cy="4283816"/>
          </a:xfrm>
        </p:spPr>
        <p:txBody>
          <a:bodyPr>
            <a:normAutofit/>
          </a:bodyPr>
          <a:lstStyle>
            <a:lvl1pPr marL="0" indent="0">
              <a:buNone/>
              <a:defRPr sz="2000"/>
            </a:lvl1pPr>
          </a:lstStyle>
          <a:p>
            <a:r>
              <a:rPr lang="en-GB"/>
              <a:t>Drag picture to placeholder or click icon to add</a:t>
            </a:r>
            <a:endParaRPr/>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527847"/>
            <a:ext cx="9828609" cy="2519892"/>
          </a:xfrm>
          <a:solidFill>
            <a:schemeClr val="tx2"/>
          </a:solidFill>
        </p:spPr>
        <p:txBody>
          <a:bodyPr vert="horz" lIns="1310326" tIns="50397" rIns="302383" bIns="50397" rtlCol="0" anchor="b" anchorCtr="0">
            <a:normAutofit/>
          </a:bodyPr>
          <a:lstStyle>
            <a:lvl1pPr marL="0" indent="0" algn="l" defTabSz="1007943" rtl="0" eaLnBrk="1" latinLnBrk="0" hangingPunct="1">
              <a:spcBef>
                <a:spcPct val="0"/>
              </a:spcBef>
              <a:buNone/>
              <a:defRPr sz="4000" kern="1200">
                <a:solidFill>
                  <a:schemeClr val="bg1"/>
                </a:solidFill>
                <a:latin typeface="+mj-lt"/>
                <a:ea typeface="+mj-ea"/>
                <a:cs typeface="+mj-cs"/>
              </a:defRPr>
            </a:lvl1pPr>
          </a:lstStyle>
          <a:p>
            <a:r>
              <a:rPr lang="en-GB"/>
              <a:t>Click to edit Master title style</a:t>
            </a:r>
            <a:endParaRPr/>
          </a:p>
        </p:txBody>
      </p:sp>
      <p:sp>
        <p:nvSpPr>
          <p:cNvPr id="3" name="Text Placeholder 2"/>
          <p:cNvSpPr>
            <a:spLocks noGrp="1"/>
          </p:cNvSpPr>
          <p:nvPr>
            <p:ph type="body" idx="1"/>
          </p:nvPr>
        </p:nvSpPr>
        <p:spPr>
          <a:xfrm>
            <a:off x="1008062" y="6045764"/>
            <a:ext cx="8820547" cy="856763"/>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322542" tIns="100794" rIns="302383" bIns="100794" rtlCol="0" anchor="ctr" anchorCtr="0">
            <a:normAutofit/>
          </a:bodyPr>
          <a:lstStyle>
            <a:lvl1pPr marL="0" indent="0" algn="l" defTabSz="1007943" rtl="0" eaLnBrk="1" latinLnBrk="0" hangingPunct="1">
              <a:spcBef>
                <a:spcPts val="331"/>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r>
              <a:rPr lang="en-US"/>
              <a:t>ESD UFCF85-30-3</a:t>
            </a:r>
          </a:p>
        </p:txBody>
      </p:sp>
      <p:sp>
        <p:nvSpPr>
          <p:cNvPr id="6" name="Slide Number Placeholder 5"/>
          <p:cNvSpPr>
            <a:spLocks noGrp="1"/>
          </p:cNvSpPr>
          <p:nvPr>
            <p:ph type="sldNum" sz="quarter" idx="12"/>
          </p:nvPr>
        </p:nvSpPr>
        <p:spPr/>
        <p:txBody>
          <a:bodyPr/>
          <a:lstStyle/>
          <a:p>
            <a:pPr lvl="0"/>
            <a:fld id="{7628C2B4-280F-4CC2-A991-F19FA41964D6}" type="slidenum">
              <a:rPr lang="en-US" smtClean="0"/>
              <a:pPr lvl="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sz="half" idx="1"/>
          </p:nvPr>
        </p:nvSpPr>
        <p:spPr>
          <a:xfrm>
            <a:off x="1232076" y="2861128"/>
            <a:ext cx="3931444" cy="4058075"/>
          </a:xfrm>
        </p:spPr>
        <p:txBody>
          <a:bodyPr>
            <a:normAutofit/>
          </a:bodyPr>
          <a:lstStyle>
            <a:lvl1pPr>
              <a:defRPr sz="2000"/>
            </a:lvl1pPr>
            <a:lvl2pPr>
              <a:defRPr sz="2000"/>
            </a:lvl2pPr>
            <a:lvl3pPr>
              <a:defRPr sz="2000"/>
            </a:lvl3pPr>
            <a:lvl4pPr>
              <a:defRPr sz="2000"/>
            </a:lvl4pPr>
            <a:lvl5pPr>
              <a:defRPr sz="2000"/>
            </a:lvl5pPr>
            <a:lvl6pPr marL="2266123" indent="-379729">
              <a:defRPr sz="2000"/>
            </a:lvl6pPr>
            <a:lvl7pPr marL="2266123" indent="-379729">
              <a:defRPr sz="2000"/>
            </a:lvl7pPr>
            <a:lvl8pPr marL="2266123" indent="-379729">
              <a:defRPr sz="2000"/>
            </a:lvl8pPr>
            <a:lvl9pPr marL="2266123" indent="-379729">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Content Placeholder 3"/>
          <p:cNvSpPr>
            <a:spLocks noGrp="1"/>
          </p:cNvSpPr>
          <p:nvPr>
            <p:ph sz="half" idx="2"/>
          </p:nvPr>
        </p:nvSpPr>
        <p:spPr>
          <a:xfrm>
            <a:off x="5674799" y="2861128"/>
            <a:ext cx="3931444" cy="4058075"/>
          </a:xfrm>
        </p:spPr>
        <p:txBody>
          <a:bodyPr>
            <a:normAutofit/>
          </a:bodyPr>
          <a:lstStyle>
            <a:lvl1pPr>
              <a:defRPr sz="2000"/>
            </a:lvl1pPr>
            <a:lvl2pPr>
              <a:defRPr sz="2000"/>
            </a:lvl2pPr>
            <a:lvl3pPr>
              <a:defRPr sz="2000"/>
            </a:lvl3pPr>
            <a:lvl4pPr>
              <a:defRPr sz="2000"/>
            </a:lvl4pPr>
            <a:lvl5pPr>
              <a:defRPr sz="2000"/>
            </a:lvl5pPr>
            <a:lvl6pPr marL="2266123" indent="-379729">
              <a:defRPr sz="2000"/>
            </a:lvl6pPr>
            <a:lvl7pPr marL="2266123" indent="-379729">
              <a:defRPr sz="2000"/>
            </a:lvl7pPr>
            <a:lvl8pPr marL="2266123" indent="-379729">
              <a:defRPr sz="2000"/>
            </a:lvl8pPr>
            <a:lvl9pPr marL="2266123" indent="-379729">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5" name="Date Placeholder 4"/>
          <p:cNvSpPr>
            <a:spLocks noGrp="1"/>
          </p:cNvSpPr>
          <p:nvPr>
            <p:ph type="dt" sz="half" idx="10"/>
          </p:nvPr>
        </p:nvSpPr>
        <p:spPr>
          <a:xfrm>
            <a:off x="7254097" y="207521"/>
            <a:ext cx="2352146" cy="402483"/>
          </a:xfrm>
        </p:spPr>
        <p:txBody>
          <a:bodyPr/>
          <a:lstStyle/>
          <a:p>
            <a:pPr lvl="0"/>
            <a:endParaRPr lang="en-US"/>
          </a:p>
        </p:txBody>
      </p:sp>
      <p:sp>
        <p:nvSpPr>
          <p:cNvPr id="6" name="Footer Placeholder 5"/>
          <p:cNvSpPr>
            <a:spLocks noGrp="1"/>
          </p:cNvSpPr>
          <p:nvPr>
            <p:ph type="ftr" sz="quarter" idx="11"/>
          </p:nvPr>
        </p:nvSpPr>
        <p:spPr/>
        <p:txBody>
          <a:bodyPr/>
          <a:lstStyle/>
          <a:p>
            <a:pPr lvl="0"/>
            <a:r>
              <a:rPr lang="en-US"/>
              <a:t>ESD UFCF85-30-3</a:t>
            </a:r>
          </a:p>
        </p:txBody>
      </p:sp>
      <p:sp>
        <p:nvSpPr>
          <p:cNvPr id="7" name="Slide Number Placeholder 6"/>
          <p:cNvSpPr>
            <a:spLocks noGrp="1"/>
          </p:cNvSpPr>
          <p:nvPr>
            <p:ph type="sldNum" sz="quarter" idx="12"/>
          </p:nvPr>
        </p:nvSpPr>
        <p:spPr/>
        <p:txBody>
          <a:bodyPr/>
          <a:lstStyle/>
          <a:p>
            <a:pPr lvl="0"/>
            <a:fld id="{7B598F9D-9DD7-432F-A6D0-E2FDCA90CA7E}" type="slidenum">
              <a:rPr lang="en-US" smtClean="0"/>
              <a:pPr lvl="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a:p>
        </p:txBody>
      </p:sp>
      <p:sp>
        <p:nvSpPr>
          <p:cNvPr id="3" name="Text Placeholder 2"/>
          <p:cNvSpPr>
            <a:spLocks noGrp="1"/>
          </p:cNvSpPr>
          <p:nvPr>
            <p:ph type="body" idx="1"/>
          </p:nvPr>
        </p:nvSpPr>
        <p:spPr>
          <a:xfrm>
            <a:off x="1235370" y="2224155"/>
            <a:ext cx="3931444" cy="967708"/>
          </a:xfrm>
        </p:spPr>
        <p:txBody>
          <a:bodyPr anchor="b">
            <a:noAutofit/>
          </a:bodyPr>
          <a:lstStyle>
            <a:lvl1pPr marL="0" indent="0">
              <a:buNone/>
              <a:defRPr sz="2600" b="0"/>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GB"/>
              <a:t>Click to edit Master text styles</a:t>
            </a:r>
          </a:p>
        </p:txBody>
      </p:sp>
      <p:sp>
        <p:nvSpPr>
          <p:cNvPr id="4" name="Content Placeholder 3"/>
          <p:cNvSpPr>
            <a:spLocks noGrp="1"/>
          </p:cNvSpPr>
          <p:nvPr>
            <p:ph sz="half" idx="2"/>
          </p:nvPr>
        </p:nvSpPr>
        <p:spPr>
          <a:xfrm>
            <a:off x="1235370" y="3379619"/>
            <a:ext cx="3931444" cy="3539584"/>
          </a:xfrm>
        </p:spPr>
        <p:txBody>
          <a:bodyPr>
            <a:normAutofit/>
          </a:bodyPr>
          <a:lstStyle>
            <a:lvl1pPr>
              <a:defRPr sz="2000"/>
            </a:lvl1pPr>
            <a:lvl2pPr>
              <a:defRPr sz="2000"/>
            </a:lvl2pPr>
            <a:lvl3pPr>
              <a:defRPr sz="2000"/>
            </a:lvl3pPr>
            <a:lvl4pPr>
              <a:defRPr sz="2000"/>
            </a:lvl4pPr>
            <a:lvl5pPr>
              <a:defRPr sz="2000"/>
            </a:lvl5pPr>
            <a:lvl6pPr marL="2266123" indent="-379729">
              <a:defRPr sz="1800"/>
            </a:lvl6pPr>
            <a:lvl7pPr marL="2266123" indent="-379729">
              <a:defRPr sz="1800"/>
            </a:lvl7pPr>
            <a:lvl8pPr marL="2266123" indent="-379729">
              <a:defRPr sz="1800"/>
            </a:lvl8pPr>
            <a:lvl9pPr marL="2266123" indent="-379729">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5" name="Text Placeholder 4"/>
          <p:cNvSpPr>
            <a:spLocks noGrp="1"/>
          </p:cNvSpPr>
          <p:nvPr>
            <p:ph type="body" sz="quarter" idx="3"/>
          </p:nvPr>
        </p:nvSpPr>
        <p:spPr>
          <a:xfrm>
            <a:off x="5674799" y="2224155"/>
            <a:ext cx="3931444" cy="967708"/>
          </a:xfrm>
        </p:spPr>
        <p:txBody>
          <a:bodyPr anchor="b">
            <a:noAutofit/>
          </a:bodyPr>
          <a:lstStyle>
            <a:lvl1pPr marL="0" indent="0">
              <a:buNone/>
              <a:defRPr sz="2600" b="0"/>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GB"/>
              <a:t>Click to edit Master text styles</a:t>
            </a:r>
          </a:p>
        </p:txBody>
      </p:sp>
      <p:sp>
        <p:nvSpPr>
          <p:cNvPr id="6" name="Content Placeholder 5"/>
          <p:cNvSpPr>
            <a:spLocks noGrp="1"/>
          </p:cNvSpPr>
          <p:nvPr>
            <p:ph sz="quarter" idx="4"/>
          </p:nvPr>
        </p:nvSpPr>
        <p:spPr>
          <a:xfrm>
            <a:off x="5674799" y="3379619"/>
            <a:ext cx="3931444" cy="3539584"/>
          </a:xfrm>
        </p:spPr>
        <p:txBody>
          <a:bodyPr>
            <a:normAutofit/>
          </a:bodyPr>
          <a:lstStyle>
            <a:lvl1pPr>
              <a:defRPr sz="2000"/>
            </a:lvl1pPr>
            <a:lvl2pPr>
              <a:defRPr sz="2000"/>
            </a:lvl2pPr>
            <a:lvl3pPr>
              <a:defRPr sz="2000"/>
            </a:lvl3pPr>
            <a:lvl4pPr>
              <a:defRPr sz="2000"/>
            </a:lvl4pPr>
            <a:lvl5pPr>
              <a:defRPr sz="2000"/>
            </a:lvl5pPr>
            <a:lvl6pPr marL="2266123" indent="-379729">
              <a:defRPr sz="1800"/>
            </a:lvl6pPr>
            <a:lvl7pPr marL="2266123" indent="-379729">
              <a:defRPr sz="1800"/>
            </a:lvl7pPr>
            <a:lvl8pPr marL="2266123" indent="-379729">
              <a:defRPr sz="1800"/>
            </a:lvl8pPr>
            <a:lvl9pPr marL="2266123" indent="-379729">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7" name="Date Placeholder 6"/>
          <p:cNvSpPr>
            <a:spLocks noGrp="1"/>
          </p:cNvSpPr>
          <p:nvPr>
            <p:ph type="dt" sz="half" idx="10"/>
          </p:nvPr>
        </p:nvSpPr>
        <p:spPr>
          <a:xfrm>
            <a:off x="7254097" y="207521"/>
            <a:ext cx="2352146" cy="402483"/>
          </a:xfrm>
        </p:spPr>
        <p:txBody>
          <a:bodyPr/>
          <a:lstStyle/>
          <a:p>
            <a:pPr lvl="0"/>
            <a:endParaRPr lang="en-US"/>
          </a:p>
        </p:txBody>
      </p:sp>
      <p:sp>
        <p:nvSpPr>
          <p:cNvPr id="8" name="Footer Placeholder 7"/>
          <p:cNvSpPr>
            <a:spLocks noGrp="1"/>
          </p:cNvSpPr>
          <p:nvPr>
            <p:ph type="ftr" sz="quarter" idx="11"/>
          </p:nvPr>
        </p:nvSpPr>
        <p:spPr>
          <a:xfrm>
            <a:off x="1235370" y="207521"/>
            <a:ext cx="3192198" cy="402483"/>
          </a:xfrm>
        </p:spPr>
        <p:txBody>
          <a:bodyPr/>
          <a:lstStyle/>
          <a:p>
            <a:pPr lvl="0"/>
            <a:r>
              <a:rPr lang="en-US"/>
              <a:t>ESD UFCF85-30-3</a:t>
            </a:r>
          </a:p>
        </p:txBody>
      </p:sp>
      <p:sp>
        <p:nvSpPr>
          <p:cNvPr id="9" name="Slide Number Placeholder 8"/>
          <p:cNvSpPr>
            <a:spLocks noGrp="1"/>
          </p:cNvSpPr>
          <p:nvPr>
            <p:ph type="sldNum" sz="quarter" idx="12"/>
          </p:nvPr>
        </p:nvSpPr>
        <p:spPr/>
        <p:txBody>
          <a:bodyPr/>
          <a:lstStyle/>
          <a:p>
            <a:pPr lvl="0"/>
            <a:fld id="{27D73B7A-625E-4CB2-B642-08EB5E0A20C0}" type="slidenum">
              <a:rPr lang="en-US" smtClean="0"/>
              <a:pPr lvl="0"/>
              <a:t>‹#›</a:t>
            </a:fld>
            <a:endParaRPr lang="en-US"/>
          </a:p>
        </p:txBody>
      </p:sp>
      <p:cxnSp>
        <p:nvCxnSpPr>
          <p:cNvPr id="11" name="Straight Connector 10"/>
          <p:cNvCxnSpPr/>
          <p:nvPr/>
        </p:nvCxnSpPr>
        <p:spPr>
          <a:xfrm>
            <a:off x="1336177" y="3201745"/>
            <a:ext cx="3729831" cy="1750"/>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605" y="3201745"/>
            <a:ext cx="3729831" cy="1750"/>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336177" y="3201745"/>
            <a:ext cx="3729831" cy="1750"/>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75605" y="3201745"/>
            <a:ext cx="3729831" cy="1750"/>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36177" y="3201745"/>
            <a:ext cx="3729831" cy="1750"/>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75605" y="3201745"/>
            <a:ext cx="3729831" cy="1750"/>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r>
              <a:rPr lang="en-US"/>
              <a:t>ESD UFCF85-30-3</a:t>
            </a:r>
          </a:p>
        </p:txBody>
      </p:sp>
      <p:sp>
        <p:nvSpPr>
          <p:cNvPr id="5" name="Slide Number Placeholder 4"/>
          <p:cNvSpPr>
            <a:spLocks noGrp="1"/>
          </p:cNvSpPr>
          <p:nvPr>
            <p:ph type="sldNum" sz="quarter" idx="12"/>
          </p:nvPr>
        </p:nvSpPr>
        <p:spPr/>
        <p:txBody>
          <a:bodyPr/>
          <a:lstStyle/>
          <a:p>
            <a:pPr lvl="0"/>
            <a:fld id="{6F4FE7C1-885B-4D67-BDD6-83CA09B9D06F}" type="slidenum">
              <a:rPr lang="en-US" smtClean="0"/>
              <a:pPr lvl="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r>
              <a:rPr lang="en-US"/>
              <a:t>ESD UFCF85-30-3</a:t>
            </a:r>
          </a:p>
        </p:txBody>
      </p:sp>
      <p:sp>
        <p:nvSpPr>
          <p:cNvPr id="4" name="Slide Number Placeholder 3"/>
          <p:cNvSpPr>
            <a:spLocks noGrp="1"/>
          </p:cNvSpPr>
          <p:nvPr>
            <p:ph type="sldNum" sz="quarter" idx="12"/>
          </p:nvPr>
        </p:nvSpPr>
        <p:spPr/>
        <p:txBody>
          <a:bodyPr/>
          <a:lstStyle/>
          <a:p>
            <a:pPr lvl="0"/>
            <a:fld id="{95D7B07E-53FE-4298-B25A-2275D4D1D5A5}" type="slidenum">
              <a:rPr lang="en-US" smtClean="0"/>
              <a:pPr lvl="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239787"/>
            <a:ext cx="9828609" cy="1007957"/>
          </a:xfrm>
          <a:solidFill>
            <a:schemeClr val="tx2"/>
          </a:solidFill>
        </p:spPr>
        <p:txBody>
          <a:bodyPr vert="horz" lIns="1310326" tIns="50397" rIns="302383" bIns="50397" rtlCol="0" anchor="ctr">
            <a:normAutofit/>
          </a:bodyPr>
          <a:lstStyle>
            <a:lvl1pPr marL="0" indent="0" algn="l" defTabSz="1007943" rtl="0" eaLnBrk="1" latinLnBrk="0" hangingPunct="1">
              <a:spcBef>
                <a:spcPct val="0"/>
              </a:spcBef>
              <a:buNone/>
              <a:defRPr sz="4000" kern="1200">
                <a:solidFill>
                  <a:schemeClr val="bg1"/>
                </a:solidFill>
                <a:latin typeface="+mj-lt"/>
                <a:ea typeface="+mj-ea"/>
                <a:cs typeface="+mj-cs"/>
              </a:defRPr>
            </a:lvl1pPr>
          </a:lstStyle>
          <a:p>
            <a:r>
              <a:rPr lang="en-GB"/>
              <a:t>Click to edit Master title style</a:t>
            </a:r>
            <a:endParaRPr/>
          </a:p>
        </p:txBody>
      </p:sp>
      <p:sp>
        <p:nvSpPr>
          <p:cNvPr id="3" name="Content Placeholder 2"/>
          <p:cNvSpPr>
            <a:spLocks noGrp="1"/>
          </p:cNvSpPr>
          <p:nvPr>
            <p:ph idx="1"/>
          </p:nvPr>
        </p:nvSpPr>
        <p:spPr>
          <a:xfrm>
            <a:off x="5674799" y="2855878"/>
            <a:ext cx="3931444" cy="4063325"/>
          </a:xfrm>
        </p:spPr>
        <p:txBody>
          <a:bodyPr/>
          <a:lstStyle>
            <a:lvl1pPr>
              <a:defRPr sz="2000"/>
            </a:lvl1pPr>
            <a:lvl2pPr>
              <a:defRPr sz="2000"/>
            </a:lvl2pPr>
            <a:lvl3pPr>
              <a:defRPr sz="2000"/>
            </a:lvl3pPr>
            <a:lvl4pPr>
              <a:defRPr sz="2000"/>
            </a:lvl4pPr>
            <a:lvl5pPr>
              <a:defRPr sz="2000"/>
            </a:lvl5pPr>
            <a:lvl6pPr marL="2266123" indent="-379729">
              <a:defRPr sz="2200"/>
            </a:lvl6pPr>
            <a:lvl7pPr marL="2266123" indent="-379729">
              <a:defRPr sz="2200"/>
            </a:lvl7pPr>
            <a:lvl8pPr marL="2266123" indent="-379729">
              <a:defRPr sz="2200"/>
            </a:lvl8pPr>
            <a:lvl9pPr marL="2266123" indent="-379729">
              <a:defRPr sz="2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Text Placeholder 3"/>
          <p:cNvSpPr>
            <a:spLocks noGrp="1"/>
          </p:cNvSpPr>
          <p:nvPr>
            <p:ph type="body" sz="half" idx="2"/>
          </p:nvPr>
        </p:nvSpPr>
        <p:spPr>
          <a:xfrm>
            <a:off x="993237" y="2247742"/>
            <a:ext cx="3931444" cy="465676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322542" tIns="302383" rIns="302383" bIns="302383" rtlCol="0" anchor="t" anchorCtr="0">
            <a:normAutofit/>
          </a:bodyPr>
          <a:lstStyle>
            <a:lvl1pPr marL="0" indent="0" algn="l" defTabSz="1007943" rtl="0" eaLnBrk="1" latinLnBrk="0" hangingPunct="1">
              <a:spcBef>
                <a:spcPts val="2205"/>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54097" y="207521"/>
            <a:ext cx="2352146" cy="402483"/>
          </a:xfrm>
        </p:spPr>
        <p:txBody>
          <a:bodyPr/>
          <a:lstStyle/>
          <a:p>
            <a:pPr lvl="0"/>
            <a:endParaRPr lang="en-US"/>
          </a:p>
        </p:txBody>
      </p:sp>
      <p:sp>
        <p:nvSpPr>
          <p:cNvPr id="6" name="Footer Placeholder 5"/>
          <p:cNvSpPr>
            <a:spLocks noGrp="1"/>
          </p:cNvSpPr>
          <p:nvPr>
            <p:ph type="ftr" sz="quarter" idx="11"/>
          </p:nvPr>
        </p:nvSpPr>
        <p:spPr/>
        <p:txBody>
          <a:bodyPr/>
          <a:lstStyle/>
          <a:p>
            <a:pPr lvl="0"/>
            <a:r>
              <a:rPr lang="en-US"/>
              <a:t>ESD UFCF85-30-3</a:t>
            </a: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899517"/>
            <a:ext cx="9826860" cy="1007957"/>
          </a:xfrm>
          <a:prstGeom prst="rect">
            <a:avLst/>
          </a:prstGeom>
          <a:solidFill>
            <a:schemeClr val="tx2"/>
          </a:solidFill>
        </p:spPr>
        <p:txBody>
          <a:bodyPr vert="horz" lIns="1310326" tIns="50397" rIns="302383" bIns="50397" rtlCol="0" anchor="ctr">
            <a:normAutofit/>
          </a:bodyPr>
          <a:lstStyle/>
          <a:p>
            <a:r>
              <a:rPr lang="en-GB" dirty="0"/>
              <a:t>Click to edit Master title style</a:t>
            </a:r>
            <a:endParaRPr dirty="0"/>
          </a:p>
        </p:txBody>
      </p:sp>
      <p:sp>
        <p:nvSpPr>
          <p:cNvPr id="3" name="Text Placeholder 2"/>
          <p:cNvSpPr>
            <a:spLocks noGrp="1"/>
          </p:cNvSpPr>
          <p:nvPr>
            <p:ph type="body" idx="1"/>
          </p:nvPr>
        </p:nvSpPr>
        <p:spPr>
          <a:xfrm>
            <a:off x="1228575" y="2339677"/>
            <a:ext cx="8390021" cy="4567791"/>
          </a:xfrm>
          <a:prstGeom prst="rect">
            <a:avLst/>
          </a:prstGeom>
        </p:spPr>
        <p:txBody>
          <a:bodyPr vert="horz" lIns="100794" tIns="50397" rIns="100794" bIns="50397"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dirty="0"/>
          </a:p>
        </p:txBody>
      </p:sp>
      <p:sp>
        <p:nvSpPr>
          <p:cNvPr id="4" name="Date Placeholder 3"/>
          <p:cNvSpPr>
            <a:spLocks noGrp="1"/>
          </p:cNvSpPr>
          <p:nvPr>
            <p:ph type="dt" sz="half" idx="2"/>
          </p:nvPr>
        </p:nvSpPr>
        <p:spPr>
          <a:xfrm>
            <a:off x="7254097" y="207521"/>
            <a:ext cx="2352146" cy="402483"/>
          </a:xfrm>
          <a:prstGeom prst="rect">
            <a:avLst/>
          </a:prstGeom>
        </p:spPr>
        <p:txBody>
          <a:bodyPr vert="horz" lIns="100794" tIns="50397" rIns="100794" bIns="50397" rtlCol="0" anchor="ctr"/>
          <a:lstStyle>
            <a:lvl1pPr algn="r">
              <a:defRPr sz="1400">
                <a:solidFill>
                  <a:schemeClr val="tx1">
                    <a:lumMod val="65000"/>
                    <a:lumOff val="35000"/>
                  </a:schemeClr>
                </a:solidFill>
              </a:defRPr>
            </a:lvl1pPr>
          </a:lstStyle>
          <a:p>
            <a:endParaRPr lang="en-US"/>
          </a:p>
        </p:txBody>
      </p:sp>
      <p:sp>
        <p:nvSpPr>
          <p:cNvPr id="5" name="Footer Placeholder 4"/>
          <p:cNvSpPr>
            <a:spLocks noGrp="1"/>
          </p:cNvSpPr>
          <p:nvPr>
            <p:ph type="ftr" sz="quarter" idx="3"/>
          </p:nvPr>
        </p:nvSpPr>
        <p:spPr>
          <a:xfrm>
            <a:off x="1235370" y="207521"/>
            <a:ext cx="3192198" cy="402483"/>
          </a:xfrm>
          <a:prstGeom prst="rect">
            <a:avLst/>
          </a:prstGeom>
        </p:spPr>
        <p:txBody>
          <a:bodyPr vert="horz" lIns="100794" tIns="50397" rIns="100794" bIns="50397" rtlCol="0" anchor="ctr"/>
          <a:lstStyle>
            <a:lvl1pPr algn="l">
              <a:defRPr sz="1400">
                <a:solidFill>
                  <a:schemeClr val="tx1">
                    <a:lumMod val="65000"/>
                    <a:lumOff val="35000"/>
                  </a:schemeClr>
                </a:solidFill>
              </a:defRPr>
            </a:lvl1pPr>
          </a:lstStyle>
          <a:p>
            <a:r>
              <a:rPr lang="en-US"/>
              <a:t>ESD UFCF85-30-3</a:t>
            </a:r>
          </a:p>
        </p:txBody>
      </p:sp>
      <p:sp>
        <p:nvSpPr>
          <p:cNvPr id="6" name="Slide Number Placeholder 5"/>
          <p:cNvSpPr>
            <a:spLocks noGrp="1"/>
          </p:cNvSpPr>
          <p:nvPr>
            <p:ph type="sldNum" sz="quarter" idx="4"/>
          </p:nvPr>
        </p:nvSpPr>
        <p:spPr>
          <a:xfrm>
            <a:off x="9690248" y="7241189"/>
            <a:ext cx="504031" cy="402483"/>
          </a:xfrm>
          <a:prstGeom prst="rect">
            <a:avLst/>
          </a:prstGeom>
        </p:spPr>
        <p:txBody>
          <a:bodyPr vert="horz" lIns="100794" tIns="50397" rIns="100794" bIns="50397" rtlCol="0" anchor="ctr"/>
          <a:lstStyle>
            <a:lvl1pPr algn="ctr">
              <a:defRPr sz="900">
                <a:solidFill>
                  <a:schemeClr val="tx1">
                    <a:lumMod val="65000"/>
                    <a:lumOff val="35000"/>
                  </a:schemeClr>
                </a:solidFill>
              </a:defRPr>
            </a:lvl1pPr>
          </a:lstStyle>
          <a:p>
            <a:pPr lvl="0"/>
            <a:fld id="{0FF75282-5CDD-404E-8D6F-921181D87FE7}" type="slidenum">
              <a:rPr lang="en-US" smtClean="0"/>
              <a:pPr lvl="0"/>
              <a:t>‹#›</a:t>
            </a:fld>
            <a:endParaRPr lang="en-US"/>
          </a:p>
        </p:txBody>
      </p:sp>
      <p:sp>
        <p:nvSpPr>
          <p:cNvPr id="7" name="Rectangle 6"/>
          <p:cNvSpPr/>
          <p:nvPr/>
        </p:nvSpPr>
        <p:spPr>
          <a:xfrm>
            <a:off x="1008063" y="0"/>
            <a:ext cx="8818797" cy="201591"/>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a:p>
        </p:txBody>
      </p:sp>
      <p:sp>
        <p:nvSpPr>
          <p:cNvPr id="8" name="Rectangle 7"/>
          <p:cNvSpPr/>
          <p:nvPr/>
        </p:nvSpPr>
        <p:spPr>
          <a:xfrm>
            <a:off x="1008063" y="7358084"/>
            <a:ext cx="8818797" cy="20159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rtlCol="0" anchor="ctr"/>
          <a:lstStyle/>
          <a:p>
            <a:pPr algn="ctr"/>
            <a:endParaRPr/>
          </a:p>
        </p:txBody>
      </p:sp>
    </p:spTree>
  </p:cSld>
  <p:clrMap bg1="lt1" tx1="dk1" bg2="lt2" tx2="dk2" accent1="accent1" accent2="accent2" accent3="accent3" accent4="accent4" accent5="accent5" accent6="accent6" hlink="hlink" folHlink="folHlink"/>
  <p:sldLayoutIdLst>
    <p:sldLayoutId id="2147484422" r:id="rId1"/>
    <p:sldLayoutId id="2147484423" r:id="rId2"/>
    <p:sldLayoutId id="2147484424" r:id="rId3"/>
    <p:sldLayoutId id="2147484425" r:id="rId4"/>
    <p:sldLayoutId id="2147484426" r:id="rId5"/>
    <p:sldLayoutId id="2147484427" r:id="rId6"/>
    <p:sldLayoutId id="2147484428" r:id="rId7"/>
    <p:sldLayoutId id="2147484429" r:id="rId8"/>
    <p:sldLayoutId id="2147484430" r:id="rId9"/>
    <p:sldLayoutId id="2147484431" r:id="rId10"/>
    <p:sldLayoutId id="2147484432" r:id="rId11"/>
    <p:sldLayoutId id="2147484433" r:id="rId12"/>
    <p:sldLayoutId id="2147484434" r:id="rId13"/>
    <p:sldLayoutId id="2147484435" r:id="rId14"/>
    <p:sldLayoutId id="2147484436" r:id="rId15"/>
  </p:sldLayoutIdLst>
  <p:hf sldNum="0" hdr="0" dt="0"/>
  <p:txStyles>
    <p:titleStyle>
      <a:lvl1pPr marL="0" indent="0" algn="l" defTabSz="1007943" rtl="0" eaLnBrk="1" latinLnBrk="0" hangingPunct="1">
        <a:spcBef>
          <a:spcPct val="0"/>
        </a:spcBef>
        <a:buNone/>
        <a:defRPr sz="3200" kern="1200">
          <a:solidFill>
            <a:schemeClr val="bg1"/>
          </a:solidFill>
          <a:latin typeface="+mj-lt"/>
          <a:ea typeface="+mj-ea"/>
          <a:cs typeface="+mj-cs"/>
        </a:defRPr>
      </a:lvl1pPr>
    </p:titleStyle>
    <p:bodyStyle>
      <a:lvl1pPr marL="377979" indent="-377979" algn="l" defTabSz="1007943" rtl="0" eaLnBrk="1" latinLnBrk="0" hangingPunct="1">
        <a:spcBef>
          <a:spcPts val="2205"/>
        </a:spcBef>
        <a:buClr>
          <a:schemeClr val="accent1"/>
        </a:buClr>
        <a:buFont typeface="Wingdings 2" pitchFamily="18" charset="2"/>
        <a:buChar char=""/>
        <a:defRPr sz="2400" kern="1200">
          <a:solidFill>
            <a:schemeClr val="tx1">
              <a:lumMod val="65000"/>
              <a:lumOff val="35000"/>
            </a:schemeClr>
          </a:solidFill>
          <a:latin typeface="+mn-lt"/>
          <a:ea typeface="+mn-ea"/>
          <a:cs typeface="+mn-cs"/>
        </a:defRPr>
      </a:lvl1pPr>
      <a:lvl2pPr marL="755957" indent="-370979" algn="l" defTabSz="1007943" rtl="0" eaLnBrk="1" latinLnBrk="0" hangingPunct="1">
        <a:spcBef>
          <a:spcPts val="661"/>
        </a:spcBef>
        <a:buClr>
          <a:schemeClr val="accent1">
            <a:lumMod val="50000"/>
          </a:schemeClr>
        </a:buClr>
        <a:buFont typeface="Wingdings 2" pitchFamily="18" charset="2"/>
        <a:buChar char=""/>
        <a:defRPr sz="2400" kern="1200">
          <a:solidFill>
            <a:schemeClr val="tx1">
              <a:lumMod val="65000"/>
              <a:lumOff val="35000"/>
            </a:schemeClr>
          </a:solidFill>
          <a:latin typeface="+mn-lt"/>
          <a:ea typeface="+mn-ea"/>
          <a:cs typeface="+mn-cs"/>
        </a:defRPr>
      </a:lvl2pPr>
      <a:lvl3pPr marL="1140936" indent="-384978" algn="l" defTabSz="1007943" rtl="0" eaLnBrk="1" latinLnBrk="0" hangingPunct="1">
        <a:spcBef>
          <a:spcPts val="661"/>
        </a:spcBef>
        <a:buClr>
          <a:schemeClr val="accent1"/>
        </a:buClr>
        <a:buFont typeface="Wingdings 2" pitchFamily="18" charset="2"/>
        <a:buChar char=""/>
        <a:defRPr sz="2400" kern="1200">
          <a:solidFill>
            <a:schemeClr val="tx1">
              <a:lumMod val="65000"/>
              <a:lumOff val="35000"/>
            </a:schemeClr>
          </a:solidFill>
          <a:latin typeface="+mn-lt"/>
          <a:ea typeface="+mn-ea"/>
          <a:cs typeface="+mn-cs"/>
        </a:defRPr>
      </a:lvl3pPr>
      <a:lvl4pPr marL="1511915" indent="-370979" algn="l" defTabSz="1007943" rtl="0" eaLnBrk="1" latinLnBrk="0" hangingPunct="1">
        <a:spcBef>
          <a:spcPts val="661"/>
        </a:spcBef>
        <a:buClr>
          <a:schemeClr val="accent1">
            <a:lumMod val="50000"/>
          </a:schemeClr>
        </a:buClr>
        <a:buFont typeface="Wingdings 2" pitchFamily="18" charset="2"/>
        <a:buChar char=""/>
        <a:defRPr sz="2400" kern="1200">
          <a:solidFill>
            <a:schemeClr val="tx1">
              <a:lumMod val="65000"/>
              <a:lumOff val="35000"/>
            </a:schemeClr>
          </a:solidFill>
          <a:latin typeface="+mn-lt"/>
          <a:ea typeface="+mn-ea"/>
          <a:cs typeface="+mn-cs"/>
        </a:defRPr>
      </a:lvl4pPr>
      <a:lvl5pPr marL="1896893" indent="-384978" algn="l" defTabSz="1007943" rtl="0" eaLnBrk="1" latinLnBrk="0" hangingPunct="1">
        <a:spcBef>
          <a:spcPts val="661"/>
        </a:spcBef>
        <a:buClr>
          <a:schemeClr val="accent1"/>
        </a:buClr>
        <a:buFont typeface="Wingdings 2" pitchFamily="18" charset="2"/>
        <a:buChar char=""/>
        <a:defRPr sz="2400" kern="1200">
          <a:solidFill>
            <a:schemeClr val="tx1">
              <a:lumMod val="65000"/>
              <a:lumOff val="35000"/>
            </a:schemeClr>
          </a:solidFill>
          <a:latin typeface="+mn-lt"/>
          <a:ea typeface="+mn-ea"/>
          <a:cs typeface="+mn-cs"/>
        </a:defRPr>
      </a:lvl5pPr>
      <a:lvl6pPr marL="2266123" indent="-379729" algn="l" defTabSz="1007943" rtl="0" eaLnBrk="1" latinLnBrk="0" hangingPunct="1">
        <a:spcBef>
          <a:spcPct val="20000"/>
        </a:spcBef>
        <a:buClr>
          <a:schemeClr val="accent1">
            <a:lumMod val="50000"/>
          </a:schemeClr>
        </a:buClr>
        <a:buFont typeface="Wingdings 2" pitchFamily="18" charset="2"/>
        <a:buChar char=""/>
        <a:defRPr lang="en-US" sz="2000" kern="1200" dirty="0" smtClean="0">
          <a:solidFill>
            <a:schemeClr val="tx1">
              <a:lumMod val="65000"/>
              <a:lumOff val="35000"/>
            </a:schemeClr>
          </a:solidFill>
          <a:latin typeface="+mn-lt"/>
          <a:ea typeface="+mn-ea"/>
          <a:cs typeface="+mn-cs"/>
        </a:defRPr>
      </a:lvl6pPr>
      <a:lvl7pPr marL="2644101" indent="-379729" algn="l" defTabSz="1007943" rtl="0" eaLnBrk="1" latinLnBrk="0" hangingPunct="1">
        <a:spcBef>
          <a:spcPct val="20000"/>
        </a:spcBef>
        <a:buClr>
          <a:schemeClr val="accent1"/>
        </a:buClr>
        <a:buFont typeface="Wingdings 2" pitchFamily="18" charset="2"/>
        <a:buChar char=""/>
        <a:defRPr lang="en-US" sz="2000" kern="1200" dirty="0" smtClean="0">
          <a:solidFill>
            <a:schemeClr val="tx1">
              <a:lumMod val="65000"/>
              <a:lumOff val="35000"/>
            </a:schemeClr>
          </a:solidFill>
          <a:latin typeface="+mn-lt"/>
          <a:ea typeface="+mn-ea"/>
          <a:cs typeface="+mn-cs"/>
        </a:defRPr>
      </a:lvl7pPr>
      <a:lvl8pPr marL="3023829" indent="-379729" algn="l" defTabSz="1007943" rtl="0" eaLnBrk="1" latinLnBrk="0" hangingPunct="1">
        <a:spcBef>
          <a:spcPct val="20000"/>
        </a:spcBef>
        <a:buClr>
          <a:schemeClr val="accent1">
            <a:lumMod val="50000"/>
          </a:schemeClr>
        </a:buClr>
        <a:buFont typeface="Wingdings 2" pitchFamily="18" charset="2"/>
        <a:buChar char=""/>
        <a:defRPr lang="en-US" sz="2000" kern="1200" dirty="0" smtClean="0">
          <a:solidFill>
            <a:schemeClr val="tx1">
              <a:lumMod val="65000"/>
              <a:lumOff val="35000"/>
            </a:schemeClr>
          </a:solidFill>
          <a:latin typeface="+mn-lt"/>
          <a:ea typeface="+mn-ea"/>
          <a:cs typeface="+mn-cs"/>
        </a:defRPr>
      </a:lvl8pPr>
      <a:lvl9pPr marL="3403558" indent="-379729" algn="l" defTabSz="1007943" rtl="0" eaLnBrk="1" latinLnBrk="0" hangingPunct="1">
        <a:spcBef>
          <a:spcPct val="20000"/>
        </a:spcBef>
        <a:buClr>
          <a:schemeClr val="accent1"/>
        </a:buClr>
        <a:buFont typeface="Wingdings 2" pitchFamily="18" charset="2"/>
        <a:buChar char=""/>
        <a:defRPr lang="en-US" sz="2000" kern="1200" dirty="0">
          <a:solidFill>
            <a:schemeClr val="tx1">
              <a:lumMod val="65000"/>
              <a:lumOff val="35000"/>
            </a:schemeClr>
          </a:solidFill>
          <a:latin typeface="+mn-lt"/>
          <a:ea typeface="+mn-ea"/>
          <a:cs typeface="+mn-cs"/>
        </a:defRPr>
      </a:lvl9pPr>
    </p:bodyStyle>
    <p:otherStyle>
      <a:defPPr>
        <a:defRPr/>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ctrTitle"/>
          </p:nvPr>
        </p:nvSpPr>
        <p:spPr>
          <a:xfrm>
            <a:off x="0" y="2201244"/>
            <a:ext cx="9828609" cy="1321239"/>
          </a:xfrm>
        </p:spPr>
        <p:txBody>
          <a:bodyPr wrap="square" tIns="38864" anchorCtr="0">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US" sz="4000" dirty="0"/>
              <a:t>Enterprise Systems Development </a:t>
            </a:r>
            <a:br>
              <a:rPr lang="en-US" sz="4000" dirty="0"/>
            </a:br>
            <a:r>
              <a:rPr lang="en-US" sz="4000" dirty="0"/>
              <a:t>UFCF85-30-3</a:t>
            </a:r>
          </a:p>
        </p:txBody>
      </p:sp>
      <p:sp>
        <p:nvSpPr>
          <p:cNvPr id="3" name="Subtitle 2"/>
          <p:cNvSpPr txBox="1">
            <a:spLocks noGrp="1"/>
          </p:cNvSpPr>
          <p:nvPr>
            <p:ph type="subTitle" idx="1"/>
          </p:nvPr>
        </p:nvSpPr>
        <p:spPr>
          <a:xfrm>
            <a:off x="1008062" y="5104355"/>
            <a:ext cx="8820547" cy="695999"/>
          </a:xfrm>
        </p:spPr>
        <p:txBody>
          <a:bodyPr wrap="square" anchor="ctr" anchorCtr="0">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algn="ctr">
              <a:buNone/>
            </a:pPr>
            <a:r>
              <a:rPr lang="en-US" sz="3200" dirty="0"/>
              <a:t>Group Assignment Specifications</a:t>
            </a:r>
          </a:p>
        </p:txBody>
      </p:sp>
      <p:sp>
        <p:nvSpPr>
          <p:cNvPr id="5" name="Footer Placeholder 2"/>
          <p:cNvSpPr>
            <a:spLocks noGrp="1"/>
          </p:cNvSpPr>
          <p:nvPr>
            <p:ph type="ftr" sz="quarter" idx="11"/>
          </p:nvPr>
        </p:nvSpPr>
        <p:spPr/>
        <p:txBody>
          <a:bodyPr/>
          <a:lstStyle/>
          <a:p>
            <a:pPr lvl="0"/>
            <a:r>
              <a:rPr lang="en-US" dirty="0"/>
              <a:t>ESD UFCF85-30-3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FC77-CCF5-6E4E-BE05-A947B135E7D5}"/>
              </a:ext>
            </a:extLst>
          </p:cNvPr>
          <p:cNvSpPr>
            <a:spLocks noGrp="1"/>
          </p:cNvSpPr>
          <p:nvPr>
            <p:ph type="title"/>
          </p:nvPr>
        </p:nvSpPr>
        <p:spPr/>
        <p:txBody>
          <a:bodyPr/>
          <a:lstStyle/>
          <a:p>
            <a:r>
              <a:rPr lang="en-GB" dirty="0"/>
              <a:t>Marking</a:t>
            </a:r>
          </a:p>
        </p:txBody>
      </p:sp>
      <p:sp>
        <p:nvSpPr>
          <p:cNvPr id="3" name="Content Placeholder 2">
            <a:extLst>
              <a:ext uri="{FF2B5EF4-FFF2-40B4-BE49-F238E27FC236}">
                <a16:creationId xmlns:a16="http://schemas.microsoft.com/office/drawing/2014/main" id="{FDA89417-6322-B344-8BE6-79371D7CE763}"/>
              </a:ext>
            </a:extLst>
          </p:cNvPr>
          <p:cNvSpPr>
            <a:spLocks noGrp="1"/>
          </p:cNvSpPr>
          <p:nvPr>
            <p:ph idx="1"/>
          </p:nvPr>
        </p:nvSpPr>
        <p:spPr/>
        <p:txBody>
          <a:bodyPr>
            <a:normAutofit fontScale="92500"/>
          </a:bodyPr>
          <a:lstStyle/>
          <a:p>
            <a:r>
              <a:rPr lang="en-GB" b="1" dirty="0"/>
              <a:t>Sprint 2</a:t>
            </a:r>
          </a:p>
          <a:p>
            <a:pPr lvl="1"/>
            <a:r>
              <a:rPr lang="en-GB" dirty="0"/>
              <a:t>A 10-minute presentation + Q/A session is needed from each group while all group members must attend. A set of slides can be used for presentation and </a:t>
            </a:r>
            <a:r>
              <a:rPr lang="en-GB" dirty="0">
                <a:solidFill>
                  <a:srgbClr val="FF0000"/>
                </a:solidFill>
              </a:rPr>
              <a:t>(1)</a:t>
            </a:r>
            <a:r>
              <a:rPr lang="en-GB" dirty="0"/>
              <a:t> detailed plan for the remaining tasks, ideally in the form of Gantt Chart, and </a:t>
            </a:r>
            <a:r>
              <a:rPr lang="en-GB" dirty="0">
                <a:solidFill>
                  <a:srgbClr val="FF0000"/>
                </a:solidFill>
              </a:rPr>
              <a:t>(2)</a:t>
            </a:r>
            <a:r>
              <a:rPr lang="en-GB" dirty="0"/>
              <a:t> a Task Delivery Form is needed to be filled, signed and submitted to the tutor. </a:t>
            </a:r>
          </a:p>
          <a:p>
            <a:pPr lvl="1"/>
            <a:r>
              <a:rPr lang="en-GB" dirty="0">
                <a:solidFill>
                  <a:srgbClr val="FF0000"/>
                </a:solidFill>
              </a:rPr>
              <a:t>(3)</a:t>
            </a:r>
            <a:r>
              <a:rPr lang="en-GB" dirty="0"/>
              <a:t> Completion of backend architecture and partial completion of system functionality including some </a:t>
            </a:r>
            <a:r>
              <a:rPr lang="en-GB" dirty="0" err="1"/>
              <a:t>Servelets</a:t>
            </a:r>
            <a:r>
              <a:rPr lang="en-GB" dirty="0"/>
              <a:t> and front-end user interface. </a:t>
            </a:r>
          </a:p>
          <a:p>
            <a:pPr lvl="1"/>
            <a:r>
              <a:rPr lang="en-GB" b="1" dirty="0">
                <a:solidFill>
                  <a:schemeClr val="accent5"/>
                </a:solidFill>
              </a:rPr>
              <a:t>Sprint 2 </a:t>
            </a:r>
            <a:r>
              <a:rPr lang="en-GB" dirty="0"/>
              <a:t>carries a weighting of </a:t>
            </a:r>
            <a:r>
              <a:rPr lang="en-GB" b="1" dirty="0">
                <a:solidFill>
                  <a:schemeClr val="accent5"/>
                </a:solidFill>
              </a:rPr>
              <a:t>30%</a:t>
            </a:r>
            <a:r>
              <a:rPr lang="en-GB" dirty="0"/>
              <a:t> of the overall coursework marks.</a:t>
            </a:r>
          </a:p>
          <a:p>
            <a:endParaRPr lang="en-GB" dirty="0"/>
          </a:p>
        </p:txBody>
      </p:sp>
      <p:sp>
        <p:nvSpPr>
          <p:cNvPr id="4" name="Footer Placeholder 3">
            <a:extLst>
              <a:ext uri="{FF2B5EF4-FFF2-40B4-BE49-F238E27FC236}">
                <a16:creationId xmlns:a16="http://schemas.microsoft.com/office/drawing/2014/main" id="{1B8438B6-1B02-6045-B720-A0C6077DAFF6}"/>
              </a:ext>
            </a:extLst>
          </p:cNvPr>
          <p:cNvSpPr>
            <a:spLocks noGrp="1"/>
          </p:cNvSpPr>
          <p:nvPr>
            <p:ph type="ftr" sz="quarter" idx="11"/>
          </p:nvPr>
        </p:nvSpPr>
        <p:spPr/>
        <p:txBody>
          <a:bodyPr/>
          <a:lstStyle/>
          <a:p>
            <a:pPr lvl="0"/>
            <a:r>
              <a:rPr lang="en-US"/>
              <a:t>ESD UFCF85-30-3</a:t>
            </a:r>
          </a:p>
        </p:txBody>
      </p:sp>
    </p:spTree>
    <p:extLst>
      <p:ext uri="{BB962C8B-B14F-4D97-AF65-F5344CB8AC3E}">
        <p14:creationId xmlns:p14="http://schemas.microsoft.com/office/powerpoint/2010/main" val="413553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5DA2-EE74-4B40-B168-6C6ECC44A263}"/>
              </a:ext>
            </a:extLst>
          </p:cNvPr>
          <p:cNvSpPr>
            <a:spLocks noGrp="1"/>
          </p:cNvSpPr>
          <p:nvPr>
            <p:ph type="title"/>
          </p:nvPr>
        </p:nvSpPr>
        <p:spPr/>
        <p:txBody>
          <a:bodyPr/>
          <a:lstStyle/>
          <a:p>
            <a:r>
              <a:rPr lang="en-GB" dirty="0"/>
              <a:t>Marking </a:t>
            </a:r>
          </a:p>
        </p:txBody>
      </p:sp>
      <p:sp>
        <p:nvSpPr>
          <p:cNvPr id="3" name="Content Placeholder 2">
            <a:extLst>
              <a:ext uri="{FF2B5EF4-FFF2-40B4-BE49-F238E27FC236}">
                <a16:creationId xmlns:a16="http://schemas.microsoft.com/office/drawing/2014/main" id="{345BE4CC-9C51-8749-9053-40B8556F0E84}"/>
              </a:ext>
            </a:extLst>
          </p:cNvPr>
          <p:cNvSpPr>
            <a:spLocks noGrp="1"/>
          </p:cNvSpPr>
          <p:nvPr>
            <p:ph idx="1"/>
          </p:nvPr>
        </p:nvSpPr>
        <p:spPr/>
        <p:txBody>
          <a:bodyPr>
            <a:normAutofit fontScale="85000" lnSpcReduction="20000"/>
          </a:bodyPr>
          <a:lstStyle/>
          <a:p>
            <a:r>
              <a:rPr lang="en-GB" b="1" dirty="0"/>
              <a:t>Sprint 3</a:t>
            </a:r>
          </a:p>
          <a:p>
            <a:pPr lvl="1"/>
            <a:r>
              <a:rPr lang="en-GB" dirty="0"/>
              <a:t>carries a weighting of 60% of the overall coursework marks. </a:t>
            </a:r>
          </a:p>
          <a:p>
            <a:pPr lvl="1"/>
            <a:r>
              <a:rPr lang="en-GB" b="1" dirty="0"/>
              <a:t>additionally – </a:t>
            </a:r>
            <a:endParaRPr lang="en-GB" dirty="0"/>
          </a:p>
          <a:p>
            <a:pPr lvl="2"/>
            <a:r>
              <a:rPr lang="en-GB" dirty="0"/>
              <a:t>A clear and understandable use of "</a:t>
            </a:r>
            <a:r>
              <a:rPr lang="en-GB" b="1" dirty="0"/>
              <a:t>Web Services</a:t>
            </a:r>
            <a:r>
              <a:rPr lang="en-GB" dirty="0"/>
              <a:t>" is requested that be incorporated into the system - merely for demonstration purposes. This can be for calculation of the charges per journey. </a:t>
            </a:r>
          </a:p>
          <a:p>
            <a:pPr lvl="2"/>
            <a:r>
              <a:rPr lang="en-GB" dirty="0"/>
              <a:t>The distance between two addresses can be calculated via </a:t>
            </a:r>
            <a:r>
              <a:rPr lang="en-GB" b="1" dirty="0"/>
              <a:t>Google map services</a:t>
            </a:r>
            <a:r>
              <a:rPr lang="en-GB" dirty="0"/>
              <a:t>, which can be used in a Web Service that calculates the charge of taxi services</a:t>
            </a:r>
            <a:r>
              <a:rPr lang="en-GB" i="1" dirty="0"/>
              <a:t>.</a:t>
            </a:r>
            <a:r>
              <a:rPr lang="en-GB" dirty="0"/>
              <a:t>  </a:t>
            </a:r>
          </a:p>
          <a:p>
            <a:pPr lvl="2"/>
            <a:r>
              <a:rPr lang="en-GB" dirty="0"/>
              <a:t>It can also be useful for the system to use "</a:t>
            </a:r>
            <a:r>
              <a:rPr lang="en-GB" b="1" dirty="0"/>
              <a:t>Filtering</a:t>
            </a:r>
            <a:r>
              <a:rPr lang="en-GB" dirty="0"/>
              <a:t>" for admin user authentication purposes- a clear example of this would also be favourably considered (“</a:t>
            </a:r>
            <a:r>
              <a:rPr lang="en-GB" b="1" dirty="0"/>
              <a:t>Filtering</a:t>
            </a:r>
            <a:r>
              <a:rPr lang="en-GB" dirty="0"/>
              <a:t>” is discussed in Chapter 13 of reference book, HF Servlet &amp; JSP). </a:t>
            </a:r>
          </a:p>
          <a:p>
            <a:endParaRPr lang="en-GB" dirty="0"/>
          </a:p>
        </p:txBody>
      </p:sp>
      <p:sp>
        <p:nvSpPr>
          <p:cNvPr id="4" name="Footer Placeholder 3">
            <a:extLst>
              <a:ext uri="{FF2B5EF4-FFF2-40B4-BE49-F238E27FC236}">
                <a16:creationId xmlns:a16="http://schemas.microsoft.com/office/drawing/2014/main" id="{62A0E384-3700-E742-AB50-ABCA9D164416}"/>
              </a:ext>
            </a:extLst>
          </p:cNvPr>
          <p:cNvSpPr>
            <a:spLocks noGrp="1"/>
          </p:cNvSpPr>
          <p:nvPr>
            <p:ph type="ftr" sz="quarter" idx="11"/>
          </p:nvPr>
        </p:nvSpPr>
        <p:spPr/>
        <p:txBody>
          <a:bodyPr/>
          <a:lstStyle/>
          <a:p>
            <a:pPr lvl="0"/>
            <a:r>
              <a:rPr lang="en-US"/>
              <a:t>ESD UFCF85-30-3</a:t>
            </a:r>
          </a:p>
        </p:txBody>
      </p:sp>
    </p:spTree>
    <p:extLst>
      <p:ext uri="{BB962C8B-B14F-4D97-AF65-F5344CB8AC3E}">
        <p14:creationId xmlns:p14="http://schemas.microsoft.com/office/powerpoint/2010/main" val="235733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&amp; Marking</a:t>
            </a:r>
          </a:p>
        </p:txBody>
      </p:sp>
      <p:sp>
        <p:nvSpPr>
          <p:cNvPr id="3" name="Content Placeholder 2"/>
          <p:cNvSpPr>
            <a:spLocks noGrp="1"/>
          </p:cNvSpPr>
          <p:nvPr>
            <p:ph idx="1"/>
          </p:nvPr>
        </p:nvSpPr>
        <p:spPr/>
        <p:txBody>
          <a:bodyPr>
            <a:normAutofit/>
          </a:bodyPr>
          <a:lstStyle/>
          <a:p>
            <a:r>
              <a:rPr lang="en-GB" b="1" dirty="0"/>
              <a:t>Step 1 The Test Cases.</a:t>
            </a:r>
          </a:p>
          <a:p>
            <a:pPr lvl="0"/>
            <a:r>
              <a:rPr lang="en-GB" dirty="0"/>
              <a:t>There will be 10 Test Cases provided. You must demonstrate them sequentially and as described. </a:t>
            </a:r>
          </a:p>
          <a:p>
            <a:pPr lvl="1"/>
            <a:r>
              <a:rPr lang="en-GB" dirty="0"/>
              <a:t>Marks could be lost – e.g. for a lack of clarity or failure to demonstrate tests sequentially.</a:t>
            </a:r>
          </a:p>
          <a:p>
            <a:pPr lvl="0"/>
            <a:r>
              <a:rPr lang="en-GB" dirty="0"/>
              <a:t>Each successful test case is worth 4 marks (total  40).</a:t>
            </a:r>
          </a:p>
          <a:p>
            <a:pPr lvl="1"/>
            <a:r>
              <a:rPr lang="en-GB" dirty="0"/>
              <a:t>Normally a test will pass or fail </a:t>
            </a:r>
          </a:p>
          <a:p>
            <a:pPr lvl="1"/>
            <a:r>
              <a:rPr lang="en-GB" dirty="0"/>
              <a:t>Do not combine the Test Cases - each must be a distinct operation.</a:t>
            </a:r>
          </a:p>
          <a:p>
            <a:endParaRPr lang="en-US" dirty="0"/>
          </a:p>
        </p:txBody>
      </p:sp>
    </p:spTree>
    <p:extLst>
      <p:ext uri="{BB962C8B-B14F-4D97-AF65-F5344CB8AC3E}">
        <p14:creationId xmlns:p14="http://schemas.microsoft.com/office/powerpoint/2010/main" val="1714458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a:t>
            </a:r>
          </a:p>
        </p:txBody>
      </p:sp>
      <p:sp>
        <p:nvSpPr>
          <p:cNvPr id="3" name="Content Placeholder 2"/>
          <p:cNvSpPr>
            <a:spLocks noGrp="1"/>
          </p:cNvSpPr>
          <p:nvPr>
            <p:ph idx="1"/>
          </p:nvPr>
        </p:nvSpPr>
        <p:spPr/>
        <p:txBody>
          <a:bodyPr>
            <a:noAutofit/>
          </a:bodyPr>
          <a:lstStyle/>
          <a:p>
            <a:pPr marL="566968" indent="-566968">
              <a:buFont typeface="+mj-lt"/>
              <a:buAutoNum type="arabicPeriod"/>
            </a:pPr>
            <a:r>
              <a:rPr lang="en-GB" sz="2000" dirty="0"/>
              <a:t>Login to the system as a typical user (e.g. user = "admin", password= "admin") and create a Session lasting for 20 minutes.</a:t>
            </a:r>
          </a:p>
          <a:p>
            <a:pPr marL="566968" indent="-566968">
              <a:buFont typeface="+mj-lt"/>
              <a:buAutoNum type="arabicPeriod"/>
            </a:pPr>
            <a:r>
              <a:rPr lang="en-GB" sz="2000" dirty="0"/>
              <a:t>List all drivers and all customers registered for the head office</a:t>
            </a:r>
          </a:p>
          <a:p>
            <a:pPr marL="566968" indent="-566968">
              <a:buFont typeface="+mj-lt"/>
              <a:buAutoNum type="arabicPeriod"/>
            </a:pPr>
            <a:r>
              <a:rPr lang="en-GB" sz="2000" dirty="0"/>
              <a:t>List all jobs assigned to each driver</a:t>
            </a:r>
          </a:p>
          <a:p>
            <a:pPr marL="566968" indent="-566968">
              <a:buFont typeface="+mj-lt"/>
              <a:buAutoNum type="arabicPeriod"/>
            </a:pPr>
            <a:r>
              <a:rPr lang="en-GB" sz="2000" dirty="0"/>
              <a:t>Show a daily report (including the turnover, and the number of customers served) </a:t>
            </a:r>
          </a:p>
          <a:p>
            <a:pPr marL="566968" indent="-566968">
              <a:buFont typeface="+mj-lt"/>
              <a:buAutoNum type="arabicPeriod"/>
            </a:pPr>
            <a:r>
              <a:rPr lang="en-GB" sz="2000" dirty="0"/>
              <a:t>List all customers served per day including the destinations and the charge incurred. </a:t>
            </a:r>
          </a:p>
          <a:p>
            <a:pPr marL="566968" indent="-566968">
              <a:buFont typeface="+mj-lt"/>
              <a:buAutoNum type="arabicPeriod"/>
            </a:pPr>
            <a:endParaRPr lang="en-US" sz="2000" dirty="0"/>
          </a:p>
        </p:txBody>
      </p:sp>
    </p:spTree>
    <p:extLst>
      <p:ext uri="{BB962C8B-B14F-4D97-AF65-F5344CB8AC3E}">
        <p14:creationId xmlns:p14="http://schemas.microsoft.com/office/powerpoint/2010/main" val="2900330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a:t>
            </a:r>
          </a:p>
        </p:txBody>
      </p:sp>
      <p:sp>
        <p:nvSpPr>
          <p:cNvPr id="3" name="Content Placeholder 2"/>
          <p:cNvSpPr>
            <a:spLocks noGrp="1"/>
          </p:cNvSpPr>
          <p:nvPr>
            <p:ph idx="1"/>
          </p:nvPr>
        </p:nvSpPr>
        <p:spPr/>
        <p:txBody>
          <a:bodyPr>
            <a:normAutofit/>
          </a:bodyPr>
          <a:lstStyle/>
          <a:p>
            <a:pPr marL="566968" indent="-566968">
              <a:buFont typeface="+mj-lt"/>
              <a:buAutoNum type="arabicPeriod" startAt="6"/>
            </a:pPr>
            <a:r>
              <a:rPr lang="en-GB" sz="2000" dirty="0"/>
              <a:t>Let a customer book a cab for a particular date and time - (if it is the 1</a:t>
            </a:r>
            <a:r>
              <a:rPr lang="en-GB" sz="2000" baseline="30000" dirty="0"/>
              <a:t>st</a:t>
            </a:r>
            <a:r>
              <a:rPr lang="en-GB" sz="2000" dirty="0"/>
              <a:t> time, the office should add a new customer record, and then assign the customer to an available driver).</a:t>
            </a:r>
          </a:p>
          <a:p>
            <a:pPr marL="566968" indent="-566968">
              <a:buFont typeface="+mj-lt"/>
              <a:buAutoNum type="arabicPeriod" startAt="6"/>
            </a:pPr>
            <a:r>
              <a:rPr lang="en-GB" sz="2000" dirty="0"/>
              <a:t>Add more drivers to the list</a:t>
            </a:r>
          </a:p>
          <a:p>
            <a:pPr marL="566968" indent="-566968">
              <a:buFont typeface="+mj-lt"/>
              <a:buAutoNum type="arabicPeriod" startAt="6"/>
            </a:pPr>
            <a:r>
              <a:rPr lang="en-GB" sz="2000" dirty="0"/>
              <a:t>Create a customer invoice - showing incurred cost and VAT for a total cost. </a:t>
            </a:r>
          </a:p>
          <a:p>
            <a:pPr marL="566968" indent="-566968">
              <a:buFont typeface="+mj-lt"/>
              <a:buAutoNum type="arabicPeriod" startAt="6"/>
            </a:pPr>
            <a:r>
              <a:rPr lang="en-GB" sz="2000" dirty="0"/>
              <a:t>Remove a driver</a:t>
            </a:r>
          </a:p>
          <a:p>
            <a:pPr marL="566968" indent="-566968">
              <a:buFont typeface="+mj-lt"/>
              <a:buAutoNum type="arabicPeriod" startAt="6"/>
            </a:pPr>
            <a:r>
              <a:rPr lang="en-GB" sz="2000" dirty="0"/>
              <a:t>Change the price of a destination</a:t>
            </a:r>
          </a:p>
          <a:p>
            <a:endParaRPr lang="en-US" sz="2000" dirty="0"/>
          </a:p>
        </p:txBody>
      </p:sp>
    </p:spTree>
    <p:extLst>
      <p:ext uri="{BB962C8B-B14F-4D97-AF65-F5344CB8AC3E}">
        <p14:creationId xmlns:p14="http://schemas.microsoft.com/office/powerpoint/2010/main" val="2092824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&amp; Marking</a:t>
            </a:r>
          </a:p>
        </p:txBody>
      </p:sp>
      <p:sp>
        <p:nvSpPr>
          <p:cNvPr id="3" name="Content Placeholder 2"/>
          <p:cNvSpPr>
            <a:spLocks noGrp="1"/>
          </p:cNvSpPr>
          <p:nvPr>
            <p:ph idx="1"/>
          </p:nvPr>
        </p:nvSpPr>
        <p:spPr/>
        <p:txBody>
          <a:bodyPr>
            <a:normAutofit/>
          </a:bodyPr>
          <a:lstStyle/>
          <a:p>
            <a:r>
              <a:rPr lang="en-GB" b="1" dirty="0"/>
              <a:t>Step 2 Design Walk Through.</a:t>
            </a:r>
          </a:p>
          <a:p>
            <a:r>
              <a:rPr lang="en-GB" dirty="0"/>
              <a:t>You should briefly and concisely explain the design and implementation of the following features of your system (50 marks)</a:t>
            </a:r>
          </a:p>
          <a:p>
            <a:pPr lvl="1"/>
            <a:r>
              <a:rPr lang="en-GB" dirty="0"/>
              <a:t>The  MVC pattern and project file structure (15 marks)</a:t>
            </a:r>
          </a:p>
          <a:p>
            <a:pPr lvl="1"/>
            <a:r>
              <a:rPr lang="en-GB" dirty="0"/>
              <a:t>The relational database (10 marks)</a:t>
            </a:r>
          </a:p>
          <a:p>
            <a:pPr lvl="1"/>
            <a:r>
              <a:rPr lang="en-GB" dirty="0"/>
              <a:t>Sessions (5 marks)</a:t>
            </a:r>
          </a:p>
          <a:p>
            <a:pPr lvl="1"/>
            <a:r>
              <a:rPr lang="en-GB" dirty="0"/>
              <a:t>Use of Web Services (10 marks) </a:t>
            </a:r>
          </a:p>
          <a:p>
            <a:pPr lvl="1"/>
            <a:r>
              <a:rPr lang="en-GB" dirty="0"/>
              <a:t>and use of Filters (5 marks)</a:t>
            </a:r>
          </a:p>
          <a:p>
            <a:endParaRPr lang="en-US" dirty="0"/>
          </a:p>
        </p:txBody>
      </p:sp>
    </p:spTree>
    <p:extLst>
      <p:ext uri="{BB962C8B-B14F-4D97-AF65-F5344CB8AC3E}">
        <p14:creationId xmlns:p14="http://schemas.microsoft.com/office/powerpoint/2010/main" val="3168089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&amp; Marking</a:t>
            </a:r>
          </a:p>
        </p:txBody>
      </p:sp>
      <p:sp>
        <p:nvSpPr>
          <p:cNvPr id="3" name="Content Placeholder 2"/>
          <p:cNvSpPr>
            <a:spLocks noGrp="1"/>
          </p:cNvSpPr>
          <p:nvPr>
            <p:ph idx="1"/>
          </p:nvPr>
        </p:nvSpPr>
        <p:spPr/>
        <p:txBody>
          <a:bodyPr>
            <a:normAutofit/>
          </a:bodyPr>
          <a:lstStyle/>
          <a:p>
            <a:r>
              <a:rPr lang="en-US" dirty="0"/>
              <a:t>Step 3</a:t>
            </a:r>
          </a:p>
          <a:p>
            <a:pPr lvl="1"/>
            <a:r>
              <a:rPr lang="en-US" dirty="0"/>
              <a:t>Teamwork and group performance (15 marks)</a:t>
            </a:r>
          </a:p>
          <a:p>
            <a:pPr lvl="2"/>
            <a:r>
              <a:rPr lang="en-GB" dirty="0"/>
              <a:t>Evidence of each group member’s contribution (5 marks)</a:t>
            </a:r>
          </a:p>
          <a:p>
            <a:pPr lvl="2"/>
            <a:r>
              <a:rPr lang="en-GB" dirty="0"/>
              <a:t>Task management and allocation (5 marks)</a:t>
            </a:r>
          </a:p>
          <a:p>
            <a:pPr lvl="2"/>
            <a:r>
              <a:rPr lang="en-GB" dirty="0"/>
              <a:t>Clear history of collaboration (5 marks)</a:t>
            </a:r>
          </a:p>
          <a:p>
            <a:pPr lvl="1"/>
            <a:endParaRPr lang="en-US" dirty="0"/>
          </a:p>
        </p:txBody>
      </p:sp>
    </p:spTree>
    <p:extLst>
      <p:ext uri="{BB962C8B-B14F-4D97-AF65-F5344CB8AC3E}">
        <p14:creationId xmlns:p14="http://schemas.microsoft.com/office/powerpoint/2010/main" val="857721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a:t>
            </a:r>
          </a:p>
        </p:txBody>
      </p:sp>
      <p:sp>
        <p:nvSpPr>
          <p:cNvPr id="3" name="Content Placeholder 2"/>
          <p:cNvSpPr>
            <a:spLocks noGrp="1"/>
          </p:cNvSpPr>
          <p:nvPr>
            <p:ph idx="1"/>
          </p:nvPr>
        </p:nvSpPr>
        <p:spPr/>
        <p:txBody>
          <a:bodyPr>
            <a:normAutofit/>
          </a:bodyPr>
          <a:lstStyle/>
          <a:p>
            <a:pPr marL="566968" indent="-566968">
              <a:buFont typeface="+mj-lt"/>
              <a:buAutoNum type="arabicPeriod"/>
            </a:pPr>
            <a:r>
              <a:rPr lang="en-US" dirty="0"/>
              <a:t>A web application letting the users access the system following MVC patterns, using Java EE components including Servlet and JSP, JDBC, Java DB database services, served via Glassfish server.  </a:t>
            </a:r>
          </a:p>
          <a:p>
            <a:pPr marL="566968" indent="-566968">
              <a:buFont typeface="+mj-lt"/>
              <a:buAutoNum type="arabicPeriod"/>
            </a:pPr>
            <a:r>
              <a:rPr lang="en-US" dirty="0"/>
              <a:t>A group demonstration of 20 mins during practical sessions of Week 20 </a:t>
            </a:r>
            <a:r>
              <a:rPr lang="en-US"/>
              <a:t>and 21 </a:t>
            </a:r>
            <a:r>
              <a:rPr lang="en-US" dirty="0"/>
              <a:t>as to be scheduled. </a:t>
            </a:r>
          </a:p>
        </p:txBody>
      </p:sp>
    </p:spTree>
    <p:extLst>
      <p:ext uri="{BB962C8B-B14F-4D97-AF65-F5344CB8AC3E}">
        <p14:creationId xmlns:p14="http://schemas.microsoft.com/office/powerpoint/2010/main" val="201835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03909B-814A-AB4B-8118-04153ECAE862}"/>
              </a:ext>
            </a:extLst>
          </p:cNvPr>
          <p:cNvSpPr>
            <a:spLocks noGrp="1"/>
          </p:cNvSpPr>
          <p:nvPr>
            <p:ph type="title"/>
          </p:nvPr>
        </p:nvSpPr>
        <p:spPr>
          <a:xfrm>
            <a:off x="0" y="622015"/>
            <a:ext cx="9826860" cy="648072"/>
          </a:xfrm>
        </p:spPr>
        <p:txBody>
          <a:bodyPr/>
          <a:lstStyle/>
          <a:p>
            <a:r>
              <a:rPr lang="en-GB" dirty="0"/>
              <a:t>Sprint 1</a:t>
            </a:r>
          </a:p>
        </p:txBody>
      </p:sp>
      <p:sp>
        <p:nvSpPr>
          <p:cNvPr id="2" name="Footer Placeholder 1">
            <a:extLst>
              <a:ext uri="{FF2B5EF4-FFF2-40B4-BE49-F238E27FC236}">
                <a16:creationId xmlns:a16="http://schemas.microsoft.com/office/drawing/2014/main" id="{3200D20C-12EB-1742-8323-5902B1D74134}"/>
              </a:ext>
            </a:extLst>
          </p:cNvPr>
          <p:cNvSpPr>
            <a:spLocks noGrp="1"/>
          </p:cNvSpPr>
          <p:nvPr>
            <p:ph type="ftr" sz="quarter" idx="11"/>
          </p:nvPr>
        </p:nvSpPr>
        <p:spPr/>
        <p:txBody>
          <a:bodyPr/>
          <a:lstStyle/>
          <a:p>
            <a:pPr lvl="0"/>
            <a:r>
              <a:rPr lang="en-US"/>
              <a:t>ESD UFCF85-30-3</a:t>
            </a:r>
          </a:p>
        </p:txBody>
      </p:sp>
      <p:graphicFrame>
        <p:nvGraphicFramePr>
          <p:cNvPr id="3" name="Table 2">
            <a:extLst>
              <a:ext uri="{FF2B5EF4-FFF2-40B4-BE49-F238E27FC236}">
                <a16:creationId xmlns:a16="http://schemas.microsoft.com/office/drawing/2014/main" id="{EBEC89AF-A03E-8A49-8B03-E1D8FFD5732E}"/>
              </a:ext>
            </a:extLst>
          </p:cNvPr>
          <p:cNvGraphicFramePr>
            <a:graphicFrameLocks noGrp="1"/>
          </p:cNvGraphicFramePr>
          <p:nvPr>
            <p:extLst>
              <p:ext uri="{D42A27DB-BD31-4B8C-83A1-F6EECF244321}">
                <p14:modId xmlns:p14="http://schemas.microsoft.com/office/powerpoint/2010/main" val="2172594377"/>
              </p:ext>
            </p:extLst>
          </p:nvPr>
        </p:nvGraphicFramePr>
        <p:xfrm>
          <a:off x="791840" y="1835621"/>
          <a:ext cx="8898831" cy="4506866"/>
        </p:xfrm>
        <a:graphic>
          <a:graphicData uri="http://schemas.openxmlformats.org/drawingml/2006/table">
            <a:tbl>
              <a:tblPr firstRow="1" firstCol="1" bandRow="1">
                <a:tableStyleId>{5C22544A-7EE6-4342-B048-85BDC9FD1C3A}</a:tableStyleId>
              </a:tblPr>
              <a:tblGrid>
                <a:gridCol w="936104">
                  <a:extLst>
                    <a:ext uri="{9D8B030D-6E8A-4147-A177-3AD203B41FA5}">
                      <a16:colId xmlns:a16="http://schemas.microsoft.com/office/drawing/2014/main" val="2342812306"/>
                    </a:ext>
                  </a:extLst>
                </a:gridCol>
                <a:gridCol w="1349797">
                  <a:extLst>
                    <a:ext uri="{9D8B030D-6E8A-4147-A177-3AD203B41FA5}">
                      <a16:colId xmlns:a16="http://schemas.microsoft.com/office/drawing/2014/main" val="4161454800"/>
                    </a:ext>
                  </a:extLst>
                </a:gridCol>
                <a:gridCol w="1878136">
                  <a:extLst>
                    <a:ext uri="{9D8B030D-6E8A-4147-A177-3AD203B41FA5}">
                      <a16:colId xmlns:a16="http://schemas.microsoft.com/office/drawing/2014/main" val="1844760766"/>
                    </a:ext>
                  </a:extLst>
                </a:gridCol>
                <a:gridCol w="2204118">
                  <a:extLst>
                    <a:ext uri="{9D8B030D-6E8A-4147-A177-3AD203B41FA5}">
                      <a16:colId xmlns:a16="http://schemas.microsoft.com/office/drawing/2014/main" val="434569885"/>
                    </a:ext>
                  </a:extLst>
                </a:gridCol>
                <a:gridCol w="2130974">
                  <a:extLst>
                    <a:ext uri="{9D8B030D-6E8A-4147-A177-3AD203B41FA5}">
                      <a16:colId xmlns:a16="http://schemas.microsoft.com/office/drawing/2014/main" val="3946967123"/>
                    </a:ext>
                  </a:extLst>
                </a:gridCol>
                <a:gridCol w="399702">
                  <a:extLst>
                    <a:ext uri="{9D8B030D-6E8A-4147-A177-3AD203B41FA5}">
                      <a16:colId xmlns:a16="http://schemas.microsoft.com/office/drawing/2014/main" val="3210751892"/>
                    </a:ext>
                  </a:extLst>
                </a:gridCol>
              </a:tblGrid>
              <a:tr h="569866">
                <a:tc>
                  <a:txBody>
                    <a:bodyPr/>
                    <a:lstStyle/>
                    <a:p>
                      <a:pPr>
                        <a:spcAft>
                          <a:spcPts val="0"/>
                        </a:spcAft>
                      </a:pP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a:spcAft>
                          <a:spcPts val="0"/>
                        </a:spcAft>
                      </a:pPr>
                      <a:r>
                        <a:rPr lang="en-GB" sz="1800" dirty="0">
                          <a:effectLst/>
                        </a:rPr>
                        <a:t>Fail</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a:spcAft>
                          <a:spcPts val="0"/>
                        </a:spcAft>
                      </a:pPr>
                      <a:r>
                        <a:rPr lang="en-GB" sz="1800" dirty="0">
                          <a:effectLst/>
                        </a:rPr>
                        <a:t>Pass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a:spcAft>
                          <a:spcPts val="0"/>
                        </a:spcAft>
                      </a:pPr>
                      <a:r>
                        <a:rPr lang="en-GB" sz="1800" dirty="0">
                          <a:effectLst/>
                        </a:rPr>
                        <a:t> 2</a:t>
                      </a:r>
                      <a:r>
                        <a:rPr lang="en-GB" sz="1800" baseline="30000" dirty="0">
                          <a:effectLst/>
                        </a:rPr>
                        <a:t>nd</a:t>
                      </a:r>
                      <a:r>
                        <a:rPr lang="en-GB" sz="1800" dirty="0">
                          <a:effectLst/>
                        </a:rPr>
                        <a:t> Class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a:spcAft>
                          <a:spcPts val="0"/>
                        </a:spcAft>
                      </a:pPr>
                      <a:r>
                        <a:rPr lang="en-GB" sz="1800" dirty="0">
                          <a:effectLst/>
                        </a:rPr>
                        <a:t>First Class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a:spcAft>
                          <a:spcPts val="0"/>
                        </a:spcAft>
                      </a:pPr>
                      <a:r>
                        <a:rPr lang="en-GB" sz="105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extLst>
                  <a:ext uri="{0D108BD9-81ED-4DB2-BD59-A6C34878D82A}">
                    <a16:rowId xmlns:a16="http://schemas.microsoft.com/office/drawing/2014/main" val="3372249204"/>
                  </a:ext>
                </a:extLst>
              </a:tr>
              <a:tr h="1661551">
                <a:tc>
                  <a:txBody>
                    <a:bodyPr/>
                    <a:lstStyle/>
                    <a:p>
                      <a:pPr>
                        <a:spcAft>
                          <a:spcPts val="0"/>
                        </a:spcAft>
                      </a:pPr>
                      <a:r>
                        <a:rPr lang="en-GB" sz="1400">
                          <a:effectLst/>
                        </a:rPr>
                        <a:t>Planning</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1000" dirty="0">
                          <a:effectLst/>
                        </a:rPr>
                        <a:t>Unsuccessful attempt, or no attempt for planning, </a:t>
                      </a:r>
                      <a:endParaRPr lang="en-GB" sz="1050" dirty="0">
                        <a:effectLst/>
                      </a:endParaRPr>
                    </a:p>
                    <a:p>
                      <a:pPr marL="342900" lvl="0" indent="-342900">
                        <a:lnSpc>
                          <a:spcPct val="115000"/>
                        </a:lnSpc>
                        <a:spcAft>
                          <a:spcPts val="0"/>
                        </a:spcAft>
                        <a:buFont typeface="Symbol" pitchFamily="2" charset="2"/>
                        <a:buChar char=""/>
                      </a:pPr>
                      <a:r>
                        <a:rPr lang="en-GB" sz="1000" dirty="0">
                          <a:effectLst/>
                        </a:rPr>
                        <a:t>Obvious lack of knowledge</a:t>
                      </a:r>
                      <a:endParaRPr lang="en-GB" sz="1050" dirty="0">
                        <a:effectLst/>
                      </a:endParaRPr>
                    </a:p>
                    <a:p>
                      <a:pPr marL="342900" lvl="0" indent="-342900">
                        <a:lnSpc>
                          <a:spcPct val="115000"/>
                        </a:lnSpc>
                        <a:spcAft>
                          <a:spcPts val="0"/>
                        </a:spcAft>
                        <a:buFont typeface="Symbol" pitchFamily="2" charset="2"/>
                        <a:buChar char=""/>
                      </a:pPr>
                      <a:r>
                        <a:rPr lang="en-GB" sz="1000" dirty="0">
                          <a:effectLst/>
                        </a:rPr>
                        <a:t>Misunderstanding of fundamentals</a:t>
                      </a:r>
                      <a:endParaRPr lang="en-GB" sz="1050" dirty="0">
                        <a:effectLst/>
                      </a:endParaRPr>
                    </a:p>
                    <a:p>
                      <a:pPr>
                        <a:spcAft>
                          <a:spcPts val="0"/>
                        </a:spcAft>
                      </a:pPr>
                      <a:r>
                        <a:rPr lang="en-GB" sz="1000" dirty="0">
                          <a:effectLst/>
                        </a:rPr>
                        <a:t>     (0 , 1)</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1000">
                          <a:effectLst/>
                        </a:rPr>
                        <a:t>Successfully identified roles within the team</a:t>
                      </a:r>
                      <a:endParaRPr lang="en-GB" sz="1050">
                        <a:effectLst/>
                      </a:endParaRPr>
                    </a:p>
                    <a:p>
                      <a:pPr marL="342900" lvl="0" indent="-342900">
                        <a:lnSpc>
                          <a:spcPct val="115000"/>
                        </a:lnSpc>
                        <a:spcAft>
                          <a:spcPts val="0"/>
                        </a:spcAft>
                        <a:buFont typeface="Symbol" pitchFamily="2" charset="2"/>
                        <a:buChar char=""/>
                      </a:pPr>
                      <a:r>
                        <a:rPr lang="en-GB" sz="1000">
                          <a:effectLst/>
                        </a:rPr>
                        <a:t>A number of tasks are roughly identified </a:t>
                      </a:r>
                      <a:endParaRPr lang="en-GB" sz="1050">
                        <a:effectLst/>
                      </a:endParaRPr>
                    </a:p>
                    <a:p>
                      <a:pPr marL="342900" lvl="0" indent="-342900">
                        <a:lnSpc>
                          <a:spcPct val="115000"/>
                        </a:lnSpc>
                        <a:spcAft>
                          <a:spcPts val="0"/>
                        </a:spcAft>
                        <a:buFont typeface="Symbol" pitchFamily="2" charset="2"/>
                        <a:buChar char=""/>
                      </a:pPr>
                      <a:r>
                        <a:rPr lang="en-GB" sz="1000">
                          <a:effectLst/>
                        </a:rPr>
                        <a:t>Identified tasks are assigned to the members.</a:t>
                      </a:r>
                      <a:endParaRPr lang="en-GB" sz="1050">
                        <a:effectLst/>
                      </a:endParaRPr>
                    </a:p>
                    <a:p>
                      <a:pPr>
                        <a:spcAft>
                          <a:spcPts val="0"/>
                        </a:spcAft>
                      </a:pPr>
                      <a:r>
                        <a:rPr lang="en-GB" sz="1000">
                          <a:effectLst/>
                        </a:rPr>
                        <a:t>    (2)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1000">
                          <a:effectLst/>
                        </a:rPr>
                        <a:t>Successfully identified the roles with more details</a:t>
                      </a:r>
                      <a:endParaRPr lang="en-GB" sz="1050">
                        <a:effectLst/>
                      </a:endParaRPr>
                    </a:p>
                    <a:p>
                      <a:pPr marL="342900" lvl="0" indent="-342900">
                        <a:lnSpc>
                          <a:spcPct val="115000"/>
                        </a:lnSpc>
                        <a:spcAft>
                          <a:spcPts val="0"/>
                        </a:spcAft>
                        <a:buFont typeface="Symbol" pitchFamily="2" charset="2"/>
                        <a:buChar char=""/>
                      </a:pPr>
                      <a:r>
                        <a:rPr lang="en-GB" sz="1000">
                          <a:effectLst/>
                        </a:rPr>
                        <a:t>Tasks and deliverables are rigorously identified </a:t>
                      </a:r>
                      <a:endParaRPr lang="en-GB" sz="1050">
                        <a:effectLst/>
                      </a:endParaRPr>
                    </a:p>
                    <a:p>
                      <a:pPr marL="342900" lvl="0" indent="-342900">
                        <a:lnSpc>
                          <a:spcPct val="115000"/>
                        </a:lnSpc>
                        <a:spcAft>
                          <a:spcPts val="0"/>
                        </a:spcAft>
                        <a:buFont typeface="Symbol" pitchFamily="2" charset="2"/>
                        <a:buChar char=""/>
                      </a:pPr>
                      <a:r>
                        <a:rPr lang="en-GB" sz="1000">
                          <a:effectLst/>
                        </a:rPr>
                        <a:t>All tasks are assigned to the members.</a:t>
                      </a:r>
                      <a:endParaRPr lang="en-GB" sz="1050">
                        <a:effectLst/>
                      </a:endParaRPr>
                    </a:p>
                    <a:p>
                      <a:pPr marL="342900" lvl="0" indent="-342900">
                        <a:lnSpc>
                          <a:spcPct val="115000"/>
                        </a:lnSpc>
                        <a:spcAft>
                          <a:spcPts val="0"/>
                        </a:spcAft>
                        <a:buFont typeface="Symbol" pitchFamily="2" charset="2"/>
                        <a:buChar char=""/>
                      </a:pPr>
                      <a:r>
                        <a:rPr lang="en-GB" sz="1000">
                          <a:effectLst/>
                        </a:rPr>
                        <a:t>A delivery schedule is put together </a:t>
                      </a:r>
                      <a:endParaRPr lang="en-GB" sz="1050">
                        <a:effectLst/>
                      </a:endParaRPr>
                    </a:p>
                    <a:p>
                      <a:pPr>
                        <a:spcAft>
                          <a:spcPts val="0"/>
                        </a:spcAft>
                      </a:pPr>
                      <a:r>
                        <a:rPr lang="en-GB" sz="1000">
                          <a:effectLst/>
                        </a:rPr>
                        <a:t>     (3, 4)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1000">
                          <a:effectLst/>
                        </a:rPr>
                        <a:t>Comfortably and optimally identified roles </a:t>
                      </a:r>
                      <a:endParaRPr lang="en-GB" sz="1050">
                        <a:effectLst/>
                      </a:endParaRPr>
                    </a:p>
                    <a:p>
                      <a:pPr marL="342900" lvl="0" indent="-342900">
                        <a:lnSpc>
                          <a:spcPct val="115000"/>
                        </a:lnSpc>
                        <a:spcAft>
                          <a:spcPts val="0"/>
                        </a:spcAft>
                        <a:buFont typeface="Symbol" pitchFamily="2" charset="2"/>
                        <a:buChar char=""/>
                      </a:pPr>
                      <a:r>
                        <a:rPr lang="en-GB" sz="1000">
                          <a:effectLst/>
                        </a:rPr>
                        <a:t>Tasks and deliverables are optimally identified and described.</a:t>
                      </a:r>
                      <a:endParaRPr lang="en-GB" sz="1050">
                        <a:effectLst/>
                      </a:endParaRPr>
                    </a:p>
                    <a:p>
                      <a:pPr marL="342900" lvl="0" indent="-342900">
                        <a:lnSpc>
                          <a:spcPct val="115000"/>
                        </a:lnSpc>
                        <a:spcAft>
                          <a:spcPts val="0"/>
                        </a:spcAft>
                        <a:buFont typeface="Symbol" pitchFamily="2" charset="2"/>
                        <a:buChar char=""/>
                      </a:pPr>
                      <a:r>
                        <a:rPr lang="en-GB" sz="1000">
                          <a:effectLst/>
                        </a:rPr>
                        <a:t>Tasks are optimally assigned to the members</a:t>
                      </a:r>
                      <a:endParaRPr lang="en-GB" sz="1050">
                        <a:effectLst/>
                      </a:endParaRPr>
                    </a:p>
                    <a:p>
                      <a:pPr marL="342900" lvl="0" indent="-342900">
                        <a:lnSpc>
                          <a:spcPct val="115000"/>
                        </a:lnSpc>
                        <a:spcAft>
                          <a:spcPts val="1000"/>
                        </a:spcAft>
                        <a:buFont typeface="Symbol" pitchFamily="2" charset="2"/>
                        <a:buChar char=""/>
                      </a:pPr>
                      <a:r>
                        <a:rPr lang="en-GB" sz="1000">
                          <a:effectLst/>
                        </a:rPr>
                        <a:t>A clear schedule of delivery is worked out</a:t>
                      </a:r>
                      <a:endParaRPr lang="en-GB" sz="1050">
                        <a:effectLst/>
                      </a:endParaRPr>
                    </a:p>
                    <a:p>
                      <a:pPr>
                        <a:spcAft>
                          <a:spcPts val="0"/>
                        </a:spcAft>
                      </a:pPr>
                      <a:r>
                        <a:rPr lang="en-GB" sz="1000">
                          <a:effectLst/>
                        </a:rPr>
                        <a:t>    ( 5)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a:spcAft>
                          <a:spcPts val="0"/>
                        </a:spcAft>
                      </a:pPr>
                      <a:r>
                        <a:rPr lang="en-GB" sz="1000">
                          <a:effectLst/>
                        </a:rPr>
                        <a:t> </a:t>
                      </a:r>
                      <a:endParaRPr lang="en-GB" sz="1100">
                        <a:effectLst/>
                      </a:endParaRPr>
                    </a:p>
                    <a:p>
                      <a:pPr>
                        <a:spcAft>
                          <a:spcPts val="0"/>
                        </a:spcAft>
                      </a:pPr>
                      <a:r>
                        <a:rPr lang="en-GB" sz="10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extLst>
                  <a:ext uri="{0D108BD9-81ED-4DB2-BD59-A6C34878D82A}">
                    <a16:rowId xmlns:a16="http://schemas.microsoft.com/office/drawing/2014/main" val="1101067564"/>
                  </a:ext>
                </a:extLst>
              </a:tr>
              <a:tr h="1521878">
                <a:tc>
                  <a:txBody>
                    <a:bodyPr/>
                    <a:lstStyle/>
                    <a:p>
                      <a:pPr>
                        <a:spcAft>
                          <a:spcPts val="0"/>
                        </a:spcAft>
                      </a:pPr>
                      <a:r>
                        <a:rPr lang="en-GB" sz="1400" dirty="0">
                          <a:effectLst/>
                        </a:rPr>
                        <a:t>Use of Database and Login Function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1000">
                          <a:effectLst/>
                        </a:rPr>
                        <a:t>No use or unsuccessful use of DB and JDBC</a:t>
                      </a:r>
                      <a:endParaRPr lang="en-GB" sz="1050">
                        <a:effectLst/>
                      </a:endParaRPr>
                    </a:p>
                    <a:p>
                      <a:pPr marL="342900" lvl="0" indent="-342900">
                        <a:lnSpc>
                          <a:spcPct val="115000"/>
                        </a:lnSpc>
                        <a:spcAft>
                          <a:spcPts val="0"/>
                        </a:spcAft>
                        <a:buFont typeface="Symbol" pitchFamily="2" charset="2"/>
                        <a:buChar char=""/>
                      </a:pPr>
                      <a:r>
                        <a:rPr lang="en-GB" sz="1000">
                          <a:effectLst/>
                        </a:rPr>
                        <a:t>Misunderstanding or unawareness of the fundamentals</a:t>
                      </a:r>
                      <a:endParaRPr lang="en-GB" sz="1050">
                        <a:effectLst/>
                      </a:endParaRPr>
                    </a:p>
                    <a:p>
                      <a:pPr>
                        <a:spcAft>
                          <a:spcPts val="0"/>
                        </a:spcAft>
                      </a:pPr>
                      <a:r>
                        <a:rPr lang="en-GB" sz="1000">
                          <a:effectLst/>
                        </a:rPr>
                        <a:t>    (0 , 1)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1000" dirty="0">
                          <a:effectLst/>
                        </a:rPr>
                        <a:t>Connection to DB achieved  </a:t>
                      </a:r>
                      <a:endParaRPr lang="en-GB" sz="1050" dirty="0">
                        <a:effectLst/>
                      </a:endParaRPr>
                    </a:p>
                    <a:p>
                      <a:pPr marL="342900" lvl="0" indent="-342900">
                        <a:lnSpc>
                          <a:spcPct val="115000"/>
                        </a:lnSpc>
                        <a:spcAft>
                          <a:spcPts val="0"/>
                        </a:spcAft>
                        <a:buFont typeface="Symbol" pitchFamily="2" charset="2"/>
                        <a:buChar char=""/>
                      </a:pPr>
                      <a:r>
                        <a:rPr lang="en-GB" sz="1000" dirty="0">
                          <a:effectLst/>
                        </a:rPr>
                        <a:t>Successfully running Login operation through DB via JDBC</a:t>
                      </a:r>
                      <a:endParaRPr lang="en-GB" sz="1050" dirty="0">
                        <a:effectLst/>
                      </a:endParaRPr>
                    </a:p>
                    <a:p>
                      <a:pPr marL="342900" lvl="0" indent="-342900">
                        <a:lnSpc>
                          <a:spcPct val="115000"/>
                        </a:lnSpc>
                        <a:spcAft>
                          <a:spcPts val="0"/>
                        </a:spcAft>
                        <a:buFont typeface="Symbol" pitchFamily="2" charset="2"/>
                        <a:buChar char=""/>
                      </a:pPr>
                      <a:r>
                        <a:rPr lang="en-GB" sz="1000" dirty="0">
                          <a:effectLst/>
                        </a:rPr>
                        <a:t>Basic awareness of the knowledge and DB technology </a:t>
                      </a:r>
                      <a:endParaRPr lang="en-GB" sz="1050" dirty="0">
                        <a:effectLst/>
                      </a:endParaRPr>
                    </a:p>
                    <a:p>
                      <a:pPr>
                        <a:spcAft>
                          <a:spcPts val="0"/>
                        </a:spcAft>
                      </a:pPr>
                      <a:r>
                        <a:rPr lang="en-GB" sz="1000" dirty="0">
                          <a:effectLst/>
                        </a:rPr>
                        <a:t>    ( 2)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1000">
                          <a:effectLst/>
                        </a:rPr>
                        <a:t>Successful connection to DB and use JDBC including all relevant SQL statements for Login functions</a:t>
                      </a:r>
                      <a:endParaRPr lang="en-GB" sz="1050">
                        <a:effectLst/>
                      </a:endParaRPr>
                    </a:p>
                    <a:p>
                      <a:pPr marL="342900" lvl="0" indent="-342900">
                        <a:lnSpc>
                          <a:spcPct val="115000"/>
                        </a:lnSpc>
                        <a:spcAft>
                          <a:spcPts val="0"/>
                        </a:spcAft>
                        <a:buFont typeface="Symbol" pitchFamily="2" charset="2"/>
                        <a:buChar char=""/>
                      </a:pPr>
                      <a:r>
                        <a:rPr lang="en-GB" sz="1000">
                          <a:effectLst/>
                        </a:rPr>
                        <a:t>Clear view and plan on further use of DB for the rest of the WebApp</a:t>
                      </a:r>
                      <a:endParaRPr lang="en-GB" sz="1050">
                        <a:effectLst/>
                      </a:endParaRPr>
                    </a:p>
                    <a:p>
                      <a:pPr marL="342900" lvl="0" indent="-342900">
                        <a:lnSpc>
                          <a:spcPct val="115000"/>
                        </a:lnSpc>
                        <a:spcAft>
                          <a:spcPts val="0"/>
                        </a:spcAft>
                        <a:buFont typeface="Symbol" pitchFamily="2" charset="2"/>
                        <a:buChar char=""/>
                      </a:pPr>
                      <a:r>
                        <a:rPr lang="en-GB" sz="1000">
                          <a:effectLst/>
                        </a:rPr>
                        <a:t>Awareness of limits and implications</a:t>
                      </a:r>
                      <a:endParaRPr lang="en-GB" sz="1050">
                        <a:effectLst/>
                      </a:endParaRPr>
                    </a:p>
                    <a:p>
                      <a:pPr>
                        <a:spcAft>
                          <a:spcPts val="0"/>
                        </a:spcAft>
                      </a:pPr>
                      <a:r>
                        <a:rPr lang="en-GB" sz="1000">
                          <a:effectLst/>
                        </a:rPr>
                        <a:t>  (3, 4)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1000">
                          <a:effectLst/>
                        </a:rPr>
                        <a:t>Comfortable and optimal use of DB operations, well-embedded in model classes, and successfully displaying the results via existing viewers</a:t>
                      </a:r>
                      <a:endParaRPr lang="en-GB" sz="1050">
                        <a:effectLst/>
                      </a:endParaRPr>
                    </a:p>
                    <a:p>
                      <a:pPr marL="342900" lvl="0" indent="-342900">
                        <a:lnSpc>
                          <a:spcPct val="115000"/>
                        </a:lnSpc>
                        <a:spcAft>
                          <a:spcPts val="0"/>
                        </a:spcAft>
                        <a:buFont typeface="Symbol" pitchFamily="2" charset="2"/>
                        <a:buChar char=""/>
                      </a:pPr>
                      <a:r>
                        <a:rPr lang="en-GB" sz="1000">
                          <a:effectLst/>
                        </a:rPr>
                        <a:t>Clear understanding of wider context of the knowledge with all relevant limits and implications</a:t>
                      </a:r>
                      <a:endParaRPr lang="en-GB" sz="1050">
                        <a:effectLst/>
                      </a:endParaRPr>
                    </a:p>
                    <a:p>
                      <a:pPr>
                        <a:spcAft>
                          <a:spcPts val="0"/>
                        </a:spcAft>
                      </a:pPr>
                      <a:r>
                        <a:rPr lang="en-GB" sz="10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a:spcAft>
                          <a:spcPts val="0"/>
                        </a:spcAft>
                      </a:pPr>
                      <a:r>
                        <a:rPr lang="en-GB" sz="1000" dirty="0">
                          <a:effectLst/>
                        </a:rPr>
                        <a:t> </a:t>
                      </a:r>
                      <a:endParaRPr lang="en-GB" sz="1100" dirty="0">
                        <a:effectLst/>
                      </a:endParaRPr>
                    </a:p>
                    <a:p>
                      <a:pPr>
                        <a:spcAft>
                          <a:spcPts val="0"/>
                        </a:spcAft>
                      </a:pPr>
                      <a:r>
                        <a:rPr lang="en-GB" sz="1000" dirty="0">
                          <a:effectLst/>
                        </a:rPr>
                        <a:t>/5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extLst>
                  <a:ext uri="{0D108BD9-81ED-4DB2-BD59-A6C34878D82A}">
                    <a16:rowId xmlns:a16="http://schemas.microsoft.com/office/drawing/2014/main" val="4098992730"/>
                  </a:ext>
                </a:extLst>
              </a:tr>
            </a:tbl>
          </a:graphicData>
        </a:graphic>
      </p:graphicFrame>
    </p:spTree>
    <p:extLst>
      <p:ext uri="{BB962C8B-B14F-4D97-AF65-F5344CB8AC3E}">
        <p14:creationId xmlns:p14="http://schemas.microsoft.com/office/powerpoint/2010/main" val="271345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538B5-D3FC-A841-835F-CF59EE1D8DB7}"/>
              </a:ext>
            </a:extLst>
          </p:cNvPr>
          <p:cNvSpPr>
            <a:spLocks noGrp="1"/>
          </p:cNvSpPr>
          <p:nvPr>
            <p:ph type="title"/>
          </p:nvPr>
        </p:nvSpPr>
        <p:spPr>
          <a:xfrm>
            <a:off x="0" y="755501"/>
            <a:ext cx="9826860" cy="576064"/>
          </a:xfrm>
        </p:spPr>
        <p:txBody>
          <a:bodyPr>
            <a:normAutofit fontScale="90000"/>
          </a:bodyPr>
          <a:lstStyle/>
          <a:p>
            <a:r>
              <a:rPr lang="en-GB" dirty="0"/>
              <a:t>Sprint 2</a:t>
            </a:r>
          </a:p>
        </p:txBody>
      </p:sp>
      <p:sp>
        <p:nvSpPr>
          <p:cNvPr id="3" name="Footer Placeholder 2">
            <a:extLst>
              <a:ext uri="{FF2B5EF4-FFF2-40B4-BE49-F238E27FC236}">
                <a16:creationId xmlns:a16="http://schemas.microsoft.com/office/drawing/2014/main" id="{37FEF9E1-3236-744E-9935-55CFC3DC0221}"/>
              </a:ext>
            </a:extLst>
          </p:cNvPr>
          <p:cNvSpPr>
            <a:spLocks noGrp="1"/>
          </p:cNvSpPr>
          <p:nvPr>
            <p:ph type="ftr" sz="quarter" idx="11"/>
          </p:nvPr>
        </p:nvSpPr>
        <p:spPr/>
        <p:txBody>
          <a:bodyPr/>
          <a:lstStyle/>
          <a:p>
            <a:pPr lvl="0"/>
            <a:r>
              <a:rPr lang="en-US"/>
              <a:t>ESD UFCF85-30-3</a:t>
            </a:r>
          </a:p>
        </p:txBody>
      </p:sp>
      <p:graphicFrame>
        <p:nvGraphicFramePr>
          <p:cNvPr id="5" name="Table 4">
            <a:extLst>
              <a:ext uri="{FF2B5EF4-FFF2-40B4-BE49-F238E27FC236}">
                <a16:creationId xmlns:a16="http://schemas.microsoft.com/office/drawing/2014/main" id="{499645C6-5E78-B144-9441-9F13E28214E2}"/>
              </a:ext>
            </a:extLst>
          </p:cNvPr>
          <p:cNvGraphicFramePr>
            <a:graphicFrameLocks noGrp="1"/>
          </p:cNvGraphicFramePr>
          <p:nvPr>
            <p:extLst>
              <p:ext uri="{D42A27DB-BD31-4B8C-83A1-F6EECF244321}">
                <p14:modId xmlns:p14="http://schemas.microsoft.com/office/powerpoint/2010/main" val="3752332057"/>
              </p:ext>
            </p:extLst>
          </p:nvPr>
        </p:nvGraphicFramePr>
        <p:xfrm>
          <a:off x="359792" y="1403573"/>
          <a:ext cx="9186861" cy="5903175"/>
        </p:xfrm>
        <a:graphic>
          <a:graphicData uri="http://schemas.openxmlformats.org/drawingml/2006/table">
            <a:tbl>
              <a:tblPr firstRow="1" firstCol="1" bandRow="1">
                <a:tableStyleId>{5C22544A-7EE6-4342-B048-85BDC9FD1C3A}</a:tableStyleId>
              </a:tblPr>
              <a:tblGrid>
                <a:gridCol w="1008112">
                  <a:extLst>
                    <a:ext uri="{9D8B030D-6E8A-4147-A177-3AD203B41FA5}">
                      <a16:colId xmlns:a16="http://schemas.microsoft.com/office/drawing/2014/main" val="3019374545"/>
                    </a:ext>
                  </a:extLst>
                </a:gridCol>
                <a:gridCol w="1351777">
                  <a:extLst>
                    <a:ext uri="{9D8B030D-6E8A-4147-A177-3AD203B41FA5}">
                      <a16:colId xmlns:a16="http://schemas.microsoft.com/office/drawing/2014/main" val="235374333"/>
                    </a:ext>
                  </a:extLst>
                </a:gridCol>
                <a:gridCol w="1938926">
                  <a:extLst>
                    <a:ext uri="{9D8B030D-6E8A-4147-A177-3AD203B41FA5}">
                      <a16:colId xmlns:a16="http://schemas.microsoft.com/office/drawing/2014/main" val="1954996326"/>
                    </a:ext>
                  </a:extLst>
                </a:gridCol>
                <a:gridCol w="2275459">
                  <a:extLst>
                    <a:ext uri="{9D8B030D-6E8A-4147-A177-3AD203B41FA5}">
                      <a16:colId xmlns:a16="http://schemas.microsoft.com/office/drawing/2014/main" val="2891045640"/>
                    </a:ext>
                  </a:extLst>
                </a:gridCol>
                <a:gridCol w="2199948">
                  <a:extLst>
                    <a:ext uri="{9D8B030D-6E8A-4147-A177-3AD203B41FA5}">
                      <a16:colId xmlns:a16="http://schemas.microsoft.com/office/drawing/2014/main" val="2139975069"/>
                    </a:ext>
                  </a:extLst>
                </a:gridCol>
                <a:gridCol w="412639">
                  <a:extLst>
                    <a:ext uri="{9D8B030D-6E8A-4147-A177-3AD203B41FA5}">
                      <a16:colId xmlns:a16="http://schemas.microsoft.com/office/drawing/2014/main" val="1476694324"/>
                    </a:ext>
                  </a:extLst>
                </a:gridCol>
              </a:tblGrid>
              <a:tr h="313618">
                <a:tc>
                  <a:txBody>
                    <a:bodyPr/>
                    <a:lstStyle/>
                    <a:p>
                      <a:pPr>
                        <a:spcAft>
                          <a:spcPts val="0"/>
                        </a:spcAft>
                      </a:pP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a:spcAft>
                          <a:spcPts val="0"/>
                        </a:spcAft>
                      </a:pPr>
                      <a:r>
                        <a:rPr lang="en-GB" sz="1000">
                          <a:effectLst/>
                        </a:rPr>
                        <a:t>Fail</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a:spcAft>
                          <a:spcPts val="0"/>
                        </a:spcAft>
                      </a:pPr>
                      <a:r>
                        <a:rPr lang="en-GB" sz="1000">
                          <a:effectLst/>
                        </a:rPr>
                        <a:t>Pass</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111760">
                        <a:lnSpc>
                          <a:spcPct val="115000"/>
                        </a:lnSpc>
                        <a:spcAft>
                          <a:spcPts val="0"/>
                        </a:spcAft>
                      </a:pPr>
                      <a:r>
                        <a:rPr lang="en-GB" sz="1000">
                          <a:effectLst/>
                        </a:rPr>
                        <a:t> 2</a:t>
                      </a:r>
                      <a:r>
                        <a:rPr lang="en-GB" sz="1000" baseline="30000">
                          <a:effectLst/>
                        </a:rPr>
                        <a:t>nd</a:t>
                      </a:r>
                      <a:r>
                        <a:rPr lang="en-GB" sz="1000">
                          <a:effectLst/>
                        </a:rPr>
                        <a:t> Class</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58644" marR="58644" marT="0" marB="0"/>
                </a:tc>
                <a:tc>
                  <a:txBody>
                    <a:bodyPr/>
                    <a:lstStyle/>
                    <a:p>
                      <a:pPr>
                        <a:spcAft>
                          <a:spcPts val="0"/>
                        </a:spcAft>
                      </a:pPr>
                      <a:r>
                        <a:rPr lang="en-GB" sz="1000">
                          <a:effectLst/>
                        </a:rPr>
                        <a:t>First Class</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a:spcAft>
                          <a:spcPts val="0"/>
                        </a:spcAft>
                      </a:pPr>
                      <a:r>
                        <a:rPr lang="en-GB" sz="900">
                          <a:effectLst/>
                        </a:rPr>
                        <a:t> </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extLst>
                  <a:ext uri="{0D108BD9-81ED-4DB2-BD59-A6C34878D82A}">
                    <a16:rowId xmlns:a16="http://schemas.microsoft.com/office/drawing/2014/main" val="206206739"/>
                  </a:ext>
                </a:extLst>
              </a:tr>
              <a:tr h="1594007">
                <a:tc>
                  <a:txBody>
                    <a:bodyPr/>
                    <a:lstStyle/>
                    <a:p>
                      <a:pPr>
                        <a:spcAft>
                          <a:spcPts val="0"/>
                        </a:spcAft>
                      </a:pPr>
                      <a:r>
                        <a:rPr lang="en-GB" sz="1000">
                          <a:effectLst/>
                        </a:rPr>
                        <a:t>Planning </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900">
                          <a:effectLst/>
                        </a:rPr>
                        <a:t>Unsuccessful attempt, or no attempt for planning, </a:t>
                      </a:r>
                      <a:endParaRPr lang="en-GB" sz="1000">
                        <a:effectLst/>
                      </a:endParaRPr>
                    </a:p>
                    <a:p>
                      <a:pPr marL="342900" lvl="0" indent="-342900">
                        <a:lnSpc>
                          <a:spcPct val="115000"/>
                        </a:lnSpc>
                        <a:spcAft>
                          <a:spcPts val="0"/>
                        </a:spcAft>
                        <a:buFont typeface="Symbol" pitchFamily="2" charset="2"/>
                        <a:buChar char=""/>
                      </a:pPr>
                      <a:r>
                        <a:rPr lang="en-GB" sz="900">
                          <a:effectLst/>
                        </a:rPr>
                        <a:t>Obvious lack of knowledge</a:t>
                      </a:r>
                      <a:endParaRPr lang="en-GB" sz="1000">
                        <a:effectLst/>
                      </a:endParaRPr>
                    </a:p>
                    <a:p>
                      <a:pPr marL="342900" lvl="0" indent="-342900">
                        <a:lnSpc>
                          <a:spcPct val="115000"/>
                        </a:lnSpc>
                        <a:spcAft>
                          <a:spcPts val="0"/>
                        </a:spcAft>
                        <a:buFont typeface="Symbol" pitchFamily="2" charset="2"/>
                        <a:buChar char=""/>
                      </a:pPr>
                      <a:r>
                        <a:rPr lang="en-GB" sz="900">
                          <a:effectLst/>
                        </a:rPr>
                        <a:t>Misunderstanding of fundamentals</a:t>
                      </a:r>
                      <a:endParaRPr lang="en-GB" sz="1000">
                        <a:effectLst/>
                      </a:endParaRPr>
                    </a:p>
                    <a:p>
                      <a:pPr>
                        <a:spcAft>
                          <a:spcPts val="0"/>
                        </a:spcAft>
                      </a:pPr>
                      <a:r>
                        <a:rPr lang="en-GB" sz="900">
                          <a:effectLst/>
                        </a:rPr>
                        <a:t>     (0 , 1)</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900">
                          <a:effectLst/>
                        </a:rPr>
                        <a:t>Successfully identified roles within the team</a:t>
                      </a:r>
                      <a:endParaRPr lang="en-GB" sz="1000">
                        <a:effectLst/>
                      </a:endParaRPr>
                    </a:p>
                    <a:p>
                      <a:pPr marL="342900" lvl="0" indent="-342900">
                        <a:lnSpc>
                          <a:spcPct val="115000"/>
                        </a:lnSpc>
                        <a:spcAft>
                          <a:spcPts val="0"/>
                        </a:spcAft>
                        <a:buFont typeface="Symbol" pitchFamily="2" charset="2"/>
                        <a:buChar char=""/>
                      </a:pPr>
                      <a:r>
                        <a:rPr lang="en-GB" sz="900">
                          <a:effectLst/>
                        </a:rPr>
                        <a:t>A number of tasks are roughly identified </a:t>
                      </a:r>
                      <a:endParaRPr lang="en-GB" sz="1000">
                        <a:effectLst/>
                      </a:endParaRPr>
                    </a:p>
                    <a:p>
                      <a:pPr marL="342900" lvl="0" indent="-342900">
                        <a:lnSpc>
                          <a:spcPct val="115000"/>
                        </a:lnSpc>
                        <a:spcAft>
                          <a:spcPts val="0"/>
                        </a:spcAft>
                        <a:buFont typeface="Symbol" pitchFamily="2" charset="2"/>
                        <a:buChar char=""/>
                      </a:pPr>
                      <a:r>
                        <a:rPr lang="en-GB" sz="900">
                          <a:effectLst/>
                        </a:rPr>
                        <a:t>Identified tasks are assigned to the members based on their roles.    (2, 3)</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900">
                          <a:effectLst/>
                        </a:rPr>
                        <a:t>Successfully identified the roles with more details</a:t>
                      </a:r>
                      <a:endParaRPr lang="en-GB" sz="1000">
                        <a:effectLst/>
                      </a:endParaRPr>
                    </a:p>
                    <a:p>
                      <a:pPr marL="342900" lvl="0" indent="-342900">
                        <a:lnSpc>
                          <a:spcPct val="115000"/>
                        </a:lnSpc>
                        <a:spcAft>
                          <a:spcPts val="0"/>
                        </a:spcAft>
                        <a:buFont typeface="Symbol" pitchFamily="2" charset="2"/>
                        <a:buChar char=""/>
                      </a:pPr>
                      <a:r>
                        <a:rPr lang="en-GB" sz="900">
                          <a:effectLst/>
                        </a:rPr>
                        <a:t>Tasks are rigorously identified </a:t>
                      </a:r>
                      <a:endParaRPr lang="en-GB" sz="1000">
                        <a:effectLst/>
                      </a:endParaRPr>
                    </a:p>
                    <a:p>
                      <a:pPr marL="342900" lvl="0" indent="-342900">
                        <a:lnSpc>
                          <a:spcPct val="115000"/>
                        </a:lnSpc>
                        <a:spcAft>
                          <a:spcPts val="0"/>
                        </a:spcAft>
                        <a:buFont typeface="Symbol" pitchFamily="2" charset="2"/>
                        <a:buChar char=""/>
                      </a:pPr>
                      <a:r>
                        <a:rPr lang="en-GB" sz="900">
                          <a:effectLst/>
                        </a:rPr>
                        <a:t>All roles are mapped with the tasks.</a:t>
                      </a:r>
                      <a:endParaRPr lang="en-GB" sz="1000">
                        <a:effectLst/>
                      </a:endParaRPr>
                    </a:p>
                    <a:p>
                      <a:pPr marL="342900" lvl="0" indent="-342900">
                        <a:lnSpc>
                          <a:spcPct val="115000"/>
                        </a:lnSpc>
                        <a:spcAft>
                          <a:spcPts val="0"/>
                        </a:spcAft>
                        <a:buFont typeface="Symbol" pitchFamily="2" charset="2"/>
                        <a:buChar char=""/>
                      </a:pPr>
                      <a:r>
                        <a:rPr lang="en-GB" sz="900">
                          <a:effectLst/>
                        </a:rPr>
                        <a:t>A delivery schedule is put together </a:t>
                      </a:r>
                      <a:endParaRPr lang="en-GB" sz="1000">
                        <a:effectLst/>
                      </a:endParaRPr>
                    </a:p>
                    <a:p>
                      <a:pPr marL="162560">
                        <a:spcAft>
                          <a:spcPts val="0"/>
                        </a:spcAft>
                      </a:pPr>
                      <a:r>
                        <a:rPr lang="en-GB" sz="900">
                          <a:effectLst/>
                        </a:rPr>
                        <a:t>(4, 5, 6)</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900">
                          <a:effectLst/>
                        </a:rPr>
                        <a:t>Comfortably and optimally identified roles </a:t>
                      </a:r>
                      <a:endParaRPr lang="en-GB" sz="1000">
                        <a:effectLst/>
                      </a:endParaRPr>
                    </a:p>
                    <a:p>
                      <a:pPr marL="342900" lvl="0" indent="-342900">
                        <a:lnSpc>
                          <a:spcPct val="115000"/>
                        </a:lnSpc>
                        <a:spcAft>
                          <a:spcPts val="0"/>
                        </a:spcAft>
                        <a:buFont typeface="Symbol" pitchFamily="2" charset="2"/>
                        <a:buChar char=""/>
                      </a:pPr>
                      <a:r>
                        <a:rPr lang="en-GB" sz="900">
                          <a:effectLst/>
                        </a:rPr>
                        <a:t>Tasks are optimally identified and described.</a:t>
                      </a:r>
                      <a:endParaRPr lang="en-GB" sz="1000">
                        <a:effectLst/>
                      </a:endParaRPr>
                    </a:p>
                    <a:p>
                      <a:pPr marL="342900" lvl="0" indent="-342900">
                        <a:lnSpc>
                          <a:spcPct val="115000"/>
                        </a:lnSpc>
                        <a:spcAft>
                          <a:spcPts val="1000"/>
                        </a:spcAft>
                        <a:buFont typeface="Symbol" pitchFamily="2" charset="2"/>
                        <a:buChar char=""/>
                      </a:pPr>
                      <a:r>
                        <a:rPr lang="en-GB" sz="900">
                          <a:effectLst/>
                        </a:rPr>
                        <a:t>A clear schedule of delivery is worked out    ( 7, 8)</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58644" marR="58644" marT="0" marB="0"/>
                </a:tc>
                <a:tc>
                  <a:txBody>
                    <a:bodyPr/>
                    <a:lstStyle/>
                    <a:p>
                      <a:pPr>
                        <a:spcAft>
                          <a:spcPts val="0"/>
                        </a:spcAft>
                      </a:pPr>
                      <a:r>
                        <a:rPr lang="en-GB" sz="900">
                          <a:effectLst/>
                        </a:rPr>
                        <a:t> </a:t>
                      </a:r>
                      <a:endParaRPr lang="en-GB" sz="1050">
                        <a:effectLst/>
                      </a:endParaRPr>
                    </a:p>
                    <a:p>
                      <a:pPr>
                        <a:spcAft>
                          <a:spcPts val="0"/>
                        </a:spcAft>
                      </a:pPr>
                      <a:r>
                        <a:rPr lang="en-GB" sz="900">
                          <a:effectLst/>
                        </a:rPr>
                        <a:t>/8</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extLst>
                  <a:ext uri="{0D108BD9-81ED-4DB2-BD59-A6C34878D82A}">
                    <a16:rowId xmlns:a16="http://schemas.microsoft.com/office/drawing/2014/main" val="1944826634"/>
                  </a:ext>
                </a:extLst>
              </a:tr>
              <a:tr h="2401543">
                <a:tc>
                  <a:txBody>
                    <a:bodyPr/>
                    <a:lstStyle/>
                    <a:p>
                      <a:pPr>
                        <a:spcAft>
                          <a:spcPts val="0"/>
                        </a:spcAft>
                      </a:pPr>
                      <a:r>
                        <a:rPr lang="en-GB" sz="1000">
                          <a:effectLst/>
                        </a:rPr>
                        <a:t>Deliverables </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900">
                          <a:effectLst/>
                        </a:rPr>
                        <a:t>Unsuccessful of very little successful delivery of tasks identified</a:t>
                      </a:r>
                      <a:endParaRPr lang="en-GB" sz="1000">
                        <a:effectLst/>
                      </a:endParaRPr>
                    </a:p>
                    <a:p>
                      <a:pPr marL="342900" lvl="0" indent="-342900">
                        <a:lnSpc>
                          <a:spcPct val="115000"/>
                        </a:lnSpc>
                        <a:spcAft>
                          <a:spcPts val="0"/>
                        </a:spcAft>
                        <a:buFont typeface="Symbol" pitchFamily="2" charset="2"/>
                        <a:buChar char=""/>
                      </a:pPr>
                      <a:r>
                        <a:rPr lang="en-GB" sz="900">
                          <a:effectLst/>
                        </a:rPr>
                        <a:t>No evidence of effort put together for delivery </a:t>
                      </a:r>
                      <a:endParaRPr lang="en-GB" sz="1000">
                        <a:effectLst/>
                      </a:endParaRPr>
                    </a:p>
                    <a:p>
                      <a:pPr>
                        <a:spcAft>
                          <a:spcPts val="0"/>
                        </a:spcAft>
                      </a:pPr>
                      <a:r>
                        <a:rPr lang="en-GB" sz="900">
                          <a:effectLst/>
                        </a:rPr>
                        <a:t>    (0 , 1, 2, 3)</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900">
                          <a:effectLst/>
                        </a:rPr>
                        <a:t>A number of model, viewer and controller classes are successfully delivered </a:t>
                      </a:r>
                      <a:endParaRPr lang="en-GB" sz="1000">
                        <a:effectLst/>
                      </a:endParaRPr>
                    </a:p>
                    <a:p>
                      <a:pPr marL="342900" lvl="0" indent="-342900">
                        <a:lnSpc>
                          <a:spcPct val="115000"/>
                        </a:lnSpc>
                        <a:spcAft>
                          <a:spcPts val="0"/>
                        </a:spcAft>
                        <a:buFont typeface="Symbol" pitchFamily="2" charset="2"/>
                        <a:buChar char=""/>
                      </a:pPr>
                      <a:r>
                        <a:rPr lang="en-GB" sz="900">
                          <a:effectLst/>
                        </a:rPr>
                        <a:t>The architecture is made clear</a:t>
                      </a:r>
                      <a:endParaRPr lang="en-GB" sz="1000">
                        <a:effectLst/>
                      </a:endParaRPr>
                    </a:p>
                    <a:p>
                      <a:pPr marL="342900" lvl="0" indent="-342900">
                        <a:lnSpc>
                          <a:spcPct val="115000"/>
                        </a:lnSpc>
                        <a:spcAft>
                          <a:spcPts val="0"/>
                        </a:spcAft>
                        <a:buFont typeface="Symbol" pitchFamily="2" charset="2"/>
                        <a:buChar char=""/>
                      </a:pPr>
                      <a:r>
                        <a:rPr lang="en-GB" sz="900">
                          <a:effectLst/>
                        </a:rPr>
                        <a:t>Evidence of a number of partially completed tasks </a:t>
                      </a:r>
                      <a:endParaRPr lang="en-GB" sz="1000">
                        <a:effectLst/>
                      </a:endParaRPr>
                    </a:p>
                    <a:p>
                      <a:pPr marL="342900" lvl="0" indent="-342900">
                        <a:lnSpc>
                          <a:spcPct val="115000"/>
                        </a:lnSpc>
                        <a:spcAft>
                          <a:spcPts val="0"/>
                        </a:spcAft>
                        <a:buFont typeface="Symbol" pitchFamily="2" charset="2"/>
                        <a:buChar char=""/>
                      </a:pPr>
                      <a:r>
                        <a:rPr lang="en-GB" sz="900">
                          <a:effectLst/>
                        </a:rPr>
                        <a:t>More new tasks identified, few unattempted /outstanding tasks </a:t>
                      </a:r>
                      <a:endParaRPr lang="en-GB" sz="1000">
                        <a:effectLst/>
                      </a:endParaRPr>
                    </a:p>
                    <a:p>
                      <a:pPr>
                        <a:spcAft>
                          <a:spcPts val="0"/>
                        </a:spcAft>
                      </a:pPr>
                      <a:r>
                        <a:rPr lang="en-GB" sz="900">
                          <a:effectLst/>
                        </a:rPr>
                        <a:t>    ( 4, 5, 6, 7)</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900">
                          <a:effectLst/>
                        </a:rPr>
                        <a:t>Successful delivery of the majority of the tasks including backend and frontend components</a:t>
                      </a:r>
                      <a:endParaRPr lang="en-GB" sz="1000">
                        <a:effectLst/>
                      </a:endParaRPr>
                    </a:p>
                    <a:p>
                      <a:pPr marL="342900" lvl="0" indent="-342900">
                        <a:lnSpc>
                          <a:spcPct val="115000"/>
                        </a:lnSpc>
                        <a:spcAft>
                          <a:spcPts val="0"/>
                        </a:spcAft>
                        <a:buFont typeface="Symbol" pitchFamily="2" charset="2"/>
                        <a:buChar char=""/>
                      </a:pPr>
                      <a:r>
                        <a:rPr lang="en-GB" sz="900">
                          <a:effectLst/>
                        </a:rPr>
                        <a:t>The architecture is crystal clear </a:t>
                      </a:r>
                      <a:endParaRPr lang="en-GB" sz="1000">
                        <a:effectLst/>
                      </a:endParaRPr>
                    </a:p>
                    <a:p>
                      <a:pPr marL="342900" lvl="0" indent="-342900">
                        <a:lnSpc>
                          <a:spcPct val="115000"/>
                        </a:lnSpc>
                        <a:spcAft>
                          <a:spcPts val="0"/>
                        </a:spcAft>
                        <a:buFont typeface="Symbol" pitchFamily="2" charset="2"/>
                        <a:buChar char=""/>
                      </a:pPr>
                      <a:r>
                        <a:rPr lang="en-GB" sz="900">
                          <a:effectLst/>
                        </a:rPr>
                        <a:t>Further tasks are identified and few unattempted/outstanding task planned ahead</a:t>
                      </a:r>
                      <a:endParaRPr lang="en-GB" sz="1000">
                        <a:effectLst/>
                      </a:endParaRPr>
                    </a:p>
                    <a:p>
                      <a:pPr marL="342900" lvl="0" indent="-342900">
                        <a:lnSpc>
                          <a:spcPct val="115000"/>
                        </a:lnSpc>
                        <a:spcAft>
                          <a:spcPts val="0"/>
                        </a:spcAft>
                        <a:buFont typeface="Symbol" pitchFamily="2" charset="2"/>
                        <a:buChar char=""/>
                      </a:pPr>
                      <a:r>
                        <a:rPr lang="en-GB" sz="900">
                          <a:effectLst/>
                        </a:rPr>
                        <a:t>Few work-in-process / incomplete tasks on the track a little behind the target</a:t>
                      </a:r>
                      <a:endParaRPr lang="en-GB" sz="1000">
                        <a:effectLst/>
                      </a:endParaRPr>
                    </a:p>
                    <a:p>
                      <a:pPr>
                        <a:spcAft>
                          <a:spcPts val="0"/>
                        </a:spcAft>
                      </a:pPr>
                      <a:r>
                        <a:rPr lang="en-GB" sz="900">
                          <a:effectLst/>
                        </a:rPr>
                        <a:t>  (8, 9, 10, 11)</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900">
                          <a:effectLst/>
                        </a:rPr>
                        <a:t>Successful delivery of the majority or almost all of the tasks, </a:t>
                      </a:r>
                      <a:endParaRPr lang="en-GB" sz="1000">
                        <a:effectLst/>
                      </a:endParaRPr>
                    </a:p>
                    <a:p>
                      <a:pPr marL="342900" lvl="0" indent="-342900">
                        <a:lnSpc>
                          <a:spcPct val="115000"/>
                        </a:lnSpc>
                        <a:spcAft>
                          <a:spcPts val="0"/>
                        </a:spcAft>
                        <a:buFont typeface="Symbol" pitchFamily="2" charset="2"/>
                        <a:buChar char=""/>
                      </a:pPr>
                      <a:r>
                        <a:rPr lang="en-GB" sz="900">
                          <a:effectLst/>
                        </a:rPr>
                        <a:t>Architecture is optimally designed </a:t>
                      </a:r>
                      <a:endParaRPr lang="en-GB" sz="1000">
                        <a:effectLst/>
                      </a:endParaRPr>
                    </a:p>
                    <a:p>
                      <a:pPr marL="342900" lvl="0" indent="-342900">
                        <a:lnSpc>
                          <a:spcPct val="115000"/>
                        </a:lnSpc>
                        <a:spcAft>
                          <a:spcPts val="0"/>
                        </a:spcAft>
                        <a:buFont typeface="Symbol" pitchFamily="2" charset="2"/>
                        <a:buChar char=""/>
                      </a:pPr>
                      <a:r>
                        <a:rPr lang="en-GB" sz="900">
                          <a:effectLst/>
                        </a:rPr>
                        <a:t>No new tasks identified</a:t>
                      </a:r>
                      <a:endParaRPr lang="en-GB" sz="1000">
                        <a:effectLst/>
                      </a:endParaRPr>
                    </a:p>
                    <a:p>
                      <a:pPr marL="342900" lvl="0" indent="-342900">
                        <a:lnSpc>
                          <a:spcPct val="115000"/>
                        </a:lnSpc>
                        <a:spcAft>
                          <a:spcPts val="0"/>
                        </a:spcAft>
                        <a:buFont typeface="Symbol" pitchFamily="2" charset="2"/>
                        <a:buChar char=""/>
                      </a:pPr>
                      <a:r>
                        <a:rPr lang="en-GB" sz="900">
                          <a:effectLst/>
                        </a:rPr>
                        <a:t>Few tasks to be tweaked / fine-tuned</a:t>
                      </a:r>
                      <a:endParaRPr lang="en-GB" sz="1000">
                        <a:effectLst/>
                      </a:endParaRPr>
                    </a:p>
                    <a:p>
                      <a:pPr marL="342900" lvl="0" indent="-342900">
                        <a:lnSpc>
                          <a:spcPct val="115000"/>
                        </a:lnSpc>
                        <a:spcAft>
                          <a:spcPts val="0"/>
                        </a:spcAft>
                        <a:buFont typeface="Symbol" pitchFamily="2" charset="2"/>
                        <a:buChar char=""/>
                      </a:pPr>
                      <a:r>
                        <a:rPr lang="en-GB" sz="900">
                          <a:effectLst/>
                        </a:rPr>
                        <a:t>Viewer classes are to be improved </a:t>
                      </a:r>
                      <a:endParaRPr lang="en-GB" sz="1000">
                        <a:effectLst/>
                      </a:endParaRPr>
                    </a:p>
                    <a:p>
                      <a:pPr marL="342900" lvl="0" indent="-342900">
                        <a:lnSpc>
                          <a:spcPct val="115000"/>
                        </a:lnSpc>
                        <a:spcAft>
                          <a:spcPts val="0"/>
                        </a:spcAft>
                        <a:buFont typeface="Symbol" pitchFamily="2" charset="2"/>
                        <a:buChar char=""/>
                      </a:pPr>
                      <a:r>
                        <a:rPr lang="en-GB" sz="900">
                          <a:effectLst/>
                        </a:rPr>
                        <a:t>Deliverables for WS and Filters are planned ahead </a:t>
                      </a:r>
                      <a:endParaRPr lang="en-GB" sz="1000">
                        <a:effectLst/>
                      </a:endParaRPr>
                    </a:p>
                    <a:p>
                      <a:pPr>
                        <a:spcAft>
                          <a:spcPts val="0"/>
                        </a:spcAft>
                      </a:pPr>
                      <a:r>
                        <a:rPr lang="en-GB" sz="900">
                          <a:effectLst/>
                        </a:rPr>
                        <a:t>(12, 13, 14, 15)</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a:spcAft>
                          <a:spcPts val="0"/>
                        </a:spcAft>
                      </a:pPr>
                      <a:r>
                        <a:rPr lang="en-GB" sz="900">
                          <a:effectLst/>
                        </a:rPr>
                        <a:t> </a:t>
                      </a:r>
                      <a:endParaRPr lang="en-GB" sz="1050">
                        <a:effectLst/>
                      </a:endParaRPr>
                    </a:p>
                    <a:p>
                      <a:pPr>
                        <a:spcAft>
                          <a:spcPts val="0"/>
                        </a:spcAft>
                      </a:pPr>
                      <a:r>
                        <a:rPr lang="en-GB" sz="900">
                          <a:effectLst/>
                        </a:rPr>
                        <a:t>/15</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extLst>
                  <a:ext uri="{0D108BD9-81ED-4DB2-BD59-A6C34878D82A}">
                    <a16:rowId xmlns:a16="http://schemas.microsoft.com/office/drawing/2014/main" val="1057031541"/>
                  </a:ext>
                </a:extLst>
              </a:tr>
              <a:tr h="1594007">
                <a:tc>
                  <a:txBody>
                    <a:bodyPr/>
                    <a:lstStyle/>
                    <a:p>
                      <a:pPr>
                        <a:spcAft>
                          <a:spcPts val="0"/>
                        </a:spcAft>
                      </a:pPr>
                      <a:r>
                        <a:rPr lang="en-GB" sz="1000">
                          <a:effectLst/>
                        </a:rPr>
                        <a:t>Teamwork Effort</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900">
                          <a:effectLst/>
                        </a:rPr>
                        <a:t>Complete confusion in role playing</a:t>
                      </a:r>
                      <a:endParaRPr lang="en-GB" sz="1000">
                        <a:effectLst/>
                      </a:endParaRPr>
                    </a:p>
                    <a:p>
                      <a:pPr marL="342900" lvl="0" indent="-342900">
                        <a:lnSpc>
                          <a:spcPct val="115000"/>
                        </a:lnSpc>
                        <a:spcAft>
                          <a:spcPts val="0"/>
                        </a:spcAft>
                        <a:buFont typeface="Symbol" pitchFamily="2" charset="2"/>
                        <a:buChar char=""/>
                      </a:pPr>
                      <a:r>
                        <a:rPr lang="en-GB" sz="900">
                          <a:effectLst/>
                        </a:rPr>
                        <a:t>Not much communication among the group members</a:t>
                      </a:r>
                      <a:endParaRPr lang="en-GB" sz="1000">
                        <a:effectLst/>
                      </a:endParaRPr>
                    </a:p>
                    <a:p>
                      <a:pPr>
                        <a:spcAft>
                          <a:spcPts val="0"/>
                        </a:spcAft>
                      </a:pPr>
                      <a:r>
                        <a:rPr lang="en-GB" sz="900">
                          <a:effectLst/>
                        </a:rPr>
                        <a:t>   (0 , 1)</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900">
                          <a:effectLst/>
                        </a:rPr>
                        <a:t>Basic role playing, some tasks are replicated due to confusions</a:t>
                      </a:r>
                      <a:endParaRPr lang="en-GB" sz="1000">
                        <a:effectLst/>
                      </a:endParaRPr>
                    </a:p>
                    <a:p>
                      <a:pPr marL="342900" lvl="0" indent="-342900">
                        <a:lnSpc>
                          <a:spcPct val="115000"/>
                        </a:lnSpc>
                        <a:spcAft>
                          <a:spcPts val="0"/>
                        </a:spcAft>
                        <a:buFont typeface="Symbol" pitchFamily="2" charset="2"/>
                        <a:buChar char=""/>
                      </a:pPr>
                      <a:r>
                        <a:rPr lang="en-GB" sz="900">
                          <a:effectLst/>
                        </a:rPr>
                        <a:t>Require further clarifications about the role</a:t>
                      </a:r>
                      <a:endParaRPr lang="en-GB" sz="1000">
                        <a:effectLst/>
                      </a:endParaRPr>
                    </a:p>
                    <a:p>
                      <a:pPr marL="342900" lvl="0" indent="-342900">
                        <a:lnSpc>
                          <a:spcPct val="115000"/>
                        </a:lnSpc>
                        <a:spcAft>
                          <a:spcPts val="0"/>
                        </a:spcAft>
                        <a:buFont typeface="Symbol" pitchFamily="2" charset="2"/>
                        <a:buChar char=""/>
                      </a:pPr>
                      <a:r>
                        <a:rPr lang="en-GB" sz="900">
                          <a:effectLst/>
                        </a:rPr>
                        <a:t>Adjustments needed for fairness and balance.</a:t>
                      </a:r>
                      <a:endParaRPr lang="en-GB" sz="1000">
                        <a:effectLst/>
                      </a:endParaRPr>
                    </a:p>
                    <a:p>
                      <a:pPr marL="90170" indent="-90170">
                        <a:lnSpc>
                          <a:spcPct val="115000"/>
                        </a:lnSpc>
                        <a:spcAft>
                          <a:spcPts val="0"/>
                        </a:spcAft>
                      </a:pPr>
                      <a:r>
                        <a:rPr lang="en-GB" sz="900">
                          <a:effectLst/>
                        </a:rPr>
                        <a:t>   (2, 3)</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900">
                          <a:effectLst/>
                        </a:rPr>
                        <a:t>All conscious about the roles, </a:t>
                      </a:r>
                      <a:endParaRPr lang="en-GB" sz="1000">
                        <a:effectLst/>
                      </a:endParaRPr>
                    </a:p>
                    <a:p>
                      <a:pPr marL="342900" lvl="0" indent="-342900">
                        <a:lnSpc>
                          <a:spcPct val="115000"/>
                        </a:lnSpc>
                        <a:spcAft>
                          <a:spcPts val="0"/>
                        </a:spcAft>
                        <a:buFont typeface="Symbol" pitchFamily="2" charset="2"/>
                        <a:buChar char=""/>
                      </a:pPr>
                      <a:r>
                        <a:rPr lang="en-GB" sz="900">
                          <a:effectLst/>
                        </a:rPr>
                        <a:t>All clear about the tasks and deliverables assigned to each</a:t>
                      </a:r>
                      <a:endParaRPr lang="en-GB" sz="1000">
                        <a:effectLst/>
                      </a:endParaRPr>
                    </a:p>
                    <a:p>
                      <a:pPr marL="342900" lvl="0" indent="-342900">
                        <a:lnSpc>
                          <a:spcPct val="115000"/>
                        </a:lnSpc>
                        <a:spcAft>
                          <a:spcPts val="0"/>
                        </a:spcAft>
                        <a:buFont typeface="Symbol" pitchFamily="2" charset="2"/>
                        <a:buChar char=""/>
                      </a:pPr>
                      <a:r>
                        <a:rPr lang="en-GB" sz="900">
                          <a:effectLst/>
                        </a:rPr>
                        <a:t>There is a little adjustment needed to improve fairness,  </a:t>
                      </a:r>
                      <a:endParaRPr lang="en-GB" sz="1000">
                        <a:effectLst/>
                      </a:endParaRPr>
                    </a:p>
                    <a:p>
                      <a:pPr>
                        <a:spcAft>
                          <a:spcPts val="0"/>
                        </a:spcAft>
                      </a:pPr>
                      <a:r>
                        <a:rPr lang="en-GB" sz="900">
                          <a:effectLst/>
                        </a:rPr>
                        <a:t>    (4, 5)</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342900" lvl="0" indent="-342900">
                        <a:lnSpc>
                          <a:spcPct val="115000"/>
                        </a:lnSpc>
                        <a:spcAft>
                          <a:spcPts val="0"/>
                        </a:spcAft>
                        <a:buFont typeface="Symbol" pitchFamily="2" charset="2"/>
                        <a:buChar char=""/>
                      </a:pPr>
                      <a:r>
                        <a:rPr lang="en-GB" sz="900">
                          <a:effectLst/>
                        </a:rPr>
                        <a:t>All members are clear on their roles, and the outstanding tasks to be completed by each member, </a:t>
                      </a:r>
                      <a:endParaRPr lang="en-GB" sz="1000">
                        <a:effectLst/>
                      </a:endParaRPr>
                    </a:p>
                    <a:p>
                      <a:pPr marL="342900" lvl="0" indent="-342900">
                        <a:lnSpc>
                          <a:spcPct val="115000"/>
                        </a:lnSpc>
                        <a:spcAft>
                          <a:spcPts val="0"/>
                        </a:spcAft>
                        <a:buFont typeface="Symbol" pitchFamily="2" charset="2"/>
                        <a:buChar char=""/>
                      </a:pPr>
                      <a:r>
                        <a:rPr lang="en-GB" sz="900">
                          <a:effectLst/>
                        </a:rPr>
                        <a:t>A very good harmony achieved among the members </a:t>
                      </a:r>
                      <a:endParaRPr lang="en-GB" sz="1000">
                        <a:effectLst/>
                      </a:endParaRPr>
                    </a:p>
                    <a:p>
                      <a:pPr marL="342900" lvl="0" indent="-342900">
                        <a:lnSpc>
                          <a:spcPct val="115000"/>
                        </a:lnSpc>
                        <a:spcAft>
                          <a:spcPts val="0"/>
                        </a:spcAft>
                        <a:buFont typeface="Symbol" pitchFamily="2" charset="2"/>
                        <a:buChar char=""/>
                      </a:pPr>
                      <a:r>
                        <a:rPr lang="en-GB" sz="900">
                          <a:effectLst/>
                        </a:rPr>
                        <a:t>No adjustment needed</a:t>
                      </a:r>
                      <a:endParaRPr lang="en-GB" sz="1000">
                        <a:effectLst/>
                      </a:endParaRPr>
                    </a:p>
                    <a:p>
                      <a:pPr marL="20955">
                        <a:spcAft>
                          <a:spcPts val="0"/>
                        </a:spcAft>
                      </a:pPr>
                      <a:r>
                        <a:rPr lang="en-GB" sz="900">
                          <a:effectLst/>
                        </a:rPr>
                        <a:t>   (6, 7)</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a:spcAft>
                          <a:spcPts val="0"/>
                        </a:spcAft>
                      </a:pPr>
                      <a:r>
                        <a:rPr lang="en-GB" sz="900" dirty="0">
                          <a:effectLst/>
                        </a:rPr>
                        <a:t> </a:t>
                      </a:r>
                      <a:endParaRPr lang="en-GB" sz="1050" dirty="0">
                        <a:effectLst/>
                      </a:endParaRPr>
                    </a:p>
                    <a:p>
                      <a:pPr>
                        <a:spcAft>
                          <a:spcPts val="0"/>
                        </a:spcAft>
                      </a:pPr>
                      <a:r>
                        <a:rPr lang="en-GB" sz="900" dirty="0">
                          <a:effectLst/>
                        </a:rPr>
                        <a:t> </a:t>
                      </a:r>
                      <a:endParaRPr lang="en-GB" sz="1050" dirty="0">
                        <a:effectLst/>
                      </a:endParaRPr>
                    </a:p>
                    <a:p>
                      <a:pPr>
                        <a:spcAft>
                          <a:spcPts val="0"/>
                        </a:spcAft>
                      </a:pPr>
                      <a:r>
                        <a:rPr lang="en-GB" sz="900" dirty="0">
                          <a:effectLst/>
                        </a:rPr>
                        <a:t>/7</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extLst>
                  <a:ext uri="{0D108BD9-81ED-4DB2-BD59-A6C34878D82A}">
                    <a16:rowId xmlns:a16="http://schemas.microsoft.com/office/drawing/2014/main" val="3926467061"/>
                  </a:ext>
                </a:extLst>
              </a:tr>
            </a:tbl>
          </a:graphicData>
        </a:graphic>
      </p:graphicFrame>
    </p:spTree>
    <p:extLst>
      <p:ext uri="{BB962C8B-B14F-4D97-AF65-F5344CB8AC3E}">
        <p14:creationId xmlns:p14="http://schemas.microsoft.com/office/powerpoint/2010/main" val="429350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Descriptions</a:t>
            </a:r>
          </a:p>
        </p:txBody>
      </p:sp>
      <p:sp>
        <p:nvSpPr>
          <p:cNvPr id="3" name="Content Placeholder 2"/>
          <p:cNvSpPr>
            <a:spLocks noGrp="1"/>
          </p:cNvSpPr>
          <p:nvPr>
            <p:ph idx="1"/>
          </p:nvPr>
        </p:nvSpPr>
        <p:spPr/>
        <p:txBody>
          <a:bodyPr>
            <a:normAutofit fontScale="92500" lnSpcReduction="20000"/>
          </a:bodyPr>
          <a:lstStyle/>
          <a:p>
            <a:r>
              <a:rPr lang="en-GB" b="1" dirty="0"/>
              <a:t>Alpha-Cab Ltd </a:t>
            </a:r>
            <a:r>
              <a:rPr lang="en-GB" dirty="0"/>
              <a:t>is a minicab company, which is planning to develop a WEB-based booking system to organise their services giving access to all stakeholders including customers in order to boost the quality of the services.  The company has one head office to plan and orchestrate the operation, a number of drivers to deliver cab service, and a number of registered customers. </a:t>
            </a:r>
          </a:p>
          <a:p>
            <a:r>
              <a:rPr lang="en-GB" dirty="0"/>
              <a:t>The head office keeps all historical data and business rules, and operate the whole system day-by-day. The operations include registering new drivers (cars) and new customers, and keeping drivers’ and customers’ records up-to-date. The head office also conducts booking operations assigning each customer request to a driver based on driver’s availability.</a:t>
            </a:r>
            <a:r>
              <a:rPr lang="en-GB" sz="2646" dirty="0"/>
              <a:t> </a:t>
            </a:r>
          </a:p>
          <a:p>
            <a:endParaRPr lang="en-US" sz="2646" dirty="0"/>
          </a:p>
        </p:txBody>
      </p:sp>
    </p:spTree>
    <p:extLst>
      <p:ext uri="{BB962C8B-B14F-4D97-AF65-F5344CB8AC3E}">
        <p14:creationId xmlns:p14="http://schemas.microsoft.com/office/powerpoint/2010/main" val="2753031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D74D9C-0ADF-8B4E-8199-07643EDFBA98}"/>
              </a:ext>
            </a:extLst>
          </p:cNvPr>
          <p:cNvSpPr>
            <a:spLocks noGrp="1"/>
          </p:cNvSpPr>
          <p:nvPr>
            <p:ph type="ftr" sz="quarter" idx="11"/>
          </p:nvPr>
        </p:nvSpPr>
        <p:spPr/>
        <p:txBody>
          <a:bodyPr/>
          <a:lstStyle/>
          <a:p>
            <a:pPr lvl="0"/>
            <a:r>
              <a:rPr lang="en-US"/>
              <a:t>ESD UFCF85-30-3</a:t>
            </a:r>
          </a:p>
        </p:txBody>
      </p:sp>
      <p:graphicFrame>
        <p:nvGraphicFramePr>
          <p:cNvPr id="3" name="Table 2">
            <a:extLst>
              <a:ext uri="{FF2B5EF4-FFF2-40B4-BE49-F238E27FC236}">
                <a16:creationId xmlns:a16="http://schemas.microsoft.com/office/drawing/2014/main" id="{B7EA8C3C-B284-5342-9010-D26F5A39EFCE}"/>
              </a:ext>
            </a:extLst>
          </p:cNvPr>
          <p:cNvGraphicFramePr>
            <a:graphicFrameLocks noGrp="1"/>
          </p:cNvGraphicFramePr>
          <p:nvPr>
            <p:extLst>
              <p:ext uri="{D42A27DB-BD31-4B8C-83A1-F6EECF244321}">
                <p14:modId xmlns:p14="http://schemas.microsoft.com/office/powerpoint/2010/main" val="2028993992"/>
              </p:ext>
            </p:extLst>
          </p:nvPr>
        </p:nvGraphicFramePr>
        <p:xfrm>
          <a:off x="639514" y="622469"/>
          <a:ext cx="8937301" cy="6020070"/>
        </p:xfrm>
        <a:graphic>
          <a:graphicData uri="http://schemas.openxmlformats.org/drawingml/2006/table">
            <a:tbl>
              <a:tblPr firstRow="1" firstCol="1" bandRow="1">
                <a:tableStyleId>{5C22544A-7EE6-4342-B048-85BDC9FD1C3A}</a:tableStyleId>
              </a:tblPr>
              <a:tblGrid>
                <a:gridCol w="830623">
                  <a:extLst>
                    <a:ext uri="{9D8B030D-6E8A-4147-A177-3AD203B41FA5}">
                      <a16:colId xmlns:a16="http://schemas.microsoft.com/office/drawing/2014/main" val="863737254"/>
                    </a:ext>
                  </a:extLst>
                </a:gridCol>
                <a:gridCol w="1465160">
                  <a:extLst>
                    <a:ext uri="{9D8B030D-6E8A-4147-A177-3AD203B41FA5}">
                      <a16:colId xmlns:a16="http://schemas.microsoft.com/office/drawing/2014/main" val="3469766758"/>
                    </a:ext>
                  </a:extLst>
                </a:gridCol>
                <a:gridCol w="1886256">
                  <a:extLst>
                    <a:ext uri="{9D8B030D-6E8A-4147-A177-3AD203B41FA5}">
                      <a16:colId xmlns:a16="http://schemas.microsoft.com/office/drawing/2014/main" val="1360890406"/>
                    </a:ext>
                  </a:extLst>
                </a:gridCol>
                <a:gridCol w="2213646">
                  <a:extLst>
                    <a:ext uri="{9D8B030D-6E8A-4147-A177-3AD203B41FA5}">
                      <a16:colId xmlns:a16="http://schemas.microsoft.com/office/drawing/2014/main" val="3823222151"/>
                    </a:ext>
                  </a:extLst>
                </a:gridCol>
                <a:gridCol w="2140186">
                  <a:extLst>
                    <a:ext uri="{9D8B030D-6E8A-4147-A177-3AD203B41FA5}">
                      <a16:colId xmlns:a16="http://schemas.microsoft.com/office/drawing/2014/main" val="3804469435"/>
                    </a:ext>
                  </a:extLst>
                </a:gridCol>
                <a:gridCol w="401430">
                  <a:extLst>
                    <a:ext uri="{9D8B030D-6E8A-4147-A177-3AD203B41FA5}">
                      <a16:colId xmlns:a16="http://schemas.microsoft.com/office/drawing/2014/main" val="1913968677"/>
                    </a:ext>
                  </a:extLst>
                </a:gridCol>
              </a:tblGrid>
              <a:tr h="259462">
                <a:tc>
                  <a:txBody>
                    <a:bodyPr/>
                    <a:lstStyle/>
                    <a:p>
                      <a:pPr>
                        <a:spcAft>
                          <a:spcPts val="0"/>
                        </a:spcAft>
                      </a:pPr>
                      <a:r>
                        <a:rPr lang="en-GB" sz="1400">
                          <a:effectLst/>
                        </a:rPr>
                        <a:t>Sprint 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a:spcAft>
                          <a:spcPts val="0"/>
                        </a:spcAft>
                      </a:pPr>
                      <a:r>
                        <a:rPr lang="en-GB" sz="900">
                          <a:effectLst/>
                        </a:rPr>
                        <a:t>Fail</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a:spcAft>
                          <a:spcPts val="0"/>
                        </a:spcAft>
                      </a:pPr>
                      <a:r>
                        <a:rPr lang="en-GB" sz="900">
                          <a:effectLst/>
                        </a:rPr>
                        <a:t>Pass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marL="111760">
                        <a:lnSpc>
                          <a:spcPct val="115000"/>
                        </a:lnSpc>
                        <a:spcAft>
                          <a:spcPts val="0"/>
                        </a:spcAft>
                      </a:pPr>
                      <a:r>
                        <a:rPr lang="en-GB" sz="900">
                          <a:effectLst/>
                        </a:rPr>
                        <a:t> 2</a:t>
                      </a:r>
                      <a:r>
                        <a:rPr lang="en-GB" sz="900" baseline="30000">
                          <a:effectLst/>
                        </a:rPr>
                        <a:t>nd</a:t>
                      </a:r>
                      <a:r>
                        <a:rPr lang="en-GB" sz="900">
                          <a:effectLst/>
                        </a:rPr>
                        <a:t> Class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2956" marR="52956" marT="0" marB="0"/>
                </a:tc>
                <a:tc>
                  <a:txBody>
                    <a:bodyPr/>
                    <a:lstStyle/>
                    <a:p>
                      <a:pPr>
                        <a:spcAft>
                          <a:spcPts val="0"/>
                        </a:spcAft>
                      </a:pPr>
                      <a:r>
                        <a:rPr lang="en-GB" sz="900">
                          <a:effectLst/>
                        </a:rPr>
                        <a:t>First Class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a:spcAft>
                          <a:spcPts val="0"/>
                        </a:spcAft>
                      </a:pPr>
                      <a:r>
                        <a:rPr lang="en-GB" sz="800" dirty="0">
                          <a:effectLst/>
                        </a:rPr>
                        <a:t> </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extLst>
                  <a:ext uri="{0D108BD9-81ED-4DB2-BD59-A6C34878D82A}">
                    <a16:rowId xmlns:a16="http://schemas.microsoft.com/office/drawing/2014/main" val="1201587599"/>
                  </a:ext>
                </a:extLst>
              </a:tr>
              <a:tr h="1323789">
                <a:tc>
                  <a:txBody>
                    <a:bodyPr/>
                    <a:lstStyle/>
                    <a:p>
                      <a:pPr>
                        <a:spcAft>
                          <a:spcPts val="0"/>
                        </a:spcAft>
                      </a:pPr>
                      <a:r>
                        <a:rPr lang="en-GB" sz="900">
                          <a:effectLst/>
                        </a:rPr>
                        <a:t>MVC pattern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marL="185738" lvl="0" indent="-185738">
                        <a:lnSpc>
                          <a:spcPct val="115000"/>
                        </a:lnSpc>
                        <a:spcAft>
                          <a:spcPts val="0"/>
                        </a:spcAft>
                        <a:buFont typeface="Symbol" pitchFamily="2" charset="2"/>
                        <a:buChar char=""/>
                        <a:tabLst/>
                      </a:pPr>
                      <a:r>
                        <a:rPr lang="en-GB" sz="800" dirty="0">
                          <a:effectLst/>
                        </a:rPr>
                        <a:t>Unsuccessful attempt, or no attempt for implementing MVC patterns</a:t>
                      </a:r>
                      <a:endParaRPr lang="en-GB" sz="900" dirty="0">
                        <a:effectLst/>
                      </a:endParaRPr>
                    </a:p>
                    <a:p>
                      <a:pPr marL="185738" lvl="0" indent="-185738">
                        <a:lnSpc>
                          <a:spcPct val="115000"/>
                        </a:lnSpc>
                        <a:spcAft>
                          <a:spcPts val="0"/>
                        </a:spcAft>
                        <a:buFont typeface="Symbol" pitchFamily="2" charset="2"/>
                        <a:buChar char=""/>
                        <a:tabLst/>
                      </a:pPr>
                      <a:r>
                        <a:rPr lang="en-GB" sz="800" dirty="0">
                          <a:effectLst/>
                        </a:rPr>
                        <a:t>Obvious lack of knowledge</a:t>
                      </a:r>
                      <a:endParaRPr lang="en-GB" sz="900" dirty="0">
                        <a:effectLst/>
                      </a:endParaRPr>
                    </a:p>
                    <a:p>
                      <a:pPr marL="185738" lvl="0" indent="-185738">
                        <a:lnSpc>
                          <a:spcPct val="115000"/>
                        </a:lnSpc>
                        <a:spcAft>
                          <a:spcPts val="0"/>
                        </a:spcAft>
                        <a:buFont typeface="Symbol" pitchFamily="2" charset="2"/>
                        <a:buChar char=""/>
                        <a:tabLst/>
                      </a:pPr>
                      <a:r>
                        <a:rPr lang="en-GB" sz="800" dirty="0">
                          <a:effectLst/>
                        </a:rPr>
                        <a:t>Misunderstanding of fundamentals</a:t>
                      </a:r>
                      <a:endParaRPr lang="en-GB" sz="900" dirty="0">
                        <a:effectLst/>
                      </a:endParaRPr>
                    </a:p>
                    <a:p>
                      <a:pPr>
                        <a:spcAft>
                          <a:spcPts val="0"/>
                        </a:spcAft>
                      </a:pPr>
                      <a:r>
                        <a:rPr lang="en-GB" sz="800" dirty="0">
                          <a:effectLst/>
                        </a:rPr>
                        <a:t>     (0 , 1, 2, 3, 4)</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marL="185738" lvl="0" indent="-185738">
                        <a:lnSpc>
                          <a:spcPct val="115000"/>
                        </a:lnSpc>
                        <a:spcAft>
                          <a:spcPts val="0"/>
                        </a:spcAft>
                        <a:buFont typeface="Symbol" pitchFamily="2" charset="2"/>
                        <a:buChar char=""/>
                        <a:tabLst/>
                      </a:pPr>
                      <a:r>
                        <a:rPr lang="en-GB" sz="800" dirty="0">
                          <a:effectLst/>
                        </a:rPr>
                        <a:t>Successfully working Servlet/JSP classes in mixture of view, control and model roles</a:t>
                      </a:r>
                      <a:endParaRPr lang="en-GB" sz="900" dirty="0">
                        <a:effectLst/>
                      </a:endParaRPr>
                    </a:p>
                    <a:p>
                      <a:pPr marL="185738" lvl="0" indent="-185738">
                        <a:lnSpc>
                          <a:spcPct val="115000"/>
                        </a:lnSpc>
                        <a:spcAft>
                          <a:spcPts val="0"/>
                        </a:spcAft>
                        <a:buFont typeface="Symbol" pitchFamily="2" charset="2"/>
                        <a:buChar char=""/>
                        <a:tabLst/>
                      </a:pPr>
                      <a:r>
                        <a:rPr lang="en-GB" sz="800" dirty="0">
                          <a:effectLst/>
                        </a:rPr>
                        <a:t>Basic grasp of knowledge, but, inaccuracy in use of jargon</a:t>
                      </a:r>
                      <a:endParaRPr lang="en-GB" sz="900" dirty="0">
                        <a:effectLst/>
                      </a:endParaRPr>
                    </a:p>
                    <a:p>
                      <a:pPr>
                        <a:spcAft>
                          <a:spcPts val="0"/>
                        </a:spcAft>
                      </a:pPr>
                      <a:r>
                        <a:rPr lang="en-GB" sz="800" dirty="0">
                          <a:effectLst/>
                        </a:rPr>
                        <a:t>    (5, 6, 7, 8)</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marL="185738" lvl="0" indent="-185738">
                        <a:lnSpc>
                          <a:spcPct val="115000"/>
                        </a:lnSpc>
                        <a:spcAft>
                          <a:spcPts val="0"/>
                        </a:spcAft>
                        <a:buFont typeface="Symbol" pitchFamily="2" charset="2"/>
                        <a:buChar char=""/>
                        <a:tabLst/>
                      </a:pPr>
                      <a:r>
                        <a:rPr lang="en-GB" sz="800" dirty="0">
                          <a:effectLst/>
                        </a:rPr>
                        <a:t>Successful use of MVC patterns, clear split of the roles for models, viewers and controllers</a:t>
                      </a:r>
                      <a:endParaRPr lang="en-GB" sz="900" dirty="0">
                        <a:effectLst/>
                      </a:endParaRPr>
                    </a:p>
                    <a:p>
                      <a:pPr marL="185738" lvl="0" indent="-185738">
                        <a:lnSpc>
                          <a:spcPct val="115000"/>
                        </a:lnSpc>
                        <a:spcAft>
                          <a:spcPts val="0"/>
                        </a:spcAft>
                        <a:buFont typeface="Symbol" pitchFamily="2" charset="2"/>
                        <a:buChar char=""/>
                        <a:tabLst/>
                      </a:pPr>
                      <a:r>
                        <a:rPr lang="en-GB" sz="800" dirty="0">
                          <a:effectLst/>
                        </a:rPr>
                        <a:t>Clear explanations in the wider context of the terms, </a:t>
                      </a:r>
                      <a:endParaRPr lang="en-GB" sz="900" dirty="0">
                        <a:effectLst/>
                      </a:endParaRPr>
                    </a:p>
                    <a:p>
                      <a:pPr marL="185738" lvl="0" indent="-185738">
                        <a:lnSpc>
                          <a:spcPct val="115000"/>
                        </a:lnSpc>
                        <a:spcAft>
                          <a:spcPts val="0"/>
                        </a:spcAft>
                        <a:buFont typeface="Symbol" pitchFamily="2" charset="2"/>
                        <a:buChar char=""/>
                        <a:tabLst/>
                      </a:pPr>
                      <a:r>
                        <a:rPr lang="en-GB" sz="800" dirty="0">
                          <a:effectLst/>
                        </a:rPr>
                        <a:t>Being aware of implications of the techs.</a:t>
                      </a:r>
                      <a:endParaRPr lang="en-GB" sz="900" dirty="0">
                        <a:effectLst/>
                      </a:endParaRPr>
                    </a:p>
                    <a:p>
                      <a:pPr>
                        <a:spcAft>
                          <a:spcPts val="0"/>
                        </a:spcAft>
                      </a:pPr>
                      <a:r>
                        <a:rPr lang="en-GB" sz="800" dirty="0">
                          <a:effectLst/>
                        </a:rPr>
                        <a:t>     (9, 10, 11, 12)</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marL="342900" lvl="0" indent="-342900">
                        <a:lnSpc>
                          <a:spcPct val="115000"/>
                        </a:lnSpc>
                        <a:spcAft>
                          <a:spcPts val="0"/>
                        </a:spcAft>
                        <a:buFont typeface="Symbol" pitchFamily="2" charset="2"/>
                        <a:buChar char=""/>
                      </a:pPr>
                      <a:r>
                        <a:rPr lang="en-GB" sz="800">
                          <a:effectLst/>
                        </a:rPr>
                        <a:t>Comfortable and optimal use of MVC patters, clear split of the roles over M, V and C.  </a:t>
                      </a:r>
                      <a:endParaRPr lang="en-GB" sz="900">
                        <a:effectLst/>
                      </a:endParaRPr>
                    </a:p>
                    <a:p>
                      <a:pPr marL="342900" lvl="0" indent="-342900">
                        <a:lnSpc>
                          <a:spcPct val="115000"/>
                        </a:lnSpc>
                        <a:spcAft>
                          <a:spcPts val="1000"/>
                        </a:spcAft>
                        <a:buFont typeface="Symbol" pitchFamily="2" charset="2"/>
                        <a:buChar char=""/>
                      </a:pPr>
                      <a:r>
                        <a:rPr lang="en-GB" sz="800">
                          <a:effectLst/>
                        </a:rPr>
                        <a:t>Clear explanations of the terms, and concepts with all limits and opportunities.</a:t>
                      </a:r>
                      <a:endParaRPr lang="en-GB" sz="900">
                        <a:effectLst/>
                      </a:endParaRPr>
                    </a:p>
                    <a:p>
                      <a:pPr>
                        <a:spcAft>
                          <a:spcPts val="0"/>
                        </a:spcAft>
                      </a:pPr>
                      <a:r>
                        <a:rPr lang="en-GB" sz="800">
                          <a:effectLst/>
                        </a:rPr>
                        <a:t>    (13, 14, 15)</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a:spcAft>
                          <a:spcPts val="0"/>
                        </a:spcAft>
                      </a:pPr>
                      <a:r>
                        <a:rPr lang="en-GB" sz="800">
                          <a:effectLst/>
                        </a:rPr>
                        <a:t> </a:t>
                      </a:r>
                      <a:endParaRPr lang="en-GB" sz="1000">
                        <a:effectLst/>
                      </a:endParaRPr>
                    </a:p>
                    <a:p>
                      <a:pPr>
                        <a:spcAft>
                          <a:spcPts val="0"/>
                        </a:spcAft>
                      </a:pPr>
                      <a:r>
                        <a:rPr lang="en-GB" sz="800">
                          <a:effectLst/>
                        </a:rPr>
                        <a:t>/15</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extLst>
                  <a:ext uri="{0D108BD9-81ED-4DB2-BD59-A6C34878D82A}">
                    <a16:rowId xmlns:a16="http://schemas.microsoft.com/office/drawing/2014/main" val="2090832633"/>
                  </a:ext>
                </a:extLst>
              </a:tr>
              <a:tr h="1726174">
                <a:tc>
                  <a:txBody>
                    <a:bodyPr/>
                    <a:lstStyle/>
                    <a:p>
                      <a:pPr>
                        <a:spcAft>
                          <a:spcPts val="0"/>
                        </a:spcAft>
                      </a:pPr>
                      <a:r>
                        <a:rPr lang="en-GB" sz="900">
                          <a:effectLst/>
                        </a:rPr>
                        <a:t>Database and SQL operations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marL="227013" lvl="0" indent="-227013">
                        <a:lnSpc>
                          <a:spcPct val="115000"/>
                        </a:lnSpc>
                        <a:spcAft>
                          <a:spcPts val="0"/>
                        </a:spcAft>
                        <a:buFont typeface="Symbol" pitchFamily="2" charset="2"/>
                        <a:buChar char=""/>
                        <a:tabLst/>
                      </a:pPr>
                      <a:r>
                        <a:rPr lang="en-GB" sz="800" dirty="0">
                          <a:effectLst/>
                        </a:rPr>
                        <a:t>No use or unsuccessful use of DB and JDBC</a:t>
                      </a:r>
                      <a:endParaRPr lang="en-GB" sz="900" dirty="0">
                        <a:effectLst/>
                      </a:endParaRPr>
                    </a:p>
                    <a:p>
                      <a:pPr marL="227013" lvl="0" indent="-227013">
                        <a:lnSpc>
                          <a:spcPct val="115000"/>
                        </a:lnSpc>
                        <a:spcAft>
                          <a:spcPts val="0"/>
                        </a:spcAft>
                        <a:buFont typeface="Symbol" pitchFamily="2" charset="2"/>
                        <a:buChar char=""/>
                        <a:tabLst/>
                      </a:pPr>
                      <a:r>
                        <a:rPr lang="en-GB" sz="800" dirty="0">
                          <a:effectLst/>
                        </a:rPr>
                        <a:t>Misunderstanding or unawareness of the fundamentals</a:t>
                      </a:r>
                      <a:endParaRPr lang="en-GB" sz="900" dirty="0">
                        <a:effectLst/>
                      </a:endParaRPr>
                    </a:p>
                    <a:p>
                      <a:pPr>
                        <a:spcAft>
                          <a:spcPts val="0"/>
                        </a:spcAft>
                      </a:pPr>
                      <a:r>
                        <a:rPr lang="en-GB" sz="800" dirty="0">
                          <a:effectLst/>
                        </a:rPr>
                        <a:t>    (0 , 1, 2)</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marL="227013" lvl="0" indent="-227013">
                        <a:lnSpc>
                          <a:spcPct val="115000"/>
                        </a:lnSpc>
                        <a:spcAft>
                          <a:spcPts val="0"/>
                        </a:spcAft>
                        <a:buFont typeface="Symbol" pitchFamily="2" charset="2"/>
                        <a:buChar char=""/>
                        <a:tabLst/>
                      </a:pPr>
                      <a:r>
                        <a:rPr lang="en-GB" sz="800" dirty="0">
                          <a:effectLst/>
                        </a:rPr>
                        <a:t>Partially implemented DB and JDBC</a:t>
                      </a:r>
                      <a:endParaRPr lang="en-GB" sz="900" dirty="0">
                        <a:effectLst/>
                      </a:endParaRPr>
                    </a:p>
                    <a:p>
                      <a:pPr marL="227013" lvl="0" indent="-227013">
                        <a:lnSpc>
                          <a:spcPct val="115000"/>
                        </a:lnSpc>
                        <a:spcAft>
                          <a:spcPts val="0"/>
                        </a:spcAft>
                        <a:buFont typeface="Symbol" pitchFamily="2" charset="2"/>
                        <a:buChar char=""/>
                        <a:tabLst/>
                      </a:pPr>
                      <a:r>
                        <a:rPr lang="en-GB" sz="800" dirty="0">
                          <a:effectLst/>
                        </a:rPr>
                        <a:t>Successfully running some of DB operations</a:t>
                      </a:r>
                      <a:endParaRPr lang="en-GB" sz="900" dirty="0">
                        <a:effectLst/>
                      </a:endParaRPr>
                    </a:p>
                    <a:p>
                      <a:pPr marL="227013" lvl="0" indent="-227013">
                        <a:lnSpc>
                          <a:spcPct val="115000"/>
                        </a:lnSpc>
                        <a:spcAft>
                          <a:spcPts val="0"/>
                        </a:spcAft>
                        <a:buFont typeface="Symbol" pitchFamily="2" charset="2"/>
                        <a:buChar char=""/>
                        <a:tabLst/>
                      </a:pPr>
                      <a:r>
                        <a:rPr lang="en-GB" sz="800" dirty="0">
                          <a:effectLst/>
                        </a:rPr>
                        <a:t>Basic awareness of the knowledge and DB technology </a:t>
                      </a:r>
                      <a:endParaRPr lang="en-GB" sz="900" dirty="0">
                        <a:effectLst/>
                      </a:endParaRPr>
                    </a:p>
                    <a:p>
                      <a:pPr>
                        <a:spcAft>
                          <a:spcPts val="0"/>
                        </a:spcAft>
                      </a:pPr>
                      <a:r>
                        <a:rPr lang="en-GB" sz="800" dirty="0">
                          <a:effectLst/>
                        </a:rPr>
                        <a:t>    ( 3, 4, 5)</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marL="227013" lvl="0" indent="-227013">
                        <a:lnSpc>
                          <a:spcPct val="115000"/>
                        </a:lnSpc>
                        <a:spcAft>
                          <a:spcPts val="0"/>
                        </a:spcAft>
                        <a:buFont typeface="Symbol" pitchFamily="2" charset="2"/>
                        <a:buChar char=""/>
                        <a:tabLst/>
                      </a:pPr>
                      <a:r>
                        <a:rPr lang="en-GB" sz="800" dirty="0">
                          <a:effectLst/>
                        </a:rPr>
                        <a:t>Successful use of DB operations and JDBC including all relevant SQL statements</a:t>
                      </a:r>
                      <a:endParaRPr lang="en-GB" sz="900" dirty="0">
                        <a:effectLst/>
                      </a:endParaRPr>
                    </a:p>
                    <a:p>
                      <a:pPr marL="227013" lvl="0" indent="-227013">
                        <a:lnSpc>
                          <a:spcPct val="115000"/>
                        </a:lnSpc>
                        <a:spcAft>
                          <a:spcPts val="0"/>
                        </a:spcAft>
                        <a:buFont typeface="Symbol" pitchFamily="2" charset="2"/>
                        <a:buChar char=""/>
                        <a:tabLst/>
                      </a:pPr>
                      <a:r>
                        <a:rPr lang="en-GB" sz="800" dirty="0">
                          <a:effectLst/>
                        </a:rPr>
                        <a:t>Connection to DB is managed anyhow.</a:t>
                      </a:r>
                      <a:endParaRPr lang="en-GB" sz="900" dirty="0">
                        <a:effectLst/>
                      </a:endParaRPr>
                    </a:p>
                    <a:p>
                      <a:pPr marL="227013" lvl="0" indent="-227013">
                        <a:lnSpc>
                          <a:spcPct val="115000"/>
                        </a:lnSpc>
                        <a:spcAft>
                          <a:spcPts val="0"/>
                        </a:spcAft>
                        <a:buFont typeface="Symbol" pitchFamily="2" charset="2"/>
                        <a:buChar char=""/>
                        <a:tabLst/>
                      </a:pPr>
                      <a:r>
                        <a:rPr lang="en-GB" sz="800" dirty="0">
                          <a:effectLst/>
                        </a:rPr>
                        <a:t>Clear explanations of the terms in the wider context</a:t>
                      </a:r>
                      <a:endParaRPr lang="en-GB" sz="900" dirty="0">
                        <a:effectLst/>
                      </a:endParaRPr>
                    </a:p>
                    <a:p>
                      <a:pPr marL="227013" lvl="0" indent="-227013">
                        <a:lnSpc>
                          <a:spcPct val="115000"/>
                        </a:lnSpc>
                        <a:spcAft>
                          <a:spcPts val="0"/>
                        </a:spcAft>
                        <a:buFont typeface="Symbol" pitchFamily="2" charset="2"/>
                        <a:buChar char=""/>
                        <a:tabLst/>
                      </a:pPr>
                      <a:r>
                        <a:rPr lang="en-GB" sz="800" dirty="0">
                          <a:effectLst/>
                        </a:rPr>
                        <a:t>Awareness of limits and implications</a:t>
                      </a:r>
                      <a:endParaRPr lang="en-GB" sz="900" dirty="0">
                        <a:effectLst/>
                      </a:endParaRPr>
                    </a:p>
                    <a:p>
                      <a:pPr>
                        <a:spcAft>
                          <a:spcPts val="0"/>
                        </a:spcAft>
                      </a:pPr>
                      <a:r>
                        <a:rPr lang="en-GB" sz="800" dirty="0">
                          <a:effectLst/>
                        </a:rPr>
                        <a:t>  (6 , 7, 8)</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marL="342900" lvl="0" indent="-342900">
                        <a:lnSpc>
                          <a:spcPct val="115000"/>
                        </a:lnSpc>
                        <a:spcAft>
                          <a:spcPts val="0"/>
                        </a:spcAft>
                        <a:buFont typeface="Symbol" pitchFamily="2" charset="2"/>
                        <a:buChar char=""/>
                      </a:pPr>
                      <a:r>
                        <a:rPr lang="en-GB" sz="800">
                          <a:effectLst/>
                        </a:rPr>
                        <a:t>Comfortable and optimal use of DB operations, well-embedded in model classes, and successfully displaying the results via viewers</a:t>
                      </a:r>
                      <a:endParaRPr lang="en-GB" sz="900">
                        <a:effectLst/>
                      </a:endParaRPr>
                    </a:p>
                    <a:p>
                      <a:pPr marL="342900" lvl="0" indent="-342900">
                        <a:lnSpc>
                          <a:spcPct val="115000"/>
                        </a:lnSpc>
                        <a:spcAft>
                          <a:spcPts val="0"/>
                        </a:spcAft>
                        <a:buFont typeface="Symbol" pitchFamily="2" charset="2"/>
                        <a:buChar char=""/>
                      </a:pPr>
                      <a:r>
                        <a:rPr lang="en-GB" sz="800">
                          <a:effectLst/>
                        </a:rPr>
                        <a:t>Connection is managed once in application scope and used ahead</a:t>
                      </a:r>
                      <a:endParaRPr lang="en-GB" sz="900">
                        <a:effectLst/>
                      </a:endParaRPr>
                    </a:p>
                    <a:p>
                      <a:pPr marL="342900" lvl="0" indent="-342900">
                        <a:lnSpc>
                          <a:spcPct val="115000"/>
                        </a:lnSpc>
                        <a:spcAft>
                          <a:spcPts val="0"/>
                        </a:spcAft>
                        <a:buFont typeface="Symbol" pitchFamily="2" charset="2"/>
                        <a:buChar char=""/>
                      </a:pPr>
                      <a:r>
                        <a:rPr lang="en-GB" sz="800">
                          <a:effectLst/>
                        </a:rPr>
                        <a:t>Clear understanding of wider context of the knowledge with all relevant limits and implications</a:t>
                      </a:r>
                      <a:endParaRPr lang="en-GB" sz="900">
                        <a:effectLst/>
                      </a:endParaRPr>
                    </a:p>
                    <a:p>
                      <a:pPr>
                        <a:spcAft>
                          <a:spcPts val="0"/>
                        </a:spcAft>
                      </a:pPr>
                      <a:r>
                        <a:rPr lang="en-GB" sz="800">
                          <a:effectLst/>
                        </a:rPr>
                        <a:t>(9, 10)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a:spcAft>
                          <a:spcPts val="0"/>
                        </a:spcAft>
                      </a:pPr>
                      <a:r>
                        <a:rPr lang="en-GB" sz="800">
                          <a:effectLst/>
                        </a:rPr>
                        <a:t> </a:t>
                      </a:r>
                      <a:endParaRPr lang="en-GB" sz="1000">
                        <a:effectLst/>
                      </a:endParaRPr>
                    </a:p>
                    <a:p>
                      <a:pPr>
                        <a:spcAft>
                          <a:spcPts val="0"/>
                        </a:spcAft>
                      </a:pPr>
                      <a:r>
                        <a:rPr lang="en-GB" sz="800">
                          <a:effectLst/>
                        </a:rPr>
                        <a:t>/10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extLst>
                  <a:ext uri="{0D108BD9-81ED-4DB2-BD59-A6C34878D82A}">
                    <a16:rowId xmlns:a16="http://schemas.microsoft.com/office/drawing/2014/main" val="1256865991"/>
                  </a:ext>
                </a:extLst>
              </a:tr>
              <a:tr h="1198339">
                <a:tc>
                  <a:txBody>
                    <a:bodyPr/>
                    <a:lstStyle/>
                    <a:p>
                      <a:pPr>
                        <a:spcAft>
                          <a:spcPts val="0"/>
                        </a:spcAft>
                      </a:pPr>
                      <a:r>
                        <a:rPr lang="en-GB" sz="900">
                          <a:effectLst/>
                        </a:rPr>
                        <a:t>Sessions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marL="227013" lvl="0" indent="-227013">
                        <a:lnSpc>
                          <a:spcPct val="115000"/>
                        </a:lnSpc>
                        <a:spcAft>
                          <a:spcPts val="0"/>
                        </a:spcAft>
                        <a:buFont typeface="Symbol" pitchFamily="2" charset="2"/>
                        <a:buChar char=""/>
                        <a:tabLst/>
                      </a:pPr>
                      <a:r>
                        <a:rPr lang="en-GB" sz="800" dirty="0">
                          <a:effectLst/>
                        </a:rPr>
                        <a:t>No use of Sessions, or unsuccessful use</a:t>
                      </a:r>
                      <a:endParaRPr lang="en-GB" sz="900" dirty="0">
                        <a:effectLst/>
                      </a:endParaRPr>
                    </a:p>
                    <a:p>
                      <a:pPr marL="227013" lvl="0" indent="-227013">
                        <a:lnSpc>
                          <a:spcPct val="115000"/>
                        </a:lnSpc>
                        <a:spcAft>
                          <a:spcPts val="0"/>
                        </a:spcAft>
                        <a:buFont typeface="Symbol" pitchFamily="2" charset="2"/>
                        <a:buChar char=""/>
                        <a:tabLst/>
                      </a:pPr>
                      <a:r>
                        <a:rPr lang="en-GB" sz="800" dirty="0">
                          <a:effectLst/>
                        </a:rPr>
                        <a:t>Not being aware of session concepts</a:t>
                      </a:r>
                      <a:endParaRPr lang="en-GB" sz="900" dirty="0">
                        <a:effectLst/>
                      </a:endParaRPr>
                    </a:p>
                    <a:p>
                      <a:pPr>
                        <a:spcAft>
                          <a:spcPts val="0"/>
                        </a:spcAft>
                      </a:pPr>
                      <a:r>
                        <a:rPr lang="en-GB" sz="800" dirty="0">
                          <a:effectLst/>
                        </a:rPr>
                        <a:t>   (0 , 1)</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marL="266700" lvl="0" indent="-266700">
                        <a:lnSpc>
                          <a:spcPct val="115000"/>
                        </a:lnSpc>
                        <a:spcAft>
                          <a:spcPts val="0"/>
                        </a:spcAft>
                        <a:buFont typeface="Symbol" pitchFamily="2" charset="2"/>
                        <a:buChar char=""/>
                        <a:tabLst/>
                      </a:pPr>
                      <a:r>
                        <a:rPr lang="en-GB" sz="800" dirty="0">
                          <a:effectLst/>
                        </a:rPr>
                        <a:t>Basic use of sessions, partially functioning sessions,</a:t>
                      </a:r>
                      <a:endParaRPr lang="en-GB" sz="900" dirty="0">
                        <a:effectLst/>
                      </a:endParaRPr>
                    </a:p>
                    <a:p>
                      <a:pPr marL="266700" lvl="0" indent="-266700">
                        <a:lnSpc>
                          <a:spcPct val="115000"/>
                        </a:lnSpc>
                        <a:spcAft>
                          <a:spcPts val="0"/>
                        </a:spcAft>
                        <a:buFont typeface="Symbol" pitchFamily="2" charset="2"/>
                        <a:buChar char=""/>
                        <a:tabLst/>
                      </a:pPr>
                      <a:r>
                        <a:rPr lang="en-GB" sz="800" dirty="0">
                          <a:effectLst/>
                        </a:rPr>
                        <a:t>Not inactivated with change of users.</a:t>
                      </a:r>
                      <a:endParaRPr lang="en-GB" sz="900" dirty="0">
                        <a:effectLst/>
                      </a:endParaRPr>
                    </a:p>
                    <a:p>
                      <a:pPr marL="90170" indent="-90170">
                        <a:lnSpc>
                          <a:spcPct val="115000"/>
                        </a:lnSpc>
                        <a:spcAft>
                          <a:spcPts val="0"/>
                        </a:spcAft>
                      </a:pPr>
                      <a:r>
                        <a:rPr lang="en-GB" sz="800" dirty="0">
                          <a:effectLst/>
                        </a:rPr>
                        <a:t>   (2)</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2956" marR="52956" marT="0" marB="0"/>
                </a:tc>
                <a:tc>
                  <a:txBody>
                    <a:bodyPr/>
                    <a:lstStyle/>
                    <a:p>
                      <a:pPr marL="227013" lvl="0" indent="-227013">
                        <a:lnSpc>
                          <a:spcPct val="115000"/>
                        </a:lnSpc>
                        <a:spcAft>
                          <a:spcPts val="0"/>
                        </a:spcAft>
                        <a:buFont typeface="Symbol" pitchFamily="2" charset="2"/>
                        <a:buChar char=""/>
                        <a:tabLst/>
                      </a:pPr>
                      <a:r>
                        <a:rPr lang="en-GB" sz="800" dirty="0">
                          <a:effectLst/>
                        </a:rPr>
                        <a:t>Successful use of sessions, activated/inactivated on change of users</a:t>
                      </a:r>
                      <a:endParaRPr lang="en-GB" sz="900" dirty="0">
                        <a:effectLst/>
                      </a:endParaRPr>
                    </a:p>
                    <a:p>
                      <a:pPr marL="227013" lvl="0" indent="-227013">
                        <a:lnSpc>
                          <a:spcPct val="115000"/>
                        </a:lnSpc>
                        <a:spcAft>
                          <a:spcPts val="0"/>
                        </a:spcAft>
                        <a:buFont typeface="Symbol" pitchFamily="2" charset="2"/>
                        <a:buChar char=""/>
                        <a:tabLst/>
                      </a:pPr>
                      <a:r>
                        <a:rPr lang="en-GB" sz="800" dirty="0">
                          <a:effectLst/>
                        </a:rPr>
                        <a:t>Successful use of session scope for attributes</a:t>
                      </a:r>
                      <a:endParaRPr lang="en-GB" sz="900" dirty="0">
                        <a:effectLst/>
                      </a:endParaRPr>
                    </a:p>
                    <a:p>
                      <a:pPr marL="227013" lvl="0" indent="-227013">
                        <a:lnSpc>
                          <a:spcPct val="115000"/>
                        </a:lnSpc>
                        <a:spcAft>
                          <a:spcPts val="0"/>
                        </a:spcAft>
                        <a:buFont typeface="Symbol" pitchFamily="2" charset="2"/>
                        <a:buChar char=""/>
                        <a:tabLst/>
                      </a:pPr>
                      <a:r>
                        <a:rPr lang="en-GB" sz="800" dirty="0">
                          <a:effectLst/>
                        </a:rPr>
                        <a:t>Good awareness of the session term and its limitations </a:t>
                      </a:r>
                      <a:endParaRPr lang="en-GB" sz="900" dirty="0">
                        <a:effectLst/>
                      </a:endParaRPr>
                    </a:p>
                    <a:p>
                      <a:pPr marL="342900" lvl="0" indent="-342900">
                        <a:lnSpc>
                          <a:spcPct val="115000"/>
                        </a:lnSpc>
                        <a:spcAft>
                          <a:spcPts val="0"/>
                        </a:spcAft>
                        <a:buFont typeface="Symbol" pitchFamily="2" charset="2"/>
                        <a:buChar char=""/>
                      </a:pPr>
                      <a:r>
                        <a:rPr lang="en-GB" sz="800" dirty="0">
                          <a:effectLst/>
                        </a:rPr>
                        <a:t>(3, 4)</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2956" marR="52956" marT="0" marB="0"/>
                </a:tc>
                <a:tc>
                  <a:txBody>
                    <a:bodyPr/>
                    <a:lstStyle/>
                    <a:p>
                      <a:pPr marL="342900" lvl="0" indent="-342900">
                        <a:lnSpc>
                          <a:spcPct val="115000"/>
                        </a:lnSpc>
                        <a:spcAft>
                          <a:spcPts val="0"/>
                        </a:spcAft>
                        <a:buFont typeface="Symbol" pitchFamily="2" charset="2"/>
                        <a:buChar char=""/>
                      </a:pPr>
                      <a:r>
                        <a:rPr lang="en-GB" sz="800">
                          <a:effectLst/>
                        </a:rPr>
                        <a:t>Comfortable and optimal use of sessions, successfully activated/inactivated on change of users</a:t>
                      </a:r>
                      <a:endParaRPr lang="en-GB" sz="900">
                        <a:effectLst/>
                      </a:endParaRPr>
                    </a:p>
                    <a:p>
                      <a:pPr marL="342900" lvl="0" indent="-342900">
                        <a:lnSpc>
                          <a:spcPct val="115000"/>
                        </a:lnSpc>
                        <a:spcAft>
                          <a:spcPts val="0"/>
                        </a:spcAft>
                        <a:buFont typeface="Symbol" pitchFamily="2" charset="2"/>
                        <a:buChar char=""/>
                      </a:pPr>
                      <a:r>
                        <a:rPr lang="en-GB" sz="800">
                          <a:effectLst/>
                        </a:rPr>
                        <a:t>Comfortably using the sessions scope for attributes</a:t>
                      </a:r>
                      <a:endParaRPr lang="en-GB" sz="900">
                        <a:effectLst/>
                      </a:endParaRPr>
                    </a:p>
                    <a:p>
                      <a:pPr marL="342900" lvl="0" indent="-342900">
                        <a:lnSpc>
                          <a:spcPct val="115000"/>
                        </a:lnSpc>
                        <a:spcAft>
                          <a:spcPts val="0"/>
                        </a:spcAft>
                        <a:buFont typeface="Symbol" pitchFamily="2" charset="2"/>
                        <a:buChar char=""/>
                      </a:pPr>
                      <a:r>
                        <a:rPr lang="en-GB" sz="800">
                          <a:effectLst/>
                        </a:rPr>
                        <a:t>Clear understanding of the knowledge and technology</a:t>
                      </a:r>
                      <a:endParaRPr lang="en-GB" sz="900">
                        <a:effectLst/>
                      </a:endParaRPr>
                    </a:p>
                    <a:p>
                      <a:pPr marL="342900" lvl="0" indent="-342900">
                        <a:lnSpc>
                          <a:spcPct val="115000"/>
                        </a:lnSpc>
                        <a:spcAft>
                          <a:spcPts val="0"/>
                        </a:spcAft>
                        <a:buFont typeface="Symbol" pitchFamily="2" charset="2"/>
                        <a:buChar char=""/>
                      </a:pPr>
                      <a:r>
                        <a:rPr lang="en-GB" sz="800">
                          <a:effectLst/>
                        </a:rPr>
                        <a:t>    (5)</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2956" marR="52956" marT="0" marB="0"/>
                </a:tc>
                <a:tc>
                  <a:txBody>
                    <a:bodyPr/>
                    <a:lstStyle/>
                    <a:p>
                      <a:pPr>
                        <a:spcAft>
                          <a:spcPts val="0"/>
                        </a:spcAft>
                      </a:pPr>
                      <a:r>
                        <a:rPr lang="en-GB" sz="800">
                          <a:effectLst/>
                        </a:rPr>
                        <a:t> </a:t>
                      </a:r>
                      <a:endParaRPr lang="en-GB" sz="1000">
                        <a:effectLst/>
                      </a:endParaRPr>
                    </a:p>
                    <a:p>
                      <a:pPr>
                        <a:spcAft>
                          <a:spcPts val="0"/>
                        </a:spcAft>
                      </a:pPr>
                      <a:r>
                        <a:rPr lang="en-GB" sz="800">
                          <a:effectLst/>
                        </a:rPr>
                        <a:t> </a:t>
                      </a:r>
                      <a:endParaRPr lang="en-GB" sz="1000">
                        <a:effectLst/>
                      </a:endParaRPr>
                    </a:p>
                    <a:p>
                      <a:pPr>
                        <a:spcAft>
                          <a:spcPts val="0"/>
                        </a:spcAft>
                      </a:pPr>
                      <a:r>
                        <a:rPr lang="en-GB" sz="800">
                          <a:effectLst/>
                        </a:rPr>
                        <a:t>/5</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extLst>
                  <a:ext uri="{0D108BD9-81ED-4DB2-BD59-A6C34878D82A}">
                    <a16:rowId xmlns:a16="http://schemas.microsoft.com/office/drawing/2014/main" val="1459739485"/>
                  </a:ext>
                </a:extLst>
              </a:tr>
              <a:tr h="1457917">
                <a:tc>
                  <a:txBody>
                    <a:bodyPr/>
                    <a:lstStyle/>
                    <a:p>
                      <a:pPr>
                        <a:spcAft>
                          <a:spcPts val="0"/>
                        </a:spcAft>
                      </a:pPr>
                      <a:r>
                        <a:rPr lang="en-GB" sz="900">
                          <a:effectLst/>
                        </a:rPr>
                        <a:t>Developing and using WS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marL="227013" lvl="0" indent="-227013">
                        <a:lnSpc>
                          <a:spcPct val="115000"/>
                        </a:lnSpc>
                        <a:spcAft>
                          <a:spcPts val="0"/>
                        </a:spcAft>
                        <a:buFont typeface="Symbol" pitchFamily="2" charset="2"/>
                        <a:buChar char=""/>
                        <a:tabLst/>
                      </a:pPr>
                      <a:r>
                        <a:rPr lang="en-GB" sz="800" dirty="0">
                          <a:effectLst/>
                        </a:rPr>
                        <a:t>No WS or unsuccessful development of WS</a:t>
                      </a:r>
                      <a:endParaRPr lang="en-GB" sz="900" dirty="0">
                        <a:effectLst/>
                      </a:endParaRPr>
                    </a:p>
                    <a:p>
                      <a:pPr marL="227013" lvl="0" indent="-227013">
                        <a:lnSpc>
                          <a:spcPct val="115000"/>
                        </a:lnSpc>
                        <a:spcAft>
                          <a:spcPts val="0"/>
                        </a:spcAft>
                        <a:buFont typeface="Symbol" pitchFamily="2" charset="2"/>
                        <a:buChar char=""/>
                        <a:tabLst/>
                      </a:pPr>
                      <a:r>
                        <a:rPr lang="en-GB" sz="800" dirty="0">
                          <a:effectLst/>
                        </a:rPr>
                        <a:t>No awareness of the fundamental knowledge of WS</a:t>
                      </a:r>
                      <a:endParaRPr lang="en-GB" sz="900" dirty="0">
                        <a:effectLst/>
                      </a:endParaRPr>
                    </a:p>
                    <a:p>
                      <a:pPr>
                        <a:spcAft>
                          <a:spcPts val="0"/>
                        </a:spcAft>
                      </a:pPr>
                      <a:r>
                        <a:rPr lang="en-GB" sz="800" dirty="0">
                          <a:effectLst/>
                        </a:rPr>
                        <a:t>    (0 , 1, 2)</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marL="227013" lvl="0" indent="-227013">
                        <a:lnSpc>
                          <a:spcPct val="115000"/>
                        </a:lnSpc>
                        <a:spcAft>
                          <a:spcPts val="0"/>
                        </a:spcAft>
                        <a:buFont typeface="Symbol" pitchFamily="2" charset="2"/>
                        <a:buChar char=""/>
                        <a:tabLst/>
                      </a:pPr>
                      <a:r>
                        <a:rPr lang="en-GB" sz="800" dirty="0">
                          <a:effectLst/>
                        </a:rPr>
                        <a:t>Basic understanding of WS concepts</a:t>
                      </a:r>
                      <a:endParaRPr lang="en-GB" sz="900" dirty="0">
                        <a:effectLst/>
                      </a:endParaRPr>
                    </a:p>
                    <a:p>
                      <a:pPr marL="227013" lvl="0" indent="-227013">
                        <a:lnSpc>
                          <a:spcPct val="115000"/>
                        </a:lnSpc>
                        <a:spcAft>
                          <a:spcPts val="0"/>
                        </a:spcAft>
                        <a:buFont typeface="Symbol" pitchFamily="2" charset="2"/>
                        <a:buChar char=""/>
                        <a:tabLst/>
                      </a:pPr>
                      <a:r>
                        <a:rPr lang="en-GB" sz="800" dirty="0">
                          <a:effectLst/>
                        </a:rPr>
                        <a:t>Partial success in development, deployment and use of WS</a:t>
                      </a:r>
                      <a:endParaRPr lang="en-GB" sz="900" dirty="0">
                        <a:effectLst/>
                      </a:endParaRPr>
                    </a:p>
                    <a:p>
                      <a:pPr marL="227013" lvl="0" indent="-227013">
                        <a:lnSpc>
                          <a:spcPct val="115000"/>
                        </a:lnSpc>
                        <a:spcAft>
                          <a:spcPts val="0"/>
                        </a:spcAft>
                        <a:buFont typeface="Symbol" pitchFamily="2" charset="2"/>
                        <a:buChar char=""/>
                        <a:tabLst/>
                      </a:pPr>
                      <a:r>
                        <a:rPr lang="en-GB" sz="800" dirty="0">
                          <a:effectLst/>
                        </a:rPr>
                        <a:t>Unsuccessful use of cloud service</a:t>
                      </a:r>
                      <a:endParaRPr lang="en-GB" sz="900" dirty="0">
                        <a:effectLst/>
                      </a:endParaRPr>
                    </a:p>
                    <a:p>
                      <a:pPr marL="227013" lvl="0" indent="-227013">
                        <a:lnSpc>
                          <a:spcPct val="115000"/>
                        </a:lnSpc>
                        <a:spcAft>
                          <a:spcPts val="0"/>
                        </a:spcAft>
                        <a:buFont typeface="Symbol" pitchFamily="2" charset="2"/>
                        <a:buChar char=""/>
                        <a:tabLst/>
                      </a:pPr>
                      <a:r>
                        <a:rPr lang="en-GB" sz="800" dirty="0">
                          <a:effectLst/>
                        </a:rPr>
                        <a:t>Limited understanding of limits and implications</a:t>
                      </a:r>
                      <a:endParaRPr lang="en-GB" sz="900" dirty="0">
                        <a:effectLst/>
                      </a:endParaRPr>
                    </a:p>
                    <a:p>
                      <a:pPr>
                        <a:spcAft>
                          <a:spcPts val="0"/>
                        </a:spcAft>
                      </a:pPr>
                      <a:r>
                        <a:rPr lang="en-GB" sz="800" dirty="0">
                          <a:effectLst/>
                        </a:rPr>
                        <a:t>    (3, 4, 5)</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marL="185738" lvl="0" indent="-185738">
                        <a:lnSpc>
                          <a:spcPct val="115000"/>
                        </a:lnSpc>
                        <a:spcAft>
                          <a:spcPts val="0"/>
                        </a:spcAft>
                        <a:buFont typeface="Symbol" pitchFamily="2" charset="2"/>
                        <a:buChar char=""/>
                        <a:tabLst/>
                      </a:pPr>
                      <a:r>
                        <a:rPr lang="en-GB" sz="800" dirty="0">
                          <a:effectLst/>
                        </a:rPr>
                        <a:t>Successful development, deployment and use of WS, and use of cloud service. </a:t>
                      </a:r>
                      <a:endParaRPr lang="en-GB" sz="900" dirty="0">
                        <a:effectLst/>
                      </a:endParaRPr>
                    </a:p>
                    <a:p>
                      <a:pPr marL="185738" lvl="0" indent="-185738">
                        <a:lnSpc>
                          <a:spcPct val="115000"/>
                        </a:lnSpc>
                        <a:spcAft>
                          <a:spcPts val="0"/>
                        </a:spcAft>
                        <a:buFont typeface="Symbol" pitchFamily="2" charset="2"/>
                        <a:buChar char=""/>
                        <a:tabLst/>
                      </a:pPr>
                      <a:r>
                        <a:rPr lang="en-GB" sz="800" dirty="0">
                          <a:effectLst/>
                        </a:rPr>
                        <a:t>Partial correctness of business logic or use of WS for any purpose rather than the targeted purpose</a:t>
                      </a:r>
                      <a:endParaRPr lang="en-GB" sz="900" dirty="0">
                        <a:effectLst/>
                      </a:endParaRPr>
                    </a:p>
                    <a:p>
                      <a:pPr marL="185738" lvl="0" indent="-185738">
                        <a:lnSpc>
                          <a:spcPct val="115000"/>
                        </a:lnSpc>
                        <a:spcAft>
                          <a:spcPts val="0"/>
                        </a:spcAft>
                        <a:buFont typeface="Symbol" pitchFamily="2" charset="2"/>
                        <a:buChar char=""/>
                        <a:tabLst/>
                      </a:pPr>
                      <a:r>
                        <a:rPr lang="en-GB" sz="800" dirty="0">
                          <a:effectLst/>
                        </a:rPr>
                        <a:t>Good understanding of the concepts and awareness of limits and implications</a:t>
                      </a:r>
                      <a:endParaRPr lang="en-GB" sz="900" dirty="0">
                        <a:effectLst/>
                      </a:endParaRPr>
                    </a:p>
                    <a:p>
                      <a:pPr>
                        <a:spcAft>
                          <a:spcPts val="0"/>
                        </a:spcAft>
                      </a:pPr>
                      <a:r>
                        <a:rPr lang="en-GB" sz="800" dirty="0">
                          <a:effectLst/>
                        </a:rPr>
                        <a:t>    (6, 7, 8)</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marL="342900" lvl="0" indent="-342900">
                        <a:lnSpc>
                          <a:spcPct val="115000"/>
                        </a:lnSpc>
                        <a:spcAft>
                          <a:spcPts val="0"/>
                        </a:spcAft>
                        <a:buFont typeface="Symbol" pitchFamily="2" charset="2"/>
                        <a:buChar char=""/>
                      </a:pPr>
                      <a:r>
                        <a:rPr lang="en-GB" sz="800">
                          <a:effectLst/>
                        </a:rPr>
                        <a:t>Comfortable development, deployment and use of WS for the aimed purpose </a:t>
                      </a:r>
                      <a:endParaRPr lang="en-GB" sz="900">
                        <a:effectLst/>
                      </a:endParaRPr>
                    </a:p>
                    <a:p>
                      <a:pPr marL="342900" lvl="0" indent="-342900">
                        <a:lnSpc>
                          <a:spcPct val="115000"/>
                        </a:lnSpc>
                        <a:spcAft>
                          <a:spcPts val="0"/>
                        </a:spcAft>
                        <a:buFont typeface="Symbol" pitchFamily="2" charset="2"/>
                        <a:buChar char=""/>
                      </a:pPr>
                      <a:r>
                        <a:rPr lang="en-GB" sz="800">
                          <a:effectLst/>
                        </a:rPr>
                        <a:t>Comfortable use of cloud service</a:t>
                      </a:r>
                      <a:endParaRPr lang="en-GB" sz="900">
                        <a:effectLst/>
                      </a:endParaRPr>
                    </a:p>
                    <a:p>
                      <a:pPr marL="342900" lvl="0" indent="-342900">
                        <a:lnSpc>
                          <a:spcPct val="115000"/>
                        </a:lnSpc>
                        <a:spcAft>
                          <a:spcPts val="0"/>
                        </a:spcAft>
                        <a:buFont typeface="Symbol" pitchFamily="2" charset="2"/>
                        <a:buChar char=""/>
                      </a:pPr>
                      <a:r>
                        <a:rPr lang="en-GB" sz="800">
                          <a:effectLst/>
                        </a:rPr>
                        <a:t>Very good understanding of the terms and concepts</a:t>
                      </a:r>
                      <a:endParaRPr lang="en-GB" sz="900">
                        <a:effectLst/>
                      </a:endParaRPr>
                    </a:p>
                    <a:p>
                      <a:pPr marL="342900" lvl="0" indent="-342900">
                        <a:lnSpc>
                          <a:spcPct val="115000"/>
                        </a:lnSpc>
                        <a:spcAft>
                          <a:spcPts val="0"/>
                        </a:spcAft>
                        <a:buFont typeface="Symbol" pitchFamily="2" charset="2"/>
                        <a:buChar char=""/>
                      </a:pPr>
                      <a:r>
                        <a:rPr lang="en-GB" sz="800">
                          <a:effectLst/>
                        </a:rPr>
                        <a:t>Clear awareness of the limits and implications</a:t>
                      </a:r>
                      <a:endParaRPr lang="en-GB" sz="900">
                        <a:effectLst/>
                      </a:endParaRPr>
                    </a:p>
                    <a:p>
                      <a:pPr>
                        <a:spcAft>
                          <a:spcPts val="0"/>
                        </a:spcAft>
                      </a:pPr>
                      <a:r>
                        <a:rPr lang="en-GB" sz="800">
                          <a:effectLst/>
                        </a:rPr>
                        <a:t>    (9, 10)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a:spcAft>
                          <a:spcPts val="0"/>
                        </a:spcAft>
                      </a:pPr>
                      <a:r>
                        <a:rPr lang="en-GB" sz="800" dirty="0">
                          <a:effectLst/>
                        </a:rPr>
                        <a:t> </a:t>
                      </a:r>
                      <a:endParaRPr lang="en-GB" sz="1000" dirty="0">
                        <a:effectLst/>
                      </a:endParaRPr>
                    </a:p>
                    <a:p>
                      <a:pPr>
                        <a:spcAft>
                          <a:spcPts val="0"/>
                        </a:spcAft>
                      </a:pPr>
                      <a:r>
                        <a:rPr lang="en-GB" sz="800" dirty="0">
                          <a:effectLst/>
                        </a:rPr>
                        <a:t> </a:t>
                      </a:r>
                      <a:endParaRPr lang="en-GB" sz="1000" dirty="0">
                        <a:effectLst/>
                      </a:endParaRPr>
                    </a:p>
                    <a:p>
                      <a:pPr>
                        <a:spcAft>
                          <a:spcPts val="0"/>
                        </a:spcAft>
                      </a:pPr>
                      <a:r>
                        <a:rPr lang="en-GB" sz="800" dirty="0">
                          <a:effectLst/>
                        </a:rPr>
                        <a:t>/10</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extLst>
                  <a:ext uri="{0D108BD9-81ED-4DB2-BD59-A6C34878D82A}">
                    <a16:rowId xmlns:a16="http://schemas.microsoft.com/office/drawing/2014/main" val="3216180067"/>
                  </a:ext>
                </a:extLst>
              </a:tr>
            </a:tbl>
          </a:graphicData>
        </a:graphic>
      </p:graphicFrame>
    </p:spTree>
    <p:extLst>
      <p:ext uri="{BB962C8B-B14F-4D97-AF65-F5344CB8AC3E}">
        <p14:creationId xmlns:p14="http://schemas.microsoft.com/office/powerpoint/2010/main" val="3641504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8F845C-E45D-E74E-9165-9EF6223C4E14}"/>
              </a:ext>
            </a:extLst>
          </p:cNvPr>
          <p:cNvSpPr>
            <a:spLocks noGrp="1"/>
          </p:cNvSpPr>
          <p:nvPr>
            <p:ph type="title"/>
          </p:nvPr>
        </p:nvSpPr>
        <p:spPr>
          <a:xfrm>
            <a:off x="0" y="683493"/>
            <a:ext cx="9826860" cy="720080"/>
          </a:xfrm>
        </p:spPr>
        <p:txBody>
          <a:bodyPr/>
          <a:lstStyle/>
          <a:p>
            <a:r>
              <a:rPr lang="en-GB" dirty="0"/>
              <a:t>Sprint 3</a:t>
            </a:r>
          </a:p>
        </p:txBody>
      </p:sp>
      <p:sp>
        <p:nvSpPr>
          <p:cNvPr id="2" name="Footer Placeholder 1">
            <a:extLst>
              <a:ext uri="{FF2B5EF4-FFF2-40B4-BE49-F238E27FC236}">
                <a16:creationId xmlns:a16="http://schemas.microsoft.com/office/drawing/2014/main" id="{CE3871E4-6CCD-AB41-82FC-7C20CA4A0350}"/>
              </a:ext>
            </a:extLst>
          </p:cNvPr>
          <p:cNvSpPr>
            <a:spLocks noGrp="1"/>
          </p:cNvSpPr>
          <p:nvPr>
            <p:ph type="ftr" sz="quarter" idx="11"/>
          </p:nvPr>
        </p:nvSpPr>
        <p:spPr/>
        <p:txBody>
          <a:bodyPr/>
          <a:lstStyle/>
          <a:p>
            <a:pPr lvl="0"/>
            <a:r>
              <a:rPr lang="en-US"/>
              <a:t>ESD UFCF85-30-3</a:t>
            </a:r>
          </a:p>
        </p:txBody>
      </p:sp>
      <p:graphicFrame>
        <p:nvGraphicFramePr>
          <p:cNvPr id="3" name="Table 2">
            <a:extLst>
              <a:ext uri="{FF2B5EF4-FFF2-40B4-BE49-F238E27FC236}">
                <a16:creationId xmlns:a16="http://schemas.microsoft.com/office/drawing/2014/main" id="{FF744870-38FE-AC43-BD01-C36E8DC217F5}"/>
              </a:ext>
            </a:extLst>
          </p:cNvPr>
          <p:cNvGraphicFramePr>
            <a:graphicFrameLocks noGrp="1"/>
          </p:cNvGraphicFramePr>
          <p:nvPr>
            <p:extLst>
              <p:ext uri="{D42A27DB-BD31-4B8C-83A1-F6EECF244321}">
                <p14:modId xmlns:p14="http://schemas.microsoft.com/office/powerpoint/2010/main" val="2553320373"/>
              </p:ext>
            </p:extLst>
          </p:nvPr>
        </p:nvGraphicFramePr>
        <p:xfrm>
          <a:off x="575816" y="2195661"/>
          <a:ext cx="9042846" cy="2877154"/>
        </p:xfrm>
        <a:graphic>
          <a:graphicData uri="http://schemas.openxmlformats.org/drawingml/2006/table">
            <a:tbl>
              <a:tblPr firstRow="1" firstCol="1" bandRow="1">
                <a:tableStyleId>{5C22544A-7EE6-4342-B048-85BDC9FD1C3A}</a:tableStyleId>
              </a:tblPr>
              <a:tblGrid>
                <a:gridCol w="840433">
                  <a:extLst>
                    <a:ext uri="{9D8B030D-6E8A-4147-A177-3AD203B41FA5}">
                      <a16:colId xmlns:a16="http://schemas.microsoft.com/office/drawing/2014/main" val="3442761374"/>
                    </a:ext>
                  </a:extLst>
                </a:gridCol>
                <a:gridCol w="1482462">
                  <a:extLst>
                    <a:ext uri="{9D8B030D-6E8A-4147-A177-3AD203B41FA5}">
                      <a16:colId xmlns:a16="http://schemas.microsoft.com/office/drawing/2014/main" val="2508116886"/>
                    </a:ext>
                  </a:extLst>
                </a:gridCol>
                <a:gridCol w="1908531">
                  <a:extLst>
                    <a:ext uri="{9D8B030D-6E8A-4147-A177-3AD203B41FA5}">
                      <a16:colId xmlns:a16="http://schemas.microsoft.com/office/drawing/2014/main" val="1044833491"/>
                    </a:ext>
                  </a:extLst>
                </a:gridCol>
                <a:gridCol w="2239789">
                  <a:extLst>
                    <a:ext uri="{9D8B030D-6E8A-4147-A177-3AD203B41FA5}">
                      <a16:colId xmlns:a16="http://schemas.microsoft.com/office/drawing/2014/main" val="3775046577"/>
                    </a:ext>
                  </a:extLst>
                </a:gridCol>
                <a:gridCol w="2165461">
                  <a:extLst>
                    <a:ext uri="{9D8B030D-6E8A-4147-A177-3AD203B41FA5}">
                      <a16:colId xmlns:a16="http://schemas.microsoft.com/office/drawing/2014/main" val="2520090334"/>
                    </a:ext>
                  </a:extLst>
                </a:gridCol>
                <a:gridCol w="406170">
                  <a:extLst>
                    <a:ext uri="{9D8B030D-6E8A-4147-A177-3AD203B41FA5}">
                      <a16:colId xmlns:a16="http://schemas.microsoft.com/office/drawing/2014/main" val="3767476914"/>
                    </a:ext>
                  </a:extLst>
                </a:gridCol>
              </a:tblGrid>
              <a:tr h="1296144">
                <a:tc>
                  <a:txBody>
                    <a:bodyPr/>
                    <a:lstStyle/>
                    <a:p>
                      <a:pPr>
                        <a:spcAft>
                          <a:spcPts val="0"/>
                        </a:spcAft>
                      </a:pPr>
                      <a:r>
                        <a:rPr lang="en-GB" sz="1000" dirty="0">
                          <a:effectLst/>
                        </a:rPr>
                        <a:t>Use of Filters</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227013" lvl="0" indent="-227013">
                        <a:lnSpc>
                          <a:spcPct val="115000"/>
                        </a:lnSpc>
                        <a:spcAft>
                          <a:spcPts val="0"/>
                        </a:spcAft>
                        <a:buFont typeface="Symbol" pitchFamily="2" charset="2"/>
                        <a:buChar char=""/>
                        <a:tabLst/>
                      </a:pPr>
                      <a:r>
                        <a:rPr lang="en-GB" sz="900" dirty="0">
                          <a:solidFill>
                            <a:schemeClr val="tx1"/>
                          </a:solidFill>
                          <a:effectLst/>
                        </a:rPr>
                        <a:t>No Filters developed or unsuccessful use</a:t>
                      </a:r>
                      <a:endParaRPr lang="en-GB" sz="1000" dirty="0">
                        <a:solidFill>
                          <a:schemeClr val="tx1"/>
                        </a:solidFill>
                        <a:effectLst/>
                      </a:endParaRPr>
                    </a:p>
                    <a:p>
                      <a:pPr marL="227013" lvl="0" indent="-227013">
                        <a:lnSpc>
                          <a:spcPct val="115000"/>
                        </a:lnSpc>
                        <a:spcAft>
                          <a:spcPts val="0"/>
                        </a:spcAft>
                        <a:buFont typeface="Symbol" pitchFamily="2" charset="2"/>
                        <a:buChar char=""/>
                        <a:tabLst/>
                      </a:pPr>
                      <a:r>
                        <a:rPr lang="en-GB" sz="900" dirty="0">
                          <a:solidFill>
                            <a:schemeClr val="tx1"/>
                          </a:solidFill>
                          <a:effectLst/>
                        </a:rPr>
                        <a:t>No awareness of the fundamental knowledge </a:t>
                      </a:r>
                      <a:endParaRPr lang="en-GB" sz="1000" dirty="0">
                        <a:solidFill>
                          <a:schemeClr val="tx1"/>
                        </a:solidFill>
                        <a:effectLst/>
                      </a:endParaRPr>
                    </a:p>
                    <a:p>
                      <a:pPr>
                        <a:spcAft>
                          <a:spcPts val="0"/>
                        </a:spcAft>
                      </a:pPr>
                      <a:r>
                        <a:rPr lang="en-GB" sz="900" dirty="0">
                          <a:solidFill>
                            <a:schemeClr val="tx1"/>
                          </a:solidFill>
                          <a:effectLst/>
                        </a:rPr>
                        <a:t>    (0 , 1)</a:t>
                      </a:r>
                      <a:endParaRPr lang="en-GB"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solidFill>
                      <a:schemeClr val="accent6">
                        <a:lumMod val="40000"/>
                        <a:lumOff val="60000"/>
                      </a:schemeClr>
                    </a:solidFill>
                  </a:tcPr>
                </a:tc>
                <a:tc>
                  <a:txBody>
                    <a:bodyPr/>
                    <a:lstStyle/>
                    <a:p>
                      <a:pPr marL="227013" lvl="0" indent="-227013">
                        <a:lnSpc>
                          <a:spcPct val="115000"/>
                        </a:lnSpc>
                        <a:spcAft>
                          <a:spcPts val="0"/>
                        </a:spcAft>
                        <a:buFont typeface="Symbol" pitchFamily="2" charset="2"/>
                        <a:buChar char=""/>
                        <a:tabLst/>
                      </a:pPr>
                      <a:r>
                        <a:rPr lang="en-GB" sz="900" dirty="0">
                          <a:solidFill>
                            <a:schemeClr val="tx1"/>
                          </a:solidFill>
                          <a:effectLst/>
                        </a:rPr>
                        <a:t>A Filter developed and used for any purpose or not successfully used.</a:t>
                      </a:r>
                      <a:endParaRPr lang="en-GB" sz="1000" dirty="0">
                        <a:solidFill>
                          <a:schemeClr val="tx1"/>
                        </a:solidFill>
                        <a:effectLst/>
                      </a:endParaRPr>
                    </a:p>
                    <a:p>
                      <a:pPr marL="227013" lvl="0" indent="-227013">
                        <a:lnSpc>
                          <a:spcPct val="115000"/>
                        </a:lnSpc>
                        <a:spcAft>
                          <a:spcPts val="0"/>
                        </a:spcAft>
                        <a:buFont typeface="Symbol" pitchFamily="2" charset="2"/>
                        <a:buChar char=""/>
                        <a:tabLst/>
                      </a:pPr>
                      <a:r>
                        <a:rPr lang="en-GB" sz="900" dirty="0">
                          <a:solidFill>
                            <a:schemeClr val="tx1"/>
                          </a:solidFill>
                          <a:effectLst/>
                        </a:rPr>
                        <a:t>Basic grasp of Filters with possible confusion</a:t>
                      </a:r>
                      <a:endParaRPr lang="en-GB" sz="1000" dirty="0">
                        <a:solidFill>
                          <a:schemeClr val="tx1"/>
                        </a:solidFill>
                        <a:effectLst/>
                      </a:endParaRPr>
                    </a:p>
                    <a:p>
                      <a:pPr>
                        <a:spcAft>
                          <a:spcPts val="0"/>
                        </a:spcAft>
                      </a:pPr>
                      <a:r>
                        <a:rPr lang="en-GB" sz="900" dirty="0">
                          <a:solidFill>
                            <a:schemeClr val="tx1"/>
                          </a:solidFill>
                          <a:effectLst/>
                        </a:rPr>
                        <a:t>       (2)</a:t>
                      </a:r>
                      <a:endParaRPr lang="en-GB"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solidFill>
                      <a:schemeClr val="accent6">
                        <a:lumMod val="40000"/>
                        <a:lumOff val="60000"/>
                      </a:schemeClr>
                    </a:solidFill>
                  </a:tcPr>
                </a:tc>
                <a:tc>
                  <a:txBody>
                    <a:bodyPr/>
                    <a:lstStyle/>
                    <a:p>
                      <a:pPr marL="227013" lvl="0" indent="-227013">
                        <a:lnSpc>
                          <a:spcPct val="115000"/>
                        </a:lnSpc>
                        <a:spcAft>
                          <a:spcPts val="0"/>
                        </a:spcAft>
                        <a:buFont typeface="Symbol" pitchFamily="2" charset="2"/>
                        <a:buChar char=""/>
                        <a:tabLst/>
                      </a:pPr>
                      <a:r>
                        <a:rPr lang="en-GB" sz="900" dirty="0">
                          <a:solidFill>
                            <a:schemeClr val="tx1"/>
                          </a:solidFill>
                          <a:effectLst/>
                        </a:rPr>
                        <a:t>Successful development and use of Filters for authentication purpose</a:t>
                      </a:r>
                      <a:endParaRPr lang="en-GB" sz="1000" dirty="0">
                        <a:solidFill>
                          <a:schemeClr val="tx1"/>
                        </a:solidFill>
                        <a:effectLst/>
                      </a:endParaRPr>
                    </a:p>
                    <a:p>
                      <a:pPr marL="227013" lvl="0" indent="-227013">
                        <a:lnSpc>
                          <a:spcPct val="115000"/>
                        </a:lnSpc>
                        <a:spcAft>
                          <a:spcPts val="0"/>
                        </a:spcAft>
                        <a:buFont typeface="Symbol" pitchFamily="2" charset="2"/>
                        <a:buChar char=""/>
                        <a:tabLst/>
                      </a:pPr>
                      <a:r>
                        <a:rPr lang="en-GB" sz="900" dirty="0">
                          <a:solidFill>
                            <a:schemeClr val="tx1"/>
                          </a:solidFill>
                          <a:effectLst/>
                        </a:rPr>
                        <a:t>Clear understanding of Filters and their roles in the application</a:t>
                      </a:r>
                      <a:endParaRPr lang="en-GB" sz="1000" dirty="0">
                        <a:solidFill>
                          <a:schemeClr val="tx1"/>
                        </a:solidFill>
                        <a:effectLst/>
                      </a:endParaRPr>
                    </a:p>
                    <a:p>
                      <a:pPr marL="227013" indent="-227013">
                        <a:spcAft>
                          <a:spcPts val="0"/>
                        </a:spcAft>
                        <a:buFont typeface="Arial" panose="020B0604020202020204" pitchFamily="34" charset="0"/>
                        <a:buChar char="•"/>
                        <a:tabLst/>
                      </a:pPr>
                      <a:r>
                        <a:rPr lang="en-GB" sz="900" dirty="0">
                          <a:solidFill>
                            <a:schemeClr val="tx1"/>
                          </a:solidFill>
                          <a:effectLst/>
                        </a:rPr>
                        <a:t>Awareness of limits and implications                (3, 4)</a:t>
                      </a:r>
                      <a:endParaRPr lang="en-GB"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solidFill>
                      <a:schemeClr val="accent6">
                        <a:lumMod val="40000"/>
                        <a:lumOff val="60000"/>
                      </a:schemeClr>
                    </a:solidFill>
                  </a:tcPr>
                </a:tc>
                <a:tc>
                  <a:txBody>
                    <a:bodyPr/>
                    <a:lstStyle/>
                    <a:p>
                      <a:pPr marL="185738" lvl="0" indent="-185738">
                        <a:lnSpc>
                          <a:spcPct val="115000"/>
                        </a:lnSpc>
                        <a:spcAft>
                          <a:spcPts val="0"/>
                        </a:spcAft>
                        <a:buFont typeface="Symbol" pitchFamily="2" charset="2"/>
                        <a:buChar char=""/>
                        <a:tabLst/>
                      </a:pPr>
                      <a:r>
                        <a:rPr lang="en-GB" sz="900" dirty="0">
                          <a:solidFill>
                            <a:schemeClr val="tx1"/>
                          </a:solidFill>
                          <a:effectLst/>
                        </a:rPr>
                        <a:t>Comfortable use of Filters for authentication purpose,</a:t>
                      </a:r>
                      <a:endParaRPr lang="en-GB" sz="1000" dirty="0">
                        <a:solidFill>
                          <a:schemeClr val="tx1"/>
                        </a:solidFill>
                        <a:effectLst/>
                      </a:endParaRPr>
                    </a:p>
                    <a:p>
                      <a:pPr marL="185738" lvl="0" indent="-185738">
                        <a:lnSpc>
                          <a:spcPct val="115000"/>
                        </a:lnSpc>
                        <a:spcAft>
                          <a:spcPts val="0"/>
                        </a:spcAft>
                        <a:buFont typeface="Symbol" pitchFamily="2" charset="2"/>
                        <a:buChar char=""/>
                        <a:tabLst/>
                      </a:pPr>
                      <a:r>
                        <a:rPr lang="en-GB" sz="900" dirty="0">
                          <a:solidFill>
                            <a:schemeClr val="tx1"/>
                          </a:solidFill>
                          <a:effectLst/>
                        </a:rPr>
                        <a:t>Comfortable knowledge demonstrated for Filters</a:t>
                      </a:r>
                      <a:endParaRPr lang="en-GB" sz="1000" dirty="0">
                        <a:solidFill>
                          <a:schemeClr val="tx1"/>
                        </a:solidFill>
                        <a:effectLst/>
                      </a:endParaRPr>
                    </a:p>
                    <a:p>
                      <a:pPr marL="171450" indent="-171450">
                        <a:spcAft>
                          <a:spcPts val="0"/>
                        </a:spcAft>
                        <a:buFont typeface="Arial" panose="020B0604020202020204" pitchFamily="34" charset="0"/>
                        <a:buChar char="•"/>
                      </a:pPr>
                      <a:r>
                        <a:rPr lang="en-GB" sz="900" dirty="0">
                          <a:solidFill>
                            <a:schemeClr val="tx1"/>
                          </a:solidFill>
                          <a:effectLst/>
                        </a:rPr>
                        <a:t>Clear awareness of the limits and implications     (5)</a:t>
                      </a:r>
                      <a:endParaRPr lang="en-GB"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solidFill>
                      <a:schemeClr val="accent6">
                        <a:lumMod val="40000"/>
                        <a:lumOff val="60000"/>
                      </a:schemeClr>
                    </a:solidFill>
                  </a:tcPr>
                </a:tc>
                <a:tc>
                  <a:txBody>
                    <a:bodyPr/>
                    <a:lstStyle/>
                    <a:p>
                      <a:pPr>
                        <a:spcAft>
                          <a:spcPts val="0"/>
                        </a:spcAft>
                      </a:pPr>
                      <a:r>
                        <a:rPr lang="en-GB" sz="900" dirty="0">
                          <a:solidFill>
                            <a:schemeClr val="tx1"/>
                          </a:solidFill>
                          <a:effectLst/>
                        </a:rPr>
                        <a:t>/5</a:t>
                      </a:r>
                      <a:endParaRPr lang="en-GB"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solidFill>
                      <a:schemeClr val="accent6">
                        <a:lumMod val="40000"/>
                        <a:lumOff val="60000"/>
                      </a:schemeClr>
                    </a:solidFill>
                  </a:tcPr>
                </a:tc>
                <a:extLst>
                  <a:ext uri="{0D108BD9-81ED-4DB2-BD59-A6C34878D82A}">
                    <a16:rowId xmlns:a16="http://schemas.microsoft.com/office/drawing/2014/main" val="1849263468"/>
                  </a:ext>
                </a:extLst>
              </a:tr>
              <a:tr h="1581010">
                <a:tc>
                  <a:txBody>
                    <a:bodyPr/>
                    <a:lstStyle/>
                    <a:p>
                      <a:pPr>
                        <a:spcAft>
                          <a:spcPts val="0"/>
                        </a:spcAft>
                      </a:pPr>
                      <a:r>
                        <a:rPr lang="en-GB" sz="1000">
                          <a:effectLst/>
                        </a:rPr>
                        <a:t>Teamwork Evidence</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227013" lvl="0" indent="-227013">
                        <a:lnSpc>
                          <a:spcPct val="115000"/>
                        </a:lnSpc>
                        <a:spcAft>
                          <a:spcPts val="0"/>
                        </a:spcAft>
                        <a:buFont typeface="Symbol" pitchFamily="2" charset="2"/>
                        <a:buChar char=""/>
                        <a:tabLst/>
                      </a:pPr>
                      <a:r>
                        <a:rPr lang="en-GB" sz="900" dirty="0">
                          <a:effectLst/>
                        </a:rPr>
                        <a:t>No or very limited records of teamwork,</a:t>
                      </a:r>
                      <a:endParaRPr lang="en-GB" sz="1000" dirty="0">
                        <a:effectLst/>
                      </a:endParaRPr>
                    </a:p>
                    <a:p>
                      <a:pPr marL="227013" lvl="0" indent="-227013">
                        <a:lnSpc>
                          <a:spcPct val="115000"/>
                        </a:lnSpc>
                        <a:spcAft>
                          <a:spcPts val="0"/>
                        </a:spcAft>
                        <a:buFont typeface="Symbol" pitchFamily="2" charset="2"/>
                        <a:buChar char=""/>
                        <a:tabLst/>
                      </a:pPr>
                      <a:r>
                        <a:rPr lang="en-GB" sz="900" dirty="0">
                          <a:effectLst/>
                        </a:rPr>
                        <a:t>No or very rough task allocation</a:t>
                      </a:r>
                      <a:endParaRPr lang="en-GB" sz="1000" dirty="0">
                        <a:effectLst/>
                      </a:endParaRPr>
                    </a:p>
                    <a:p>
                      <a:pPr marL="227013" lvl="0" indent="-227013">
                        <a:lnSpc>
                          <a:spcPct val="115000"/>
                        </a:lnSpc>
                        <a:spcAft>
                          <a:spcPts val="0"/>
                        </a:spcAft>
                        <a:buFont typeface="Symbol" pitchFamily="2" charset="2"/>
                        <a:buChar char=""/>
                        <a:tabLst/>
                      </a:pPr>
                      <a:r>
                        <a:rPr lang="en-GB" sz="900" dirty="0">
                          <a:effectLst/>
                        </a:rPr>
                        <a:t>No or very little history provided     </a:t>
                      </a:r>
                      <a:endParaRPr lang="en-GB" sz="1000" dirty="0">
                        <a:effectLst/>
                      </a:endParaRPr>
                    </a:p>
                    <a:p>
                      <a:pPr>
                        <a:spcAft>
                          <a:spcPts val="0"/>
                        </a:spcAft>
                      </a:pPr>
                      <a:r>
                        <a:rPr lang="en-GB" sz="900" dirty="0">
                          <a:effectLst/>
                        </a:rPr>
                        <a:t>    ( 0 , 1, 2, 3)</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227013" lvl="0" indent="-227013">
                        <a:lnSpc>
                          <a:spcPct val="115000"/>
                        </a:lnSpc>
                        <a:spcAft>
                          <a:spcPts val="0"/>
                        </a:spcAft>
                        <a:buFont typeface="Symbol" pitchFamily="2" charset="2"/>
                        <a:buChar char=""/>
                        <a:tabLst/>
                      </a:pPr>
                      <a:r>
                        <a:rPr lang="en-GB" sz="900" dirty="0">
                          <a:effectLst/>
                        </a:rPr>
                        <a:t>Limited records of contribution</a:t>
                      </a:r>
                      <a:endParaRPr lang="en-GB" sz="1000" dirty="0">
                        <a:effectLst/>
                      </a:endParaRPr>
                    </a:p>
                    <a:p>
                      <a:pPr marL="227013" lvl="0" indent="-227013">
                        <a:lnSpc>
                          <a:spcPct val="115000"/>
                        </a:lnSpc>
                        <a:spcAft>
                          <a:spcPts val="0"/>
                        </a:spcAft>
                        <a:buFont typeface="Symbol" pitchFamily="2" charset="2"/>
                        <a:buChar char=""/>
                        <a:tabLst/>
                      </a:pPr>
                      <a:r>
                        <a:rPr lang="en-GB" sz="900" dirty="0">
                          <a:effectLst/>
                        </a:rPr>
                        <a:t>Work roughly divided into tasks</a:t>
                      </a:r>
                      <a:endParaRPr lang="en-GB" sz="1000" dirty="0">
                        <a:effectLst/>
                      </a:endParaRPr>
                    </a:p>
                    <a:p>
                      <a:pPr marL="227013" lvl="0" indent="-227013">
                        <a:lnSpc>
                          <a:spcPct val="115000"/>
                        </a:lnSpc>
                        <a:spcAft>
                          <a:spcPts val="0"/>
                        </a:spcAft>
                        <a:buFont typeface="Symbol" pitchFamily="2" charset="2"/>
                        <a:buChar char=""/>
                        <a:tabLst/>
                      </a:pPr>
                      <a:r>
                        <a:rPr lang="en-GB" sz="900" dirty="0">
                          <a:effectLst/>
                        </a:rPr>
                        <a:t>Limited history of collaboration</a:t>
                      </a:r>
                      <a:endParaRPr lang="en-GB" sz="1000" dirty="0">
                        <a:effectLst/>
                      </a:endParaRPr>
                    </a:p>
                    <a:p>
                      <a:pPr marL="227013" lvl="0" indent="-227013">
                        <a:lnSpc>
                          <a:spcPct val="115000"/>
                        </a:lnSpc>
                        <a:spcAft>
                          <a:spcPts val="0"/>
                        </a:spcAft>
                        <a:buFont typeface="Symbol" pitchFamily="2" charset="2"/>
                        <a:buChar char=""/>
                        <a:tabLst/>
                      </a:pPr>
                      <a:r>
                        <a:rPr lang="en-GB" sz="900" dirty="0">
                          <a:effectLst/>
                        </a:rPr>
                        <a:t>Irregular communication pattern reported</a:t>
                      </a:r>
                      <a:endParaRPr lang="en-GB" sz="1000" dirty="0">
                        <a:effectLst/>
                      </a:endParaRPr>
                    </a:p>
                    <a:p>
                      <a:pPr marL="227013" indent="-227013">
                        <a:spcAft>
                          <a:spcPts val="0"/>
                        </a:spcAft>
                        <a:tabLst/>
                      </a:pPr>
                      <a:r>
                        <a:rPr lang="en-GB" sz="900" dirty="0">
                          <a:effectLst/>
                        </a:rPr>
                        <a:t>    (4, 5, 6, 7)</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227013" lvl="0" indent="-227013">
                        <a:lnSpc>
                          <a:spcPct val="115000"/>
                        </a:lnSpc>
                        <a:spcAft>
                          <a:spcPts val="0"/>
                        </a:spcAft>
                        <a:buFont typeface="Symbol" pitchFamily="2" charset="2"/>
                        <a:buChar char=""/>
                        <a:tabLst/>
                      </a:pPr>
                      <a:r>
                        <a:rPr lang="en-GB" sz="900" dirty="0">
                          <a:effectLst/>
                        </a:rPr>
                        <a:t>Clear records of individual contribution</a:t>
                      </a:r>
                      <a:endParaRPr lang="en-GB" sz="1000" dirty="0">
                        <a:effectLst/>
                      </a:endParaRPr>
                    </a:p>
                    <a:p>
                      <a:pPr marL="227013" lvl="0" indent="-227013">
                        <a:lnSpc>
                          <a:spcPct val="115000"/>
                        </a:lnSpc>
                        <a:spcAft>
                          <a:spcPts val="0"/>
                        </a:spcAft>
                        <a:buFont typeface="Symbol" pitchFamily="2" charset="2"/>
                        <a:buChar char=""/>
                        <a:tabLst/>
                      </a:pPr>
                      <a:r>
                        <a:rPr lang="en-GB" sz="900" dirty="0">
                          <a:effectLst/>
                        </a:rPr>
                        <a:t>Tasks are well identified and allocated</a:t>
                      </a:r>
                      <a:endParaRPr lang="en-GB" sz="1000" dirty="0">
                        <a:effectLst/>
                      </a:endParaRPr>
                    </a:p>
                    <a:p>
                      <a:pPr marL="227013" lvl="0" indent="-227013">
                        <a:lnSpc>
                          <a:spcPct val="115000"/>
                        </a:lnSpc>
                        <a:spcAft>
                          <a:spcPts val="0"/>
                        </a:spcAft>
                        <a:buFont typeface="Symbol" pitchFamily="2" charset="2"/>
                        <a:buChar char=""/>
                        <a:tabLst/>
                      </a:pPr>
                      <a:r>
                        <a:rPr lang="en-GB" sz="900" dirty="0">
                          <a:effectLst/>
                        </a:rPr>
                        <a:t>Clear history of collaboration</a:t>
                      </a:r>
                      <a:endParaRPr lang="en-GB" sz="1000" dirty="0">
                        <a:effectLst/>
                      </a:endParaRPr>
                    </a:p>
                    <a:p>
                      <a:pPr marL="227013" lvl="0" indent="-227013">
                        <a:lnSpc>
                          <a:spcPct val="115000"/>
                        </a:lnSpc>
                        <a:spcAft>
                          <a:spcPts val="0"/>
                        </a:spcAft>
                        <a:buFont typeface="Symbol" pitchFamily="2" charset="2"/>
                        <a:buChar char=""/>
                        <a:tabLst/>
                      </a:pPr>
                      <a:r>
                        <a:rPr lang="en-GB" sz="900" dirty="0">
                          <a:effectLst/>
                        </a:rPr>
                        <a:t>Good communication evidence </a:t>
                      </a:r>
                      <a:endParaRPr lang="en-GB" sz="1000" dirty="0">
                        <a:effectLst/>
                      </a:endParaRPr>
                    </a:p>
                    <a:p>
                      <a:pPr>
                        <a:spcAft>
                          <a:spcPts val="0"/>
                        </a:spcAft>
                      </a:pPr>
                      <a:r>
                        <a:rPr lang="en-GB" sz="900" dirty="0">
                          <a:effectLst/>
                        </a:rPr>
                        <a:t>    (8, 9, 10, 11)</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marL="227013" lvl="0" indent="-227013">
                        <a:lnSpc>
                          <a:spcPct val="115000"/>
                        </a:lnSpc>
                        <a:spcAft>
                          <a:spcPts val="0"/>
                        </a:spcAft>
                        <a:buFont typeface="Symbol" pitchFamily="2" charset="2"/>
                        <a:buChar char=""/>
                        <a:tabLst/>
                      </a:pPr>
                      <a:r>
                        <a:rPr lang="en-GB" sz="900" dirty="0">
                          <a:effectLst/>
                        </a:rPr>
                        <a:t>Excellent records of individual contribution</a:t>
                      </a:r>
                      <a:endParaRPr lang="en-GB" sz="1000" dirty="0">
                        <a:effectLst/>
                      </a:endParaRPr>
                    </a:p>
                    <a:p>
                      <a:pPr marL="227013" lvl="0" indent="-227013">
                        <a:lnSpc>
                          <a:spcPct val="115000"/>
                        </a:lnSpc>
                        <a:spcAft>
                          <a:spcPts val="0"/>
                        </a:spcAft>
                        <a:buFont typeface="Symbol" pitchFamily="2" charset="2"/>
                        <a:buChar char=""/>
                        <a:tabLst/>
                      </a:pPr>
                      <a:r>
                        <a:rPr lang="en-GB" sz="900" dirty="0">
                          <a:effectLst/>
                        </a:rPr>
                        <a:t>Tasks are clearly identified, allocated and workload balanced</a:t>
                      </a:r>
                      <a:endParaRPr lang="en-GB" sz="1000" dirty="0">
                        <a:effectLst/>
                      </a:endParaRPr>
                    </a:p>
                    <a:p>
                      <a:pPr marL="227013" lvl="0" indent="-227013">
                        <a:lnSpc>
                          <a:spcPct val="115000"/>
                        </a:lnSpc>
                        <a:spcAft>
                          <a:spcPts val="0"/>
                        </a:spcAft>
                        <a:buFont typeface="Symbol" pitchFamily="2" charset="2"/>
                        <a:buChar char=""/>
                        <a:tabLst/>
                      </a:pPr>
                      <a:r>
                        <a:rPr lang="en-GB" sz="900" dirty="0">
                          <a:effectLst/>
                        </a:rPr>
                        <a:t>Excellent history of collaboration</a:t>
                      </a:r>
                      <a:endParaRPr lang="en-GB" sz="1000" dirty="0">
                        <a:effectLst/>
                      </a:endParaRPr>
                    </a:p>
                    <a:p>
                      <a:pPr marL="227013" lvl="0" indent="-227013">
                        <a:lnSpc>
                          <a:spcPct val="115000"/>
                        </a:lnSpc>
                        <a:spcAft>
                          <a:spcPts val="0"/>
                        </a:spcAft>
                        <a:buFont typeface="Symbol" pitchFamily="2" charset="2"/>
                        <a:buChar char=""/>
                        <a:tabLst/>
                      </a:pPr>
                      <a:r>
                        <a:rPr lang="en-GB" sz="900" dirty="0">
                          <a:effectLst/>
                        </a:rPr>
                        <a:t>Excellent communication</a:t>
                      </a:r>
                      <a:endParaRPr lang="en-GB" sz="1000" dirty="0">
                        <a:effectLst/>
                      </a:endParaRPr>
                    </a:p>
                    <a:p>
                      <a:pPr>
                        <a:spcAft>
                          <a:spcPts val="0"/>
                        </a:spcAft>
                      </a:pPr>
                      <a:r>
                        <a:rPr lang="en-GB" sz="900" dirty="0">
                          <a:effectLst/>
                        </a:rPr>
                        <a:t>    (12, 13, 14, 15)</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tc>
                  <a:txBody>
                    <a:bodyPr/>
                    <a:lstStyle/>
                    <a:p>
                      <a:pPr>
                        <a:spcAft>
                          <a:spcPts val="0"/>
                        </a:spcAft>
                      </a:pPr>
                      <a:r>
                        <a:rPr lang="en-GB" sz="900" dirty="0">
                          <a:effectLst/>
                        </a:rPr>
                        <a:t> </a:t>
                      </a:r>
                      <a:endParaRPr lang="en-GB" sz="1050" dirty="0">
                        <a:effectLst/>
                      </a:endParaRPr>
                    </a:p>
                    <a:p>
                      <a:pPr>
                        <a:spcAft>
                          <a:spcPts val="0"/>
                        </a:spcAft>
                      </a:pPr>
                      <a:r>
                        <a:rPr lang="en-GB" sz="900" dirty="0">
                          <a:effectLst/>
                        </a:rPr>
                        <a:t>/15</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8644" marR="58644" marT="0" marB="0"/>
                </a:tc>
                <a:extLst>
                  <a:ext uri="{0D108BD9-81ED-4DB2-BD59-A6C34878D82A}">
                    <a16:rowId xmlns:a16="http://schemas.microsoft.com/office/drawing/2014/main" val="752493229"/>
                  </a:ext>
                </a:extLst>
              </a:tr>
            </a:tbl>
          </a:graphicData>
        </a:graphic>
      </p:graphicFrame>
      <p:graphicFrame>
        <p:nvGraphicFramePr>
          <p:cNvPr id="5" name="Table 4">
            <a:extLst>
              <a:ext uri="{FF2B5EF4-FFF2-40B4-BE49-F238E27FC236}">
                <a16:creationId xmlns:a16="http://schemas.microsoft.com/office/drawing/2014/main" id="{D2399922-C5CE-1945-AFED-8BA263161F34}"/>
              </a:ext>
            </a:extLst>
          </p:cNvPr>
          <p:cNvGraphicFramePr>
            <a:graphicFrameLocks noGrp="1"/>
          </p:cNvGraphicFramePr>
          <p:nvPr>
            <p:extLst>
              <p:ext uri="{D42A27DB-BD31-4B8C-83A1-F6EECF244321}">
                <p14:modId xmlns:p14="http://schemas.microsoft.com/office/powerpoint/2010/main" val="805645116"/>
              </p:ext>
            </p:extLst>
          </p:nvPr>
        </p:nvGraphicFramePr>
        <p:xfrm>
          <a:off x="575816" y="1904421"/>
          <a:ext cx="9042847" cy="259462"/>
        </p:xfrm>
        <a:graphic>
          <a:graphicData uri="http://schemas.openxmlformats.org/drawingml/2006/table">
            <a:tbl>
              <a:tblPr firstRow="1" firstCol="1" bandRow="1">
                <a:tableStyleId>{5C22544A-7EE6-4342-B048-85BDC9FD1C3A}</a:tableStyleId>
              </a:tblPr>
              <a:tblGrid>
                <a:gridCol w="840432">
                  <a:extLst>
                    <a:ext uri="{9D8B030D-6E8A-4147-A177-3AD203B41FA5}">
                      <a16:colId xmlns:a16="http://schemas.microsoft.com/office/drawing/2014/main" val="3250880385"/>
                    </a:ext>
                  </a:extLst>
                </a:gridCol>
                <a:gridCol w="1482463">
                  <a:extLst>
                    <a:ext uri="{9D8B030D-6E8A-4147-A177-3AD203B41FA5}">
                      <a16:colId xmlns:a16="http://schemas.microsoft.com/office/drawing/2014/main" val="2675657153"/>
                    </a:ext>
                  </a:extLst>
                </a:gridCol>
                <a:gridCol w="1908532">
                  <a:extLst>
                    <a:ext uri="{9D8B030D-6E8A-4147-A177-3AD203B41FA5}">
                      <a16:colId xmlns:a16="http://schemas.microsoft.com/office/drawing/2014/main" val="2477580954"/>
                    </a:ext>
                  </a:extLst>
                </a:gridCol>
                <a:gridCol w="2239788">
                  <a:extLst>
                    <a:ext uri="{9D8B030D-6E8A-4147-A177-3AD203B41FA5}">
                      <a16:colId xmlns:a16="http://schemas.microsoft.com/office/drawing/2014/main" val="2074266676"/>
                    </a:ext>
                  </a:extLst>
                </a:gridCol>
                <a:gridCol w="2165461">
                  <a:extLst>
                    <a:ext uri="{9D8B030D-6E8A-4147-A177-3AD203B41FA5}">
                      <a16:colId xmlns:a16="http://schemas.microsoft.com/office/drawing/2014/main" val="3557233497"/>
                    </a:ext>
                  </a:extLst>
                </a:gridCol>
                <a:gridCol w="406171">
                  <a:extLst>
                    <a:ext uri="{9D8B030D-6E8A-4147-A177-3AD203B41FA5}">
                      <a16:colId xmlns:a16="http://schemas.microsoft.com/office/drawing/2014/main" val="2668163610"/>
                    </a:ext>
                  </a:extLst>
                </a:gridCol>
              </a:tblGrid>
              <a:tr h="259462">
                <a:tc>
                  <a:txBody>
                    <a:bodyPr/>
                    <a:lstStyle/>
                    <a:p>
                      <a:pPr>
                        <a:spcAft>
                          <a:spcPts val="0"/>
                        </a:spcAft>
                      </a:pPr>
                      <a:r>
                        <a:rPr lang="en-GB" sz="1600">
                          <a:effectLst/>
                        </a:rPr>
                        <a:t>Sprint 3</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a:spcAft>
                          <a:spcPts val="0"/>
                        </a:spcAft>
                      </a:pPr>
                      <a:r>
                        <a:rPr lang="en-GB" sz="1000">
                          <a:effectLst/>
                        </a:rPr>
                        <a:t>Fail</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a:spcAft>
                          <a:spcPts val="0"/>
                        </a:spcAft>
                      </a:pPr>
                      <a:r>
                        <a:rPr lang="en-GB" sz="1000">
                          <a:effectLst/>
                        </a:rPr>
                        <a:t>Pass</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marL="111760">
                        <a:lnSpc>
                          <a:spcPct val="115000"/>
                        </a:lnSpc>
                        <a:spcAft>
                          <a:spcPts val="0"/>
                        </a:spcAft>
                      </a:pPr>
                      <a:r>
                        <a:rPr lang="en-GB" sz="1000">
                          <a:effectLst/>
                        </a:rPr>
                        <a:t> 2</a:t>
                      </a:r>
                      <a:r>
                        <a:rPr lang="en-GB" sz="1000" baseline="30000">
                          <a:effectLst/>
                        </a:rPr>
                        <a:t>nd</a:t>
                      </a:r>
                      <a:r>
                        <a:rPr lang="en-GB" sz="1000">
                          <a:effectLst/>
                        </a:rPr>
                        <a:t> Class</a:t>
                      </a:r>
                      <a:endParaRPr lang="en-GB"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52956" marR="52956" marT="0" marB="0"/>
                </a:tc>
                <a:tc>
                  <a:txBody>
                    <a:bodyPr/>
                    <a:lstStyle/>
                    <a:p>
                      <a:pPr>
                        <a:spcAft>
                          <a:spcPts val="0"/>
                        </a:spcAft>
                      </a:pPr>
                      <a:r>
                        <a:rPr lang="en-GB" sz="1000">
                          <a:effectLst/>
                        </a:rPr>
                        <a:t>First Class</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tc>
                  <a:txBody>
                    <a:bodyPr/>
                    <a:lstStyle/>
                    <a:p>
                      <a:pPr>
                        <a:spcAft>
                          <a:spcPts val="0"/>
                        </a:spcAft>
                      </a:pPr>
                      <a:r>
                        <a:rPr lang="en-GB" sz="900" dirty="0">
                          <a:effectLst/>
                        </a:rPr>
                        <a:t> </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2956" marR="52956" marT="0" marB="0"/>
                </a:tc>
                <a:extLst>
                  <a:ext uri="{0D108BD9-81ED-4DB2-BD59-A6C34878D82A}">
                    <a16:rowId xmlns:a16="http://schemas.microsoft.com/office/drawing/2014/main" val="4075837774"/>
                  </a:ext>
                </a:extLst>
              </a:tr>
            </a:tbl>
          </a:graphicData>
        </a:graphic>
      </p:graphicFrame>
    </p:spTree>
    <p:extLst>
      <p:ext uri="{BB962C8B-B14F-4D97-AF65-F5344CB8AC3E}">
        <p14:creationId xmlns:p14="http://schemas.microsoft.com/office/powerpoint/2010/main" val="891503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299E-FD42-2E46-BC4B-00F6B9060D7E}"/>
              </a:ext>
            </a:extLst>
          </p:cNvPr>
          <p:cNvSpPr>
            <a:spLocks noGrp="1"/>
          </p:cNvSpPr>
          <p:nvPr>
            <p:ph type="title"/>
          </p:nvPr>
        </p:nvSpPr>
        <p:spPr>
          <a:xfrm>
            <a:off x="0" y="899518"/>
            <a:ext cx="9826860" cy="648072"/>
          </a:xfrm>
        </p:spPr>
        <p:txBody>
          <a:bodyPr/>
          <a:lstStyle/>
          <a:p>
            <a:r>
              <a:rPr lang="en-GB" dirty="0"/>
              <a:t>Individual Marks</a:t>
            </a:r>
          </a:p>
        </p:txBody>
      </p:sp>
      <p:sp>
        <p:nvSpPr>
          <p:cNvPr id="3" name="Footer Placeholder 2">
            <a:extLst>
              <a:ext uri="{FF2B5EF4-FFF2-40B4-BE49-F238E27FC236}">
                <a16:creationId xmlns:a16="http://schemas.microsoft.com/office/drawing/2014/main" id="{B9D985C8-1DE9-A645-B01E-8F1952F169A0}"/>
              </a:ext>
            </a:extLst>
          </p:cNvPr>
          <p:cNvSpPr>
            <a:spLocks noGrp="1"/>
          </p:cNvSpPr>
          <p:nvPr>
            <p:ph type="ftr" sz="quarter" idx="11"/>
          </p:nvPr>
        </p:nvSpPr>
        <p:spPr/>
        <p:txBody>
          <a:bodyPr/>
          <a:lstStyle/>
          <a:p>
            <a:pPr lvl="0"/>
            <a:r>
              <a:rPr lang="en-US"/>
              <a:t>ESD UFCF85-30-3</a:t>
            </a:r>
          </a:p>
        </p:txBody>
      </p:sp>
      <p:graphicFrame>
        <p:nvGraphicFramePr>
          <p:cNvPr id="4" name="Table 3">
            <a:extLst>
              <a:ext uri="{FF2B5EF4-FFF2-40B4-BE49-F238E27FC236}">
                <a16:creationId xmlns:a16="http://schemas.microsoft.com/office/drawing/2014/main" id="{5B632D50-5D52-7E40-94B8-68A3B82352EC}"/>
              </a:ext>
            </a:extLst>
          </p:cNvPr>
          <p:cNvGraphicFramePr>
            <a:graphicFrameLocks noGrp="1"/>
          </p:cNvGraphicFramePr>
          <p:nvPr>
            <p:extLst>
              <p:ext uri="{D42A27DB-BD31-4B8C-83A1-F6EECF244321}">
                <p14:modId xmlns:p14="http://schemas.microsoft.com/office/powerpoint/2010/main" val="1916934120"/>
              </p:ext>
            </p:extLst>
          </p:nvPr>
        </p:nvGraphicFramePr>
        <p:xfrm>
          <a:off x="503809" y="2267669"/>
          <a:ext cx="9114855" cy="4121625"/>
        </p:xfrm>
        <a:graphic>
          <a:graphicData uri="http://schemas.openxmlformats.org/drawingml/2006/table">
            <a:tbl>
              <a:tblPr firstRow="1" firstCol="1" bandRow="1">
                <a:tableStyleId>{5C22544A-7EE6-4342-B048-85BDC9FD1C3A}</a:tableStyleId>
              </a:tblPr>
              <a:tblGrid>
                <a:gridCol w="1200939">
                  <a:extLst>
                    <a:ext uri="{9D8B030D-6E8A-4147-A177-3AD203B41FA5}">
                      <a16:colId xmlns:a16="http://schemas.microsoft.com/office/drawing/2014/main" val="1356911801"/>
                    </a:ext>
                  </a:extLst>
                </a:gridCol>
                <a:gridCol w="2315630">
                  <a:extLst>
                    <a:ext uri="{9D8B030D-6E8A-4147-A177-3AD203B41FA5}">
                      <a16:colId xmlns:a16="http://schemas.microsoft.com/office/drawing/2014/main" val="779277093"/>
                    </a:ext>
                  </a:extLst>
                </a:gridCol>
                <a:gridCol w="1952344">
                  <a:extLst>
                    <a:ext uri="{9D8B030D-6E8A-4147-A177-3AD203B41FA5}">
                      <a16:colId xmlns:a16="http://schemas.microsoft.com/office/drawing/2014/main" val="1168576459"/>
                    </a:ext>
                  </a:extLst>
                </a:gridCol>
                <a:gridCol w="1822971">
                  <a:extLst>
                    <a:ext uri="{9D8B030D-6E8A-4147-A177-3AD203B41FA5}">
                      <a16:colId xmlns:a16="http://schemas.microsoft.com/office/drawing/2014/main" val="660861704"/>
                    </a:ext>
                  </a:extLst>
                </a:gridCol>
                <a:gridCol w="1822971">
                  <a:extLst>
                    <a:ext uri="{9D8B030D-6E8A-4147-A177-3AD203B41FA5}">
                      <a16:colId xmlns:a16="http://schemas.microsoft.com/office/drawing/2014/main" val="598114151"/>
                    </a:ext>
                  </a:extLst>
                </a:gridCol>
              </a:tblGrid>
              <a:tr h="664291">
                <a:tc>
                  <a:txBody>
                    <a:bodyPr/>
                    <a:lstStyle/>
                    <a:p>
                      <a:pPr>
                        <a:spcAft>
                          <a:spcPts val="0"/>
                        </a:spcAft>
                      </a:pPr>
                      <a:r>
                        <a:rPr lang="en-GB" sz="1400">
                          <a:effectLst/>
                        </a:rPr>
                        <a:t>Contribution</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a:spcAft>
                          <a:spcPts val="0"/>
                        </a:spcAft>
                      </a:pPr>
                      <a:r>
                        <a:rPr lang="en-GB" sz="1400">
                          <a:effectLst/>
                        </a:rPr>
                        <a:t>Minimal Contribution </a:t>
                      </a:r>
                    </a:p>
                    <a:p>
                      <a:pPr>
                        <a:spcAft>
                          <a:spcPts val="0"/>
                        </a:spcAft>
                      </a:pPr>
                      <a:r>
                        <a:rPr lang="en-GB" sz="1400">
                          <a:effectLst/>
                        </a:rPr>
                        <a:t>0.01 – 0.34</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a:spcAft>
                          <a:spcPts val="0"/>
                        </a:spcAft>
                      </a:pPr>
                      <a:r>
                        <a:rPr lang="en-GB" sz="1400">
                          <a:effectLst/>
                        </a:rPr>
                        <a:t>Moderate Contribution</a:t>
                      </a:r>
                    </a:p>
                    <a:p>
                      <a:pPr>
                        <a:spcAft>
                          <a:spcPts val="0"/>
                        </a:spcAft>
                      </a:pPr>
                      <a:r>
                        <a:rPr lang="en-GB" sz="1400">
                          <a:effectLst/>
                        </a:rPr>
                        <a:t>0.35 – 0.69</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a:spcAft>
                          <a:spcPts val="0"/>
                        </a:spcAft>
                      </a:pPr>
                      <a:r>
                        <a:rPr lang="en-GB" sz="1400">
                          <a:effectLst/>
                        </a:rPr>
                        <a:t>Equal Contribution</a:t>
                      </a:r>
                    </a:p>
                    <a:p>
                      <a:pPr>
                        <a:spcAft>
                          <a:spcPts val="0"/>
                        </a:spcAft>
                      </a:pPr>
                      <a:r>
                        <a:rPr lang="en-GB" sz="1400">
                          <a:effectLst/>
                        </a:rPr>
                        <a:t>0.70 – 1.00</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a:spcAft>
                          <a:spcPts val="0"/>
                        </a:spcAft>
                      </a:pPr>
                      <a:r>
                        <a:rPr lang="en-GB" sz="1400">
                          <a:effectLst/>
                        </a:rPr>
                        <a:t>Exceptional Contribution</a:t>
                      </a:r>
                    </a:p>
                    <a:p>
                      <a:pPr>
                        <a:spcAft>
                          <a:spcPts val="0"/>
                        </a:spcAft>
                      </a:pPr>
                      <a:r>
                        <a:rPr lang="en-GB" sz="1400">
                          <a:effectLst/>
                        </a:rPr>
                        <a:t>1.00 +</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extLst>
                  <a:ext uri="{0D108BD9-81ED-4DB2-BD59-A6C34878D82A}">
                    <a16:rowId xmlns:a16="http://schemas.microsoft.com/office/drawing/2014/main" val="3631425503"/>
                  </a:ext>
                </a:extLst>
              </a:tr>
              <a:tr h="3457334">
                <a:tc>
                  <a:txBody>
                    <a:bodyPr/>
                    <a:lstStyle/>
                    <a:p>
                      <a:pPr>
                        <a:spcAft>
                          <a:spcPts val="0"/>
                        </a:spcAft>
                      </a:pPr>
                      <a:r>
                        <a:rPr lang="en-GB" sz="1400">
                          <a:effectLst/>
                        </a:rPr>
                        <a:t> </a:t>
                      </a:r>
                    </a:p>
                    <a:p>
                      <a:pPr>
                        <a:spcAft>
                          <a:spcPts val="0"/>
                        </a:spcAft>
                      </a:pPr>
                      <a:r>
                        <a:rPr lang="en-GB" sz="1400">
                          <a:effectLst/>
                        </a:rPr>
                        <a:t> </a:t>
                      </a:r>
                    </a:p>
                    <a:p>
                      <a:pPr>
                        <a:spcAft>
                          <a:spcPts val="0"/>
                        </a:spcAft>
                      </a:pPr>
                      <a:r>
                        <a:rPr lang="en-GB" sz="1400">
                          <a:effectLst/>
                        </a:rPr>
                        <a:t> </a:t>
                      </a:r>
                    </a:p>
                    <a:p>
                      <a:pPr>
                        <a:spcAft>
                          <a:spcPts val="0"/>
                        </a:spcAft>
                      </a:pPr>
                      <a:r>
                        <a:rPr lang="en-GB" sz="1400">
                          <a:effectLst/>
                        </a:rPr>
                        <a:t> </a:t>
                      </a:r>
                    </a:p>
                    <a:p>
                      <a:pPr>
                        <a:spcAft>
                          <a:spcPts val="0"/>
                        </a:spcAft>
                      </a:pPr>
                      <a:r>
                        <a:rPr lang="en-GB" sz="1400">
                          <a:effectLst/>
                        </a:rPr>
                        <a:t> </a:t>
                      </a:r>
                    </a:p>
                    <a:p>
                      <a:pPr>
                        <a:spcAft>
                          <a:spcPts val="0"/>
                        </a:spcAft>
                      </a:pPr>
                      <a:r>
                        <a:rPr lang="en-GB" sz="1400">
                          <a:effectLst/>
                        </a:rPr>
                        <a:t>Criteria </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4954" marR="64954" marT="0" marB="0"/>
                </a:tc>
                <a:tc>
                  <a:txBody>
                    <a:bodyPr/>
                    <a:lstStyle/>
                    <a:p>
                      <a:pPr marL="342900" lvl="0" indent="-342900">
                        <a:lnSpc>
                          <a:spcPct val="115000"/>
                        </a:lnSpc>
                        <a:spcAft>
                          <a:spcPts val="0"/>
                        </a:spcAft>
                        <a:buFont typeface="Symbol" pitchFamily="2" charset="2"/>
                        <a:buChar char=""/>
                      </a:pPr>
                      <a:r>
                        <a:rPr lang="en-GB" sz="1100">
                          <a:effectLst/>
                        </a:rPr>
                        <a:t>All or majority agreed on that no or minimal contribution made</a:t>
                      </a:r>
                    </a:p>
                    <a:p>
                      <a:pPr marL="342900" lvl="0" indent="-342900">
                        <a:lnSpc>
                          <a:spcPct val="115000"/>
                        </a:lnSpc>
                        <a:spcAft>
                          <a:spcPts val="0"/>
                        </a:spcAft>
                        <a:buFont typeface="Symbol" pitchFamily="2" charset="2"/>
                        <a:buChar char=""/>
                      </a:pPr>
                      <a:r>
                        <a:rPr lang="en-GB" sz="1100">
                          <a:effectLst/>
                        </a:rPr>
                        <a:t>No or very late replies to the messages</a:t>
                      </a:r>
                    </a:p>
                    <a:p>
                      <a:pPr marL="342900" lvl="0" indent="-342900">
                        <a:lnSpc>
                          <a:spcPct val="115000"/>
                        </a:lnSpc>
                        <a:spcAft>
                          <a:spcPts val="0"/>
                        </a:spcAft>
                        <a:buFont typeface="Symbol" pitchFamily="2" charset="2"/>
                        <a:buChar char=""/>
                      </a:pPr>
                      <a:r>
                        <a:rPr lang="en-GB" sz="1100">
                          <a:effectLst/>
                        </a:rPr>
                        <a:t>No attendance to the meetings</a:t>
                      </a:r>
                    </a:p>
                    <a:p>
                      <a:pPr marL="342900" lvl="0" indent="-342900">
                        <a:lnSpc>
                          <a:spcPct val="115000"/>
                        </a:lnSpc>
                        <a:spcAft>
                          <a:spcPts val="0"/>
                        </a:spcAft>
                        <a:buFont typeface="Symbol" pitchFamily="2" charset="2"/>
                        <a:buChar char=""/>
                      </a:pPr>
                      <a:r>
                        <a:rPr lang="en-GB" sz="1100">
                          <a:effectLst/>
                        </a:rPr>
                        <a:t>Neither intellectual nor practical contribution reported</a:t>
                      </a:r>
                    </a:p>
                    <a:p>
                      <a:pPr marL="342900" lvl="0" indent="-342900">
                        <a:lnSpc>
                          <a:spcPct val="115000"/>
                        </a:lnSpc>
                        <a:spcAft>
                          <a:spcPts val="0"/>
                        </a:spcAft>
                        <a:buFont typeface="Symbol" pitchFamily="2" charset="2"/>
                        <a:buChar char=""/>
                      </a:pPr>
                      <a:r>
                        <a:rPr lang="en-GB" sz="1100">
                          <a:effectLst/>
                        </a:rPr>
                        <a:t>No or very little evidence collected from GitHub</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4954" marR="64954" marT="0" marB="0"/>
                </a:tc>
                <a:tc>
                  <a:txBody>
                    <a:bodyPr/>
                    <a:lstStyle/>
                    <a:p>
                      <a:pPr marL="342900" lvl="0" indent="-342900">
                        <a:lnSpc>
                          <a:spcPct val="115000"/>
                        </a:lnSpc>
                        <a:spcAft>
                          <a:spcPts val="0"/>
                        </a:spcAft>
                        <a:buFont typeface="Symbol" pitchFamily="2" charset="2"/>
                        <a:buChar char=""/>
                      </a:pPr>
                      <a:r>
                        <a:rPr lang="en-GB" sz="1100">
                          <a:effectLst/>
                        </a:rPr>
                        <a:t>No clear agreement on the level of contribution made</a:t>
                      </a:r>
                    </a:p>
                    <a:p>
                      <a:pPr marL="342900" lvl="0" indent="-342900">
                        <a:lnSpc>
                          <a:spcPct val="115000"/>
                        </a:lnSpc>
                        <a:spcAft>
                          <a:spcPts val="0"/>
                        </a:spcAft>
                        <a:buFont typeface="Symbol" pitchFamily="2" charset="2"/>
                        <a:buChar char=""/>
                      </a:pPr>
                      <a:r>
                        <a:rPr lang="en-GB" sz="1100">
                          <a:effectLst/>
                        </a:rPr>
                        <a:t>Not very frequent replies to the messages</a:t>
                      </a:r>
                    </a:p>
                    <a:p>
                      <a:pPr marL="342900" lvl="0" indent="-342900">
                        <a:lnSpc>
                          <a:spcPct val="115000"/>
                        </a:lnSpc>
                        <a:spcAft>
                          <a:spcPts val="0"/>
                        </a:spcAft>
                        <a:buFont typeface="Symbol" pitchFamily="2" charset="2"/>
                        <a:buChar char=""/>
                      </a:pPr>
                      <a:r>
                        <a:rPr lang="en-GB" sz="1100">
                          <a:effectLst/>
                        </a:rPr>
                        <a:t>Few attendances to the meetings</a:t>
                      </a:r>
                    </a:p>
                    <a:p>
                      <a:pPr marL="342900" lvl="0" indent="-342900">
                        <a:lnSpc>
                          <a:spcPct val="115000"/>
                        </a:lnSpc>
                        <a:spcAft>
                          <a:spcPts val="0"/>
                        </a:spcAft>
                        <a:buFont typeface="Symbol" pitchFamily="2" charset="2"/>
                        <a:buChar char=""/>
                      </a:pPr>
                      <a:r>
                        <a:rPr lang="en-GB" sz="1100">
                          <a:effectLst/>
                        </a:rPr>
                        <a:t>Moderate level intellectual and/or practical contribution reported</a:t>
                      </a:r>
                    </a:p>
                    <a:p>
                      <a:pPr marL="342900" lvl="0" indent="-342900">
                        <a:lnSpc>
                          <a:spcPct val="115000"/>
                        </a:lnSpc>
                        <a:spcAft>
                          <a:spcPts val="0"/>
                        </a:spcAft>
                        <a:buFont typeface="Symbol" pitchFamily="2" charset="2"/>
                        <a:buChar char=""/>
                      </a:pPr>
                      <a:r>
                        <a:rPr lang="en-GB" sz="1100">
                          <a:effectLst/>
                        </a:rPr>
                        <a:t>Some evidence can be collected from GitHub</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4954" marR="64954" marT="0" marB="0"/>
                </a:tc>
                <a:tc>
                  <a:txBody>
                    <a:bodyPr/>
                    <a:lstStyle/>
                    <a:p>
                      <a:pPr marL="342900" lvl="0" indent="-342900">
                        <a:lnSpc>
                          <a:spcPct val="115000"/>
                        </a:lnSpc>
                        <a:spcAft>
                          <a:spcPts val="0"/>
                        </a:spcAft>
                        <a:buFont typeface="Symbol" pitchFamily="2" charset="2"/>
                        <a:buChar char=""/>
                      </a:pPr>
                      <a:r>
                        <a:rPr lang="en-GB" sz="1100">
                          <a:effectLst/>
                        </a:rPr>
                        <a:t>All or majority agreed on that maximal contribution made</a:t>
                      </a:r>
                    </a:p>
                    <a:p>
                      <a:pPr marL="342900" lvl="0" indent="-342900">
                        <a:lnSpc>
                          <a:spcPct val="115000"/>
                        </a:lnSpc>
                        <a:spcAft>
                          <a:spcPts val="0"/>
                        </a:spcAft>
                        <a:buFont typeface="Symbol" pitchFamily="2" charset="2"/>
                        <a:buChar char=""/>
                      </a:pPr>
                      <a:r>
                        <a:rPr lang="en-GB" sz="1100">
                          <a:effectLst/>
                        </a:rPr>
                        <a:t>Regular replies to the messages</a:t>
                      </a:r>
                    </a:p>
                    <a:p>
                      <a:pPr marL="342900" lvl="0" indent="-342900">
                        <a:lnSpc>
                          <a:spcPct val="115000"/>
                        </a:lnSpc>
                        <a:spcAft>
                          <a:spcPts val="0"/>
                        </a:spcAft>
                        <a:buFont typeface="Symbol" pitchFamily="2" charset="2"/>
                        <a:buChar char=""/>
                      </a:pPr>
                      <a:r>
                        <a:rPr lang="en-GB" sz="1100">
                          <a:effectLst/>
                        </a:rPr>
                        <a:t>Regular attendance to the meetings</a:t>
                      </a:r>
                    </a:p>
                    <a:p>
                      <a:pPr marL="342900" lvl="0" indent="-342900">
                        <a:lnSpc>
                          <a:spcPct val="115000"/>
                        </a:lnSpc>
                        <a:spcAft>
                          <a:spcPts val="0"/>
                        </a:spcAft>
                        <a:buFont typeface="Symbol" pitchFamily="2" charset="2"/>
                        <a:buChar char=""/>
                      </a:pPr>
                      <a:r>
                        <a:rPr lang="en-GB" sz="1100">
                          <a:effectLst/>
                        </a:rPr>
                        <a:t>Clear intellectual and practical contribution through all Sprints</a:t>
                      </a:r>
                    </a:p>
                    <a:p>
                      <a:pPr marL="342900" lvl="0" indent="-342900">
                        <a:lnSpc>
                          <a:spcPct val="115000"/>
                        </a:lnSpc>
                        <a:spcAft>
                          <a:spcPts val="0"/>
                        </a:spcAft>
                        <a:buFont typeface="Symbol" pitchFamily="2" charset="2"/>
                        <a:buChar char=""/>
                      </a:pPr>
                      <a:r>
                        <a:rPr lang="en-GB" sz="1100">
                          <a:effectLst/>
                        </a:rPr>
                        <a:t>Clear evidence seen on GitHub</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4954" marR="64954" marT="0" marB="0"/>
                </a:tc>
                <a:tc>
                  <a:txBody>
                    <a:bodyPr/>
                    <a:lstStyle/>
                    <a:p>
                      <a:pPr marL="342900" lvl="0" indent="-342900">
                        <a:lnSpc>
                          <a:spcPct val="115000"/>
                        </a:lnSpc>
                        <a:spcAft>
                          <a:spcPts val="0"/>
                        </a:spcAft>
                        <a:buFont typeface="Symbol" pitchFamily="2" charset="2"/>
                        <a:buChar char=""/>
                      </a:pPr>
                      <a:r>
                        <a:rPr lang="en-GB" sz="1100" dirty="0">
                          <a:effectLst/>
                        </a:rPr>
                        <a:t>All agree on exceptional contribution</a:t>
                      </a:r>
                    </a:p>
                    <a:p>
                      <a:pPr marL="342900" lvl="0" indent="-342900">
                        <a:lnSpc>
                          <a:spcPct val="115000"/>
                        </a:lnSpc>
                        <a:spcAft>
                          <a:spcPts val="0"/>
                        </a:spcAft>
                        <a:buFont typeface="Symbol" pitchFamily="2" charset="2"/>
                        <a:buChar char=""/>
                      </a:pPr>
                      <a:r>
                        <a:rPr lang="en-GB" sz="1100" dirty="0">
                          <a:effectLst/>
                        </a:rPr>
                        <a:t>Lead figure in the group</a:t>
                      </a:r>
                    </a:p>
                    <a:p>
                      <a:pPr marL="342900" lvl="0" indent="-342900">
                        <a:lnSpc>
                          <a:spcPct val="115000"/>
                        </a:lnSpc>
                        <a:spcAft>
                          <a:spcPts val="0"/>
                        </a:spcAft>
                        <a:buFont typeface="Symbol" pitchFamily="2" charset="2"/>
                        <a:buChar char=""/>
                      </a:pPr>
                      <a:r>
                        <a:rPr lang="en-GB" sz="1100" dirty="0">
                          <a:effectLst/>
                        </a:rPr>
                        <a:t>Full attendance to the meetings</a:t>
                      </a:r>
                    </a:p>
                    <a:p>
                      <a:pPr marL="342900" lvl="0" indent="-342900">
                        <a:lnSpc>
                          <a:spcPct val="115000"/>
                        </a:lnSpc>
                        <a:spcAft>
                          <a:spcPts val="0"/>
                        </a:spcAft>
                        <a:buFont typeface="Symbol" pitchFamily="2" charset="2"/>
                        <a:buChar char=""/>
                      </a:pPr>
                      <a:r>
                        <a:rPr lang="en-GB" sz="1100" dirty="0">
                          <a:effectLst/>
                        </a:rPr>
                        <a:t>Intellectually and practically dominated the group </a:t>
                      </a:r>
                    </a:p>
                    <a:p>
                      <a:pPr marL="342900" lvl="0" indent="-342900">
                        <a:lnSpc>
                          <a:spcPct val="115000"/>
                        </a:lnSpc>
                        <a:spcAft>
                          <a:spcPts val="1000"/>
                        </a:spcAft>
                        <a:buFont typeface="Symbol" pitchFamily="2" charset="2"/>
                        <a:buChar char=""/>
                      </a:pPr>
                      <a:r>
                        <a:rPr lang="en-GB" sz="1100" dirty="0">
                          <a:effectLst/>
                        </a:rPr>
                        <a:t>GitHub reports all commits, branches etc conducted </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954" marR="64954" marT="0" marB="0"/>
                </a:tc>
                <a:extLst>
                  <a:ext uri="{0D108BD9-81ED-4DB2-BD59-A6C34878D82A}">
                    <a16:rowId xmlns:a16="http://schemas.microsoft.com/office/drawing/2014/main" val="3542837604"/>
                  </a:ext>
                </a:extLst>
              </a:tr>
            </a:tbl>
          </a:graphicData>
        </a:graphic>
      </p:graphicFrame>
    </p:spTree>
    <p:extLst>
      <p:ext uri="{BB962C8B-B14F-4D97-AF65-F5344CB8AC3E}">
        <p14:creationId xmlns:p14="http://schemas.microsoft.com/office/powerpoint/2010/main" val="4267384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9C5B-21EA-B94F-89CB-BF1F012EA4F9}"/>
              </a:ext>
            </a:extLst>
          </p:cNvPr>
          <p:cNvSpPr>
            <a:spLocks noGrp="1"/>
          </p:cNvSpPr>
          <p:nvPr>
            <p:ph type="title"/>
          </p:nvPr>
        </p:nvSpPr>
        <p:spPr>
          <a:xfrm>
            <a:off x="0" y="899518"/>
            <a:ext cx="9826860" cy="648072"/>
          </a:xfrm>
        </p:spPr>
        <p:txBody>
          <a:bodyPr/>
          <a:lstStyle/>
          <a:p>
            <a:r>
              <a:rPr lang="en-GB" dirty="0"/>
              <a:t>Individual Marks</a:t>
            </a:r>
          </a:p>
        </p:txBody>
      </p:sp>
      <p:sp>
        <p:nvSpPr>
          <p:cNvPr id="3" name="Content Placeholder 2">
            <a:extLst>
              <a:ext uri="{FF2B5EF4-FFF2-40B4-BE49-F238E27FC236}">
                <a16:creationId xmlns:a16="http://schemas.microsoft.com/office/drawing/2014/main" id="{50CE53E4-914C-4C45-A511-2FF31087FD9A}"/>
              </a:ext>
            </a:extLst>
          </p:cNvPr>
          <p:cNvSpPr>
            <a:spLocks noGrp="1"/>
          </p:cNvSpPr>
          <p:nvPr>
            <p:ph idx="1"/>
          </p:nvPr>
        </p:nvSpPr>
        <p:spPr/>
        <p:txBody>
          <a:bodyPr>
            <a:normAutofit fontScale="92500" lnSpcReduction="20000"/>
          </a:bodyPr>
          <a:lstStyle/>
          <a:p>
            <a:pPr marL="0" indent="0">
              <a:buNone/>
            </a:pPr>
            <a:r>
              <a:rPr lang="en-GB" dirty="0"/>
              <a:t>Notes: </a:t>
            </a:r>
          </a:p>
          <a:p>
            <a:pPr lvl="0"/>
            <a:r>
              <a:rPr lang="en-GB" dirty="0"/>
              <a:t>Individual contribution will be evidenced with (a) Task Delivery Forms, (b) traces of commits, pull and push operations on GitHub, (c) confidentially submitted Peer Assessment Forms.</a:t>
            </a:r>
          </a:p>
          <a:p>
            <a:pPr lvl="0"/>
            <a:r>
              <a:rPr lang="en-GB" dirty="0"/>
              <a:t>All members will receive the same mark in the cases of equal contribution</a:t>
            </a:r>
          </a:p>
          <a:p>
            <a:pPr lvl="0"/>
            <a:r>
              <a:rPr lang="en-GB" dirty="0"/>
              <a:t>If one member has performed exceptional contribution, he/she will get higher mark than the group, while the others will receive proportionally lower marks.</a:t>
            </a:r>
          </a:p>
          <a:p>
            <a:r>
              <a:rPr lang="en-GB" dirty="0"/>
              <a:t>This procedure will be applied to full disagreement cases, and clear lower or exceptional contribution cases.</a:t>
            </a:r>
          </a:p>
        </p:txBody>
      </p:sp>
      <p:sp>
        <p:nvSpPr>
          <p:cNvPr id="4" name="Footer Placeholder 3">
            <a:extLst>
              <a:ext uri="{FF2B5EF4-FFF2-40B4-BE49-F238E27FC236}">
                <a16:creationId xmlns:a16="http://schemas.microsoft.com/office/drawing/2014/main" id="{F9896A4E-5CCE-EC4A-BA5E-A32440AF8CA1}"/>
              </a:ext>
            </a:extLst>
          </p:cNvPr>
          <p:cNvSpPr>
            <a:spLocks noGrp="1"/>
          </p:cNvSpPr>
          <p:nvPr>
            <p:ph type="ftr" sz="quarter" idx="11"/>
          </p:nvPr>
        </p:nvSpPr>
        <p:spPr/>
        <p:txBody>
          <a:bodyPr/>
          <a:lstStyle/>
          <a:p>
            <a:pPr lvl="0"/>
            <a:r>
              <a:rPr lang="en-US"/>
              <a:t>ESD UFCF85-30-3</a:t>
            </a:r>
          </a:p>
        </p:txBody>
      </p:sp>
      <p:sp>
        <p:nvSpPr>
          <p:cNvPr id="5" name="TextBox 4">
            <a:extLst>
              <a:ext uri="{FF2B5EF4-FFF2-40B4-BE49-F238E27FC236}">
                <a16:creationId xmlns:a16="http://schemas.microsoft.com/office/drawing/2014/main" id="{B2F24261-4FE2-DB48-A306-32B3EF428A02}"/>
              </a:ext>
            </a:extLst>
          </p:cNvPr>
          <p:cNvSpPr txBox="1"/>
          <p:nvPr/>
        </p:nvSpPr>
        <p:spPr>
          <a:xfrm>
            <a:off x="1235370" y="1837104"/>
            <a:ext cx="6664004" cy="707886"/>
          </a:xfrm>
          <a:prstGeom prst="rect">
            <a:avLst/>
          </a:prstGeom>
          <a:noFill/>
        </p:spPr>
        <p:txBody>
          <a:bodyPr wrap="none" rtlCol="0">
            <a:spAutoFit/>
          </a:bodyPr>
          <a:lstStyle/>
          <a:p>
            <a:r>
              <a:rPr lang="en-GB" sz="2000" b="1" i="1" dirty="0"/>
              <a:t>Individual Mark = Contribution x Overall Group Mark</a:t>
            </a:r>
            <a:endParaRPr lang="en-GB" sz="2000" dirty="0"/>
          </a:p>
          <a:p>
            <a:endParaRPr lang="en-GB" sz="2000" dirty="0"/>
          </a:p>
        </p:txBody>
      </p:sp>
    </p:spTree>
    <p:extLst>
      <p:ext uri="{BB962C8B-B14F-4D97-AF65-F5344CB8AC3E}">
        <p14:creationId xmlns:p14="http://schemas.microsoft.com/office/powerpoint/2010/main" val="1444803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37E5-0CD3-A647-9D65-81F26F2BE283}"/>
              </a:ext>
            </a:extLst>
          </p:cNvPr>
          <p:cNvSpPr>
            <a:spLocks noGrp="1"/>
          </p:cNvSpPr>
          <p:nvPr>
            <p:ph type="title"/>
          </p:nvPr>
        </p:nvSpPr>
        <p:spPr>
          <a:xfrm>
            <a:off x="0" y="899518"/>
            <a:ext cx="9826860" cy="576064"/>
          </a:xfrm>
        </p:spPr>
        <p:txBody>
          <a:bodyPr>
            <a:normAutofit fontScale="90000"/>
          </a:bodyPr>
          <a:lstStyle/>
          <a:p>
            <a:r>
              <a:rPr lang="en-GB" dirty="0"/>
              <a:t>Task Delivery Form</a:t>
            </a:r>
          </a:p>
        </p:txBody>
      </p:sp>
      <p:sp>
        <p:nvSpPr>
          <p:cNvPr id="3" name="Footer Placeholder 2">
            <a:extLst>
              <a:ext uri="{FF2B5EF4-FFF2-40B4-BE49-F238E27FC236}">
                <a16:creationId xmlns:a16="http://schemas.microsoft.com/office/drawing/2014/main" id="{92D4FD3E-EE69-3E41-8877-8C162FD4383F}"/>
              </a:ext>
            </a:extLst>
          </p:cNvPr>
          <p:cNvSpPr>
            <a:spLocks noGrp="1"/>
          </p:cNvSpPr>
          <p:nvPr>
            <p:ph type="ftr" sz="quarter" idx="11"/>
          </p:nvPr>
        </p:nvSpPr>
        <p:spPr/>
        <p:txBody>
          <a:bodyPr/>
          <a:lstStyle/>
          <a:p>
            <a:pPr lvl="0"/>
            <a:r>
              <a:rPr lang="en-US"/>
              <a:t>ESD UFCF85-30-3</a:t>
            </a:r>
          </a:p>
        </p:txBody>
      </p:sp>
      <p:graphicFrame>
        <p:nvGraphicFramePr>
          <p:cNvPr id="4" name="Table 3">
            <a:extLst>
              <a:ext uri="{FF2B5EF4-FFF2-40B4-BE49-F238E27FC236}">
                <a16:creationId xmlns:a16="http://schemas.microsoft.com/office/drawing/2014/main" id="{4D6C6DA0-0F09-9042-B98B-BA5D03B7A497}"/>
              </a:ext>
            </a:extLst>
          </p:cNvPr>
          <p:cNvGraphicFramePr>
            <a:graphicFrameLocks noGrp="1"/>
          </p:cNvGraphicFramePr>
          <p:nvPr>
            <p:extLst>
              <p:ext uri="{D42A27DB-BD31-4B8C-83A1-F6EECF244321}">
                <p14:modId xmlns:p14="http://schemas.microsoft.com/office/powerpoint/2010/main" val="780917886"/>
              </p:ext>
            </p:extLst>
          </p:nvPr>
        </p:nvGraphicFramePr>
        <p:xfrm>
          <a:off x="791840" y="1765096"/>
          <a:ext cx="8856986" cy="3557028"/>
        </p:xfrm>
        <a:graphic>
          <a:graphicData uri="http://schemas.openxmlformats.org/drawingml/2006/table">
            <a:tbl>
              <a:tblPr firstRow="1" firstCol="1" bandRow="1">
                <a:tableStyleId>{5C22544A-7EE6-4342-B048-85BDC9FD1C3A}</a:tableStyleId>
              </a:tblPr>
              <a:tblGrid>
                <a:gridCol w="2163137">
                  <a:extLst>
                    <a:ext uri="{9D8B030D-6E8A-4147-A177-3AD203B41FA5}">
                      <a16:colId xmlns:a16="http://schemas.microsoft.com/office/drawing/2014/main" val="2437825249"/>
                    </a:ext>
                  </a:extLst>
                </a:gridCol>
                <a:gridCol w="552903">
                  <a:extLst>
                    <a:ext uri="{9D8B030D-6E8A-4147-A177-3AD203B41FA5}">
                      <a16:colId xmlns:a16="http://schemas.microsoft.com/office/drawing/2014/main" val="3508431673"/>
                    </a:ext>
                  </a:extLst>
                </a:gridCol>
                <a:gridCol w="552903">
                  <a:extLst>
                    <a:ext uri="{9D8B030D-6E8A-4147-A177-3AD203B41FA5}">
                      <a16:colId xmlns:a16="http://schemas.microsoft.com/office/drawing/2014/main" val="2788092221"/>
                    </a:ext>
                  </a:extLst>
                </a:gridCol>
                <a:gridCol w="552903">
                  <a:extLst>
                    <a:ext uri="{9D8B030D-6E8A-4147-A177-3AD203B41FA5}">
                      <a16:colId xmlns:a16="http://schemas.microsoft.com/office/drawing/2014/main" val="1643506419"/>
                    </a:ext>
                  </a:extLst>
                </a:gridCol>
                <a:gridCol w="552903">
                  <a:extLst>
                    <a:ext uri="{9D8B030D-6E8A-4147-A177-3AD203B41FA5}">
                      <a16:colId xmlns:a16="http://schemas.microsoft.com/office/drawing/2014/main" val="181001317"/>
                    </a:ext>
                  </a:extLst>
                </a:gridCol>
                <a:gridCol w="552903">
                  <a:extLst>
                    <a:ext uri="{9D8B030D-6E8A-4147-A177-3AD203B41FA5}">
                      <a16:colId xmlns:a16="http://schemas.microsoft.com/office/drawing/2014/main" val="1232672135"/>
                    </a:ext>
                  </a:extLst>
                </a:gridCol>
                <a:gridCol w="552903">
                  <a:extLst>
                    <a:ext uri="{9D8B030D-6E8A-4147-A177-3AD203B41FA5}">
                      <a16:colId xmlns:a16="http://schemas.microsoft.com/office/drawing/2014/main" val="3290488708"/>
                    </a:ext>
                  </a:extLst>
                </a:gridCol>
                <a:gridCol w="552903">
                  <a:extLst>
                    <a:ext uri="{9D8B030D-6E8A-4147-A177-3AD203B41FA5}">
                      <a16:colId xmlns:a16="http://schemas.microsoft.com/office/drawing/2014/main" val="1332737122"/>
                    </a:ext>
                  </a:extLst>
                </a:gridCol>
                <a:gridCol w="552903">
                  <a:extLst>
                    <a:ext uri="{9D8B030D-6E8A-4147-A177-3AD203B41FA5}">
                      <a16:colId xmlns:a16="http://schemas.microsoft.com/office/drawing/2014/main" val="3780102822"/>
                    </a:ext>
                  </a:extLst>
                </a:gridCol>
                <a:gridCol w="552903">
                  <a:extLst>
                    <a:ext uri="{9D8B030D-6E8A-4147-A177-3AD203B41FA5}">
                      <a16:colId xmlns:a16="http://schemas.microsoft.com/office/drawing/2014/main" val="1015565301"/>
                    </a:ext>
                  </a:extLst>
                </a:gridCol>
                <a:gridCol w="621752">
                  <a:extLst>
                    <a:ext uri="{9D8B030D-6E8A-4147-A177-3AD203B41FA5}">
                      <a16:colId xmlns:a16="http://schemas.microsoft.com/office/drawing/2014/main" val="3810662861"/>
                    </a:ext>
                  </a:extLst>
                </a:gridCol>
                <a:gridCol w="1095970">
                  <a:extLst>
                    <a:ext uri="{9D8B030D-6E8A-4147-A177-3AD203B41FA5}">
                      <a16:colId xmlns:a16="http://schemas.microsoft.com/office/drawing/2014/main" val="4238756206"/>
                    </a:ext>
                  </a:extLst>
                </a:gridCol>
              </a:tblGrid>
              <a:tr h="457559">
                <a:tc>
                  <a:txBody>
                    <a:bodyPr/>
                    <a:lstStyle/>
                    <a:p>
                      <a:pPr>
                        <a:spcAft>
                          <a:spcPts val="0"/>
                        </a:spcAft>
                      </a:pP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10">
                  <a:txBody>
                    <a:bodyPr/>
                    <a:lstStyle/>
                    <a:p>
                      <a:pPr algn="ctr">
                        <a:spcAft>
                          <a:spcPts val="0"/>
                        </a:spcAft>
                      </a:pPr>
                      <a:r>
                        <a:rPr lang="en-GB" sz="1600">
                          <a:effectLst/>
                        </a:rPr>
                        <a:t>Tasks</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827380722"/>
                  </a:ext>
                </a:extLst>
              </a:tr>
              <a:tr h="457559">
                <a:tc>
                  <a:txBody>
                    <a:bodyPr/>
                    <a:lstStyle/>
                    <a:p>
                      <a:pPr>
                        <a:spcAft>
                          <a:spcPts val="0"/>
                        </a:spcAft>
                      </a:pPr>
                      <a:r>
                        <a:rPr lang="en-GB" sz="1600">
                          <a:effectLst/>
                        </a:rPr>
                        <a:t>Group Members</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spcAft>
                          <a:spcPts val="0"/>
                        </a:spcAft>
                      </a:pPr>
                      <a:r>
                        <a:rPr lang="en-GB" sz="1600">
                          <a:effectLst/>
                        </a:rPr>
                        <a:t>T</a:t>
                      </a:r>
                      <a:r>
                        <a:rPr lang="en-GB" sz="1600" baseline="-25000">
                          <a:effectLst/>
                        </a:rPr>
                        <a:t>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spcAft>
                          <a:spcPts val="0"/>
                        </a:spcAft>
                      </a:pPr>
                      <a:r>
                        <a:rPr lang="en-GB" sz="1600">
                          <a:effectLst/>
                        </a:rPr>
                        <a:t>T</a:t>
                      </a:r>
                      <a:r>
                        <a:rPr lang="en-GB" sz="1600" baseline="-25000">
                          <a:effectLst/>
                        </a:rPr>
                        <a:t>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spcAft>
                          <a:spcPts val="0"/>
                        </a:spcAft>
                      </a:pPr>
                      <a:r>
                        <a:rPr lang="en-GB" sz="1600">
                          <a:effectLst/>
                        </a:rPr>
                        <a:t>T</a:t>
                      </a:r>
                      <a:r>
                        <a:rPr lang="en-GB" sz="1600" baseline="-25000">
                          <a:effectLst/>
                        </a:rPr>
                        <a:t>3</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spcAft>
                          <a:spcPts val="0"/>
                        </a:spcAft>
                      </a:pPr>
                      <a:r>
                        <a:rPr lang="en-GB" sz="1600">
                          <a:effectLst/>
                        </a:rPr>
                        <a:t>T</a:t>
                      </a:r>
                      <a:r>
                        <a:rPr lang="en-GB" sz="1600" baseline="-25000">
                          <a:effectLst/>
                        </a:rPr>
                        <a:t>4</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spcAft>
                          <a:spcPts val="0"/>
                        </a:spcAft>
                      </a:pPr>
                      <a:r>
                        <a:rPr lang="en-GB" sz="1600">
                          <a:effectLst/>
                        </a:rPr>
                        <a:t>T</a:t>
                      </a:r>
                      <a:r>
                        <a:rPr lang="en-GB" sz="1600" baseline="-25000">
                          <a:effectLst/>
                        </a:rPr>
                        <a:t>5</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spcAft>
                          <a:spcPts val="0"/>
                        </a:spcAft>
                      </a:pPr>
                      <a:r>
                        <a:rPr lang="en-GB" sz="1600">
                          <a:effectLst/>
                        </a:rPr>
                        <a:t>T</a:t>
                      </a:r>
                      <a:r>
                        <a:rPr lang="en-GB" sz="1600" baseline="-25000">
                          <a:effectLst/>
                        </a:rPr>
                        <a:t>6</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spcAft>
                          <a:spcPts val="0"/>
                        </a:spcAft>
                      </a:pPr>
                      <a:r>
                        <a:rPr lang="en-GB" sz="1600">
                          <a:effectLst/>
                        </a:rPr>
                        <a:t>T</a:t>
                      </a:r>
                      <a:r>
                        <a:rPr lang="en-GB" sz="1600" baseline="-25000">
                          <a:effectLst/>
                        </a:rPr>
                        <a:t>7</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spcAft>
                          <a:spcPts val="0"/>
                        </a:spcAft>
                      </a:pPr>
                      <a:r>
                        <a:rPr lang="en-GB" sz="1600">
                          <a:effectLst/>
                        </a:rPr>
                        <a:t>T</a:t>
                      </a:r>
                      <a:r>
                        <a:rPr lang="en-GB" sz="1600" baseline="-25000">
                          <a:effectLst/>
                        </a:rPr>
                        <a:t>8</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spcAft>
                          <a:spcPts val="0"/>
                        </a:spcAft>
                      </a:pPr>
                      <a:r>
                        <a:rPr lang="en-GB" sz="1600">
                          <a:effectLst/>
                        </a:rPr>
                        <a:t>….</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spcAft>
                          <a:spcPts val="0"/>
                        </a:spcAft>
                      </a:pPr>
                      <a:r>
                        <a:rPr lang="en-GB" sz="1600">
                          <a:effectLst/>
                        </a:rPr>
                        <a:t>T</a:t>
                      </a:r>
                      <a:r>
                        <a:rPr lang="en-GB" sz="1600" baseline="-25000">
                          <a:effectLst/>
                        </a:rPr>
                        <a:t>N</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spcAft>
                          <a:spcPts val="0"/>
                        </a:spcAft>
                      </a:pPr>
                      <a:r>
                        <a:rPr lang="en-GB" sz="1600">
                          <a:effectLst/>
                        </a:rPr>
                        <a:t>Signature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5515765"/>
                  </a:ext>
                </a:extLst>
              </a:tr>
              <a:tr h="430846">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1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7490969"/>
                  </a:ext>
                </a:extLst>
              </a:tr>
              <a:tr h="430846">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1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5783165"/>
                  </a:ext>
                </a:extLst>
              </a:tr>
              <a:tr h="430846">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1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047846"/>
                  </a:ext>
                </a:extLst>
              </a:tr>
              <a:tr h="430846">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1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0970043"/>
                  </a:ext>
                </a:extLst>
              </a:tr>
              <a:tr h="430846">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1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7760200"/>
                  </a:ext>
                </a:extLst>
              </a:tr>
              <a:tr h="457559">
                <a:tc>
                  <a:txBody>
                    <a:bodyPr/>
                    <a:lstStyle/>
                    <a:p>
                      <a:pPr>
                        <a:spcAft>
                          <a:spcPts val="0"/>
                        </a:spcAft>
                      </a:pPr>
                      <a:r>
                        <a:rPr lang="en-GB" sz="1600">
                          <a:effectLst/>
                        </a:rPr>
                        <a:t>Status of Completion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spcAft>
                          <a:spcPts val="0"/>
                        </a:spcAft>
                      </a:pP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929617943"/>
                  </a:ext>
                </a:extLst>
              </a:tr>
            </a:tbl>
          </a:graphicData>
        </a:graphic>
      </p:graphicFrame>
      <p:sp>
        <p:nvSpPr>
          <p:cNvPr id="5" name="TextBox 4">
            <a:extLst>
              <a:ext uri="{FF2B5EF4-FFF2-40B4-BE49-F238E27FC236}">
                <a16:creationId xmlns:a16="http://schemas.microsoft.com/office/drawing/2014/main" id="{0199A411-88DC-F746-85FC-E39F1DD96423}"/>
              </a:ext>
            </a:extLst>
          </p:cNvPr>
          <p:cNvSpPr txBox="1"/>
          <p:nvPr/>
        </p:nvSpPr>
        <p:spPr>
          <a:xfrm>
            <a:off x="935856" y="5652045"/>
            <a:ext cx="1446230" cy="1477328"/>
          </a:xfrm>
          <a:prstGeom prst="rect">
            <a:avLst/>
          </a:prstGeom>
          <a:noFill/>
        </p:spPr>
        <p:txBody>
          <a:bodyPr wrap="none" rtlCol="0">
            <a:spAutoFit/>
          </a:bodyPr>
          <a:lstStyle/>
          <a:p>
            <a:r>
              <a:rPr lang="en-GB" dirty="0"/>
              <a:t>List of Task: </a:t>
            </a:r>
          </a:p>
          <a:p>
            <a:pPr lvl="0"/>
            <a:r>
              <a:rPr lang="en-GB" dirty="0"/>
              <a:t>…</a:t>
            </a:r>
          </a:p>
          <a:p>
            <a:pPr lvl="0"/>
            <a:r>
              <a:rPr lang="en-GB" dirty="0"/>
              <a:t>….</a:t>
            </a:r>
          </a:p>
          <a:p>
            <a:r>
              <a:rPr lang="en-GB" dirty="0"/>
              <a:t> </a:t>
            </a:r>
          </a:p>
          <a:p>
            <a:endParaRPr lang="en-GB" dirty="0"/>
          </a:p>
        </p:txBody>
      </p:sp>
    </p:spTree>
    <p:extLst>
      <p:ext uri="{BB962C8B-B14F-4D97-AF65-F5344CB8AC3E}">
        <p14:creationId xmlns:p14="http://schemas.microsoft.com/office/powerpoint/2010/main" val="3218936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7160-2C15-E04D-9C29-9BD1190FC4B6}"/>
              </a:ext>
            </a:extLst>
          </p:cNvPr>
          <p:cNvSpPr>
            <a:spLocks noGrp="1"/>
          </p:cNvSpPr>
          <p:nvPr>
            <p:ph type="title"/>
          </p:nvPr>
        </p:nvSpPr>
        <p:spPr>
          <a:xfrm>
            <a:off x="0" y="899518"/>
            <a:ext cx="9826860" cy="648072"/>
          </a:xfrm>
        </p:spPr>
        <p:txBody>
          <a:bodyPr/>
          <a:lstStyle/>
          <a:p>
            <a:r>
              <a:rPr lang="en-GB" dirty="0"/>
              <a:t>Task Delivery Form</a:t>
            </a:r>
          </a:p>
        </p:txBody>
      </p:sp>
      <p:sp>
        <p:nvSpPr>
          <p:cNvPr id="4" name="Footer Placeholder 3">
            <a:extLst>
              <a:ext uri="{FF2B5EF4-FFF2-40B4-BE49-F238E27FC236}">
                <a16:creationId xmlns:a16="http://schemas.microsoft.com/office/drawing/2014/main" id="{BD48342B-5035-6944-898B-CD68F02CB576}"/>
              </a:ext>
            </a:extLst>
          </p:cNvPr>
          <p:cNvSpPr>
            <a:spLocks noGrp="1"/>
          </p:cNvSpPr>
          <p:nvPr>
            <p:ph type="ftr" sz="quarter" idx="11"/>
          </p:nvPr>
        </p:nvSpPr>
        <p:spPr/>
        <p:txBody>
          <a:bodyPr/>
          <a:lstStyle/>
          <a:p>
            <a:pPr lvl="0"/>
            <a:r>
              <a:rPr lang="en-US"/>
              <a:t>ESD UFCF85-30-3</a:t>
            </a:r>
          </a:p>
        </p:txBody>
      </p:sp>
      <p:sp>
        <p:nvSpPr>
          <p:cNvPr id="5" name="Content Placeholder 4">
            <a:extLst>
              <a:ext uri="{FF2B5EF4-FFF2-40B4-BE49-F238E27FC236}">
                <a16:creationId xmlns:a16="http://schemas.microsoft.com/office/drawing/2014/main" id="{D56794EC-020B-354D-90CC-391939F665D5}"/>
              </a:ext>
            </a:extLst>
          </p:cNvPr>
          <p:cNvSpPr txBox="1">
            <a:spLocks noGrp="1"/>
          </p:cNvSpPr>
          <p:nvPr>
            <p:ph idx="1"/>
          </p:nvPr>
        </p:nvSpPr>
        <p:spPr>
          <a:xfrm>
            <a:off x="1228575" y="2339677"/>
            <a:ext cx="8420249" cy="4341400"/>
          </a:xfrm>
          <a:prstGeom prst="rect">
            <a:avLst/>
          </a:prstGeom>
          <a:noFill/>
        </p:spPr>
        <p:txBody>
          <a:bodyPr wrap="square" rtlCol="0">
            <a:spAutoFit/>
          </a:bodyPr>
          <a:lstStyle/>
          <a:p>
            <a:pPr lvl="0"/>
            <a:r>
              <a:rPr lang="en-GB" dirty="0"/>
              <a:t>Notes:</a:t>
            </a:r>
          </a:p>
          <a:p>
            <a:pPr lvl="1"/>
            <a:r>
              <a:rPr lang="en-GB" sz="1800" dirty="0"/>
              <a:t>This form should be used by the groups filled all together and signed by all members, as an evidence of agreement</a:t>
            </a:r>
          </a:p>
          <a:p>
            <a:pPr lvl="1"/>
            <a:r>
              <a:rPr lang="en-GB" sz="1800" dirty="0"/>
              <a:t>The corresponding cell of the grid should be ticked (</a:t>
            </a:r>
            <a:r>
              <a:rPr lang="en-GB" sz="1800" dirty="0">
                <a:sym typeface="Symbol" pitchFamily="2" charset="2"/>
              </a:rPr>
              <a:t></a:t>
            </a:r>
            <a:r>
              <a:rPr lang="en-GB" sz="1800" dirty="0"/>
              <a:t> ) to allocate a task to a member. </a:t>
            </a:r>
          </a:p>
          <a:p>
            <a:pPr lvl="1"/>
            <a:r>
              <a:rPr lang="en-GB" sz="1800" dirty="0"/>
              <a:t>A task can be allocated to more than one member and a member can take multiple tasks, too. </a:t>
            </a:r>
          </a:p>
          <a:p>
            <a:pPr lvl="1"/>
            <a:r>
              <a:rPr lang="en-GB" sz="1800" dirty="0"/>
              <a:t>Status of completion row can be filled with the % of the work done; (e.g. 100% </a:t>
            </a:r>
            <a:r>
              <a:rPr lang="en-GB" sz="1800" dirty="0">
                <a:sym typeface="Wingdings" pitchFamily="2" charset="2"/>
              </a:rPr>
              <a:t></a:t>
            </a:r>
            <a:r>
              <a:rPr lang="en-GB" sz="1800" dirty="0"/>
              <a:t> Complete, 0% </a:t>
            </a:r>
            <a:r>
              <a:rPr lang="en-GB" sz="1800" dirty="0">
                <a:sym typeface="Wingdings" pitchFamily="2" charset="2"/>
              </a:rPr>
              <a:t></a:t>
            </a:r>
            <a:r>
              <a:rPr lang="en-GB" sz="1800" dirty="0"/>
              <a:t> Outstanding, 50% </a:t>
            </a:r>
            <a:r>
              <a:rPr lang="en-GB" sz="1800" dirty="0">
                <a:sym typeface="Wingdings" pitchFamily="2" charset="2"/>
              </a:rPr>
              <a:t></a:t>
            </a:r>
            <a:r>
              <a:rPr lang="en-GB" sz="1800" dirty="0"/>
              <a:t> Half way etc), </a:t>
            </a:r>
          </a:p>
          <a:p>
            <a:pPr lvl="1"/>
            <a:r>
              <a:rPr lang="en-GB" sz="1800" dirty="0"/>
              <a:t>The tasks labelled with Tx, should be named in the list below the grid.</a:t>
            </a:r>
          </a:p>
          <a:p>
            <a:endParaRPr lang="en-GB" dirty="0"/>
          </a:p>
        </p:txBody>
      </p:sp>
    </p:spTree>
    <p:extLst>
      <p:ext uri="{BB962C8B-B14F-4D97-AF65-F5344CB8AC3E}">
        <p14:creationId xmlns:p14="http://schemas.microsoft.com/office/powerpoint/2010/main" val="691711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Descriptions</a:t>
            </a:r>
          </a:p>
        </p:txBody>
      </p:sp>
      <p:sp>
        <p:nvSpPr>
          <p:cNvPr id="3" name="Content Placeholder 2"/>
          <p:cNvSpPr>
            <a:spLocks noGrp="1"/>
          </p:cNvSpPr>
          <p:nvPr>
            <p:ph idx="1"/>
          </p:nvPr>
        </p:nvSpPr>
        <p:spPr/>
        <p:txBody>
          <a:bodyPr>
            <a:normAutofit fontScale="85000" lnSpcReduction="10000"/>
          </a:bodyPr>
          <a:lstStyle/>
          <a:p>
            <a:r>
              <a:rPr lang="en-GB" dirty="0"/>
              <a:t>A customer is expected to book a car for a particular transportation with date and time using a client interface, where the following customer information is needed for booking: Name, Address, Destination address, date and time. Once a request is booked, the corresponding fee should be calculated, an invoice to be issued and the system to be updated. A driver can update the system once the transport is completed and the fee is paid.  </a:t>
            </a:r>
          </a:p>
          <a:p>
            <a:r>
              <a:rPr lang="en-GB" dirty="0"/>
              <a:t>The system should be operated via a database (DB), where the connectivity should be maintained via a server and DB operations should be carried out using SQL. Other relevant processing will be done by Java EE components orchestrated by Servlet(s). The company expects three different client types: Head office (admin), Customer, Driver. </a:t>
            </a:r>
            <a:r>
              <a:rPr lang="en-GB" b="1" dirty="0"/>
              <a:t>Web-based</a:t>
            </a:r>
            <a:r>
              <a:rPr lang="en-GB" dirty="0"/>
              <a:t> access is to be granted to all customers.</a:t>
            </a:r>
            <a:endParaRPr lang="en-US" sz="2646" dirty="0"/>
          </a:p>
        </p:txBody>
      </p:sp>
    </p:spTree>
    <p:extLst>
      <p:ext uri="{BB962C8B-B14F-4D97-AF65-F5344CB8AC3E}">
        <p14:creationId xmlns:p14="http://schemas.microsoft.com/office/powerpoint/2010/main" val="206337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Descriptions</a:t>
            </a:r>
          </a:p>
        </p:txBody>
      </p:sp>
      <p:sp>
        <p:nvSpPr>
          <p:cNvPr id="3" name="Content Placeholder 2"/>
          <p:cNvSpPr>
            <a:spLocks noGrp="1"/>
          </p:cNvSpPr>
          <p:nvPr>
            <p:ph idx="1"/>
          </p:nvPr>
        </p:nvSpPr>
        <p:spPr/>
        <p:txBody>
          <a:bodyPr>
            <a:normAutofit/>
          </a:bodyPr>
          <a:lstStyle/>
          <a:p>
            <a:r>
              <a:rPr lang="en-GB" dirty="0"/>
              <a:t>The drivers should be able to get the list of the jobs assigned to them each day, while the head office should be able to display all the bookings completed per day by each driver, and be able to calculate their daily turnover. </a:t>
            </a:r>
          </a:p>
          <a:p>
            <a:pPr marL="0" indent="0">
              <a:buNone/>
            </a:pPr>
            <a:endParaRPr lang="en-US" sz="2000" dirty="0"/>
          </a:p>
        </p:txBody>
      </p:sp>
    </p:spTree>
    <p:extLst>
      <p:ext uri="{BB962C8B-B14F-4D97-AF65-F5344CB8AC3E}">
        <p14:creationId xmlns:p14="http://schemas.microsoft.com/office/powerpoint/2010/main" val="130416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Requirements</a:t>
            </a:r>
          </a:p>
        </p:txBody>
      </p:sp>
      <p:sp>
        <p:nvSpPr>
          <p:cNvPr id="3" name="Content Placeholder 2"/>
          <p:cNvSpPr>
            <a:spLocks noGrp="1"/>
          </p:cNvSpPr>
          <p:nvPr>
            <p:ph idx="1"/>
          </p:nvPr>
        </p:nvSpPr>
        <p:spPr/>
        <p:txBody>
          <a:bodyPr>
            <a:normAutofit fontScale="92500" lnSpcReduction="20000"/>
          </a:bodyPr>
          <a:lstStyle/>
          <a:p>
            <a:r>
              <a:rPr lang="en-GB" dirty="0"/>
              <a:t>As a team, you are required to demonstrate and discuss your working system using NetBeans IDE. Your team will be treated as a unit and any individual member may be required to demonstrate complete knowledge of the system you are presenting.</a:t>
            </a:r>
            <a:endParaRPr lang="en-US" dirty="0"/>
          </a:p>
          <a:p>
            <a:r>
              <a:rPr lang="en-US" dirty="0"/>
              <a:t>The groups are expected to use GitHub as the version control software to ease collaboration within the groups and to create evidence of their team work. </a:t>
            </a:r>
            <a:endParaRPr lang="en-GB" dirty="0"/>
          </a:p>
          <a:p>
            <a:r>
              <a:rPr lang="en-US" dirty="0"/>
              <a:t>The whole system should be using </a:t>
            </a:r>
            <a:endParaRPr lang="en-GB" dirty="0"/>
          </a:p>
          <a:p>
            <a:pPr lvl="1"/>
            <a:r>
              <a:rPr lang="en-US" dirty="0"/>
              <a:t>Java EE components following MVC patterns, </a:t>
            </a:r>
            <a:endParaRPr lang="en-GB" dirty="0"/>
          </a:p>
          <a:p>
            <a:pPr lvl="1"/>
            <a:r>
              <a:rPr lang="en-US" dirty="0"/>
              <a:t>interacting with database (Java DB), and </a:t>
            </a:r>
            <a:endParaRPr lang="en-GB" dirty="0"/>
          </a:p>
          <a:p>
            <a:pPr lvl="1"/>
            <a:r>
              <a:rPr lang="en-US" dirty="0"/>
              <a:t>deployed to a server, which has a container (</a:t>
            </a:r>
            <a:r>
              <a:rPr lang="en-US" dirty="0" err="1"/>
              <a:t>GlassFish</a:t>
            </a:r>
            <a:r>
              <a:rPr lang="en-US" dirty="0"/>
              <a:t>).</a:t>
            </a:r>
            <a:endParaRPr lang="en-GB" dirty="0"/>
          </a:p>
          <a:p>
            <a:endParaRPr lang="en-US" dirty="0"/>
          </a:p>
        </p:txBody>
      </p:sp>
      <p:sp>
        <p:nvSpPr>
          <p:cNvPr id="4" name="Footer Placeholder 3"/>
          <p:cNvSpPr>
            <a:spLocks noGrp="1"/>
          </p:cNvSpPr>
          <p:nvPr>
            <p:ph type="ftr" sz="quarter" idx="11"/>
          </p:nvPr>
        </p:nvSpPr>
        <p:spPr/>
        <p:txBody>
          <a:bodyPr/>
          <a:lstStyle/>
          <a:p>
            <a:pPr lvl="0"/>
            <a:r>
              <a:rPr lang="en-US"/>
              <a:t>ESD UFCF85-30-3</a:t>
            </a:r>
          </a:p>
        </p:txBody>
      </p:sp>
    </p:spTree>
    <p:extLst>
      <p:ext uri="{BB962C8B-B14F-4D97-AF65-F5344CB8AC3E}">
        <p14:creationId xmlns:p14="http://schemas.microsoft.com/office/powerpoint/2010/main" val="1751024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88CB-D00B-E94B-ADBF-D803BDDBD7C7}"/>
              </a:ext>
            </a:extLst>
          </p:cNvPr>
          <p:cNvSpPr>
            <a:spLocks noGrp="1"/>
          </p:cNvSpPr>
          <p:nvPr>
            <p:ph type="title"/>
          </p:nvPr>
        </p:nvSpPr>
        <p:spPr/>
        <p:txBody>
          <a:bodyPr/>
          <a:lstStyle/>
          <a:p>
            <a:r>
              <a:rPr lang="en-GB" dirty="0"/>
              <a:t>General Requirements</a:t>
            </a:r>
          </a:p>
        </p:txBody>
      </p:sp>
      <p:sp>
        <p:nvSpPr>
          <p:cNvPr id="3" name="Content Placeholder 2">
            <a:extLst>
              <a:ext uri="{FF2B5EF4-FFF2-40B4-BE49-F238E27FC236}">
                <a16:creationId xmlns:a16="http://schemas.microsoft.com/office/drawing/2014/main" id="{E6F3553F-8418-EE46-AA2A-DF105591D6D2}"/>
              </a:ext>
            </a:extLst>
          </p:cNvPr>
          <p:cNvSpPr>
            <a:spLocks noGrp="1"/>
          </p:cNvSpPr>
          <p:nvPr>
            <p:ph idx="1"/>
          </p:nvPr>
        </p:nvSpPr>
        <p:spPr/>
        <p:txBody>
          <a:bodyPr>
            <a:normAutofit/>
          </a:bodyPr>
          <a:lstStyle/>
          <a:p>
            <a:r>
              <a:rPr lang="en-GB" sz="2200" dirty="0"/>
              <a:t>You are required to develop your web-based software system in three sprints as follows: </a:t>
            </a:r>
          </a:p>
          <a:p>
            <a:pPr lvl="1"/>
            <a:r>
              <a:rPr lang="en-GB" sz="2000" b="1" u="sng" dirty="0"/>
              <a:t>Sprint 1: </a:t>
            </a:r>
            <a:r>
              <a:rPr lang="en-GB" sz="2000" dirty="0"/>
              <a:t> Task plan and schedule of tasks. This sprint  mainly requires identifying the tasks and schedule the delivery of the tasks. Initial deliverables will be assessed on </a:t>
            </a:r>
            <a:r>
              <a:rPr lang="en-GB" sz="2000" b="1" i="1" dirty="0"/>
              <a:t>Week 8</a:t>
            </a:r>
            <a:r>
              <a:rPr lang="en-GB" sz="2000" dirty="0"/>
              <a:t>. </a:t>
            </a:r>
          </a:p>
          <a:p>
            <a:pPr lvl="1"/>
            <a:r>
              <a:rPr lang="en-GB" sz="2000" b="1" u="sng" dirty="0"/>
              <a:t>Sprint 2:</a:t>
            </a:r>
            <a:r>
              <a:rPr lang="en-GB" sz="2000" dirty="0"/>
              <a:t> Completion of backend architecture and partial completion of front-end user interface. Deliverables will be assessed on </a:t>
            </a:r>
            <a:r>
              <a:rPr lang="en-GB" sz="2000" b="1" i="1" dirty="0"/>
              <a:t>Week 10</a:t>
            </a:r>
            <a:r>
              <a:rPr lang="en-GB" sz="2000" dirty="0"/>
              <a:t>. </a:t>
            </a:r>
          </a:p>
          <a:p>
            <a:pPr lvl="1"/>
            <a:r>
              <a:rPr lang="en-GB" sz="2000" b="1" u="sng" dirty="0"/>
              <a:t>Sprint 3:</a:t>
            </a:r>
            <a:r>
              <a:rPr lang="en-GB" sz="2000" dirty="0"/>
              <a:t> Final and complete delivery, will be assessed on </a:t>
            </a:r>
            <a:r>
              <a:rPr lang="en-GB" sz="2000" b="1" i="1" dirty="0"/>
              <a:t>Week 12.</a:t>
            </a:r>
            <a:r>
              <a:rPr lang="en-GB" sz="2000" dirty="0"/>
              <a:t> </a:t>
            </a:r>
          </a:p>
        </p:txBody>
      </p:sp>
      <p:sp>
        <p:nvSpPr>
          <p:cNvPr id="4" name="Footer Placeholder 3">
            <a:extLst>
              <a:ext uri="{FF2B5EF4-FFF2-40B4-BE49-F238E27FC236}">
                <a16:creationId xmlns:a16="http://schemas.microsoft.com/office/drawing/2014/main" id="{509D54CD-92CC-3048-908A-64A30DB243E4}"/>
              </a:ext>
            </a:extLst>
          </p:cNvPr>
          <p:cNvSpPr>
            <a:spLocks noGrp="1"/>
          </p:cNvSpPr>
          <p:nvPr>
            <p:ph type="ftr" sz="quarter" idx="11"/>
          </p:nvPr>
        </p:nvSpPr>
        <p:spPr/>
        <p:txBody>
          <a:bodyPr/>
          <a:lstStyle/>
          <a:p>
            <a:pPr lvl="0"/>
            <a:r>
              <a:rPr lang="en-US"/>
              <a:t>ESD UFCF85-30-3</a:t>
            </a:r>
          </a:p>
        </p:txBody>
      </p:sp>
    </p:spTree>
    <p:extLst>
      <p:ext uri="{BB962C8B-B14F-4D97-AF65-F5344CB8AC3E}">
        <p14:creationId xmlns:p14="http://schemas.microsoft.com/office/powerpoint/2010/main" val="420343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 </a:t>
            </a:r>
          </a:p>
        </p:txBody>
      </p:sp>
      <p:sp>
        <p:nvSpPr>
          <p:cNvPr id="3" name="Content Placeholder 2"/>
          <p:cNvSpPr>
            <a:spLocks noGrp="1"/>
          </p:cNvSpPr>
          <p:nvPr>
            <p:ph idx="1"/>
          </p:nvPr>
        </p:nvSpPr>
        <p:spPr/>
        <p:txBody>
          <a:bodyPr>
            <a:normAutofit fontScale="70000" lnSpcReduction="20000"/>
          </a:bodyPr>
          <a:lstStyle/>
          <a:p>
            <a:r>
              <a:rPr lang="en-US" b="1" dirty="0"/>
              <a:t>Sprint 1; </a:t>
            </a:r>
            <a:r>
              <a:rPr lang="en-US" dirty="0"/>
              <a:t>due on </a:t>
            </a:r>
            <a:r>
              <a:rPr lang="en-US" b="1" i="1" dirty="0"/>
              <a:t>Week 8</a:t>
            </a:r>
            <a:r>
              <a:rPr lang="en-US" dirty="0"/>
              <a:t>, </a:t>
            </a:r>
            <a:r>
              <a:rPr lang="en-US" b="1" i="1" dirty="0"/>
              <a:t>in-class submissions </a:t>
            </a:r>
          </a:p>
          <a:p>
            <a:pPr lvl="1"/>
            <a:r>
              <a:rPr lang="en-US" dirty="0"/>
              <a:t>Project plan, including the list of tasks with allocated members; Task Delivery Form (TDF) can be used for this purpose</a:t>
            </a:r>
          </a:p>
          <a:p>
            <a:pPr lvl="1"/>
            <a:r>
              <a:rPr lang="en-US" dirty="0"/>
              <a:t>Delivery schedule, a Gantt Chart</a:t>
            </a:r>
          </a:p>
          <a:p>
            <a:pPr lvl="1"/>
            <a:r>
              <a:rPr lang="en-US" dirty="0"/>
              <a:t>Login function completed, interacting with the DB</a:t>
            </a:r>
          </a:p>
          <a:p>
            <a:r>
              <a:rPr lang="en-US" b="1" dirty="0"/>
              <a:t>Sprint 2; </a:t>
            </a:r>
            <a:r>
              <a:rPr lang="en-US" dirty="0"/>
              <a:t>due on </a:t>
            </a:r>
            <a:r>
              <a:rPr lang="en-US" b="1" i="1" dirty="0"/>
              <a:t>Week 10, in-class submissions </a:t>
            </a:r>
          </a:p>
          <a:p>
            <a:pPr lvl="1"/>
            <a:r>
              <a:rPr lang="en-US" dirty="0"/>
              <a:t>List of deliverables completed, with members in charge (TDF)</a:t>
            </a:r>
          </a:p>
          <a:p>
            <a:pPr lvl="1"/>
            <a:r>
              <a:rPr lang="en-US" dirty="0"/>
              <a:t>List of tasks yet to be completed with the members in charge (TDF)</a:t>
            </a:r>
          </a:p>
          <a:p>
            <a:pPr lvl="1"/>
            <a:r>
              <a:rPr lang="en-US" dirty="0"/>
              <a:t>Delivery schedule for the rest of the project. (Gantt Chart updated)</a:t>
            </a:r>
          </a:p>
          <a:p>
            <a:pPr lvl="1"/>
            <a:r>
              <a:rPr lang="en-US" dirty="0"/>
              <a:t>Any change in members original roles and responsibilities</a:t>
            </a:r>
          </a:p>
          <a:p>
            <a:r>
              <a:rPr lang="en-US" b="1" dirty="0"/>
              <a:t>Sprint 3; </a:t>
            </a:r>
            <a:r>
              <a:rPr lang="en-US" dirty="0"/>
              <a:t>due on </a:t>
            </a:r>
            <a:r>
              <a:rPr lang="en-US" b="1" i="1" dirty="0"/>
              <a:t>Week 12, BB submissions on 06/12/2018</a:t>
            </a:r>
          </a:p>
          <a:p>
            <a:pPr lvl="1"/>
            <a:r>
              <a:rPr lang="en-GB" dirty="0"/>
              <a:t>Zipped </a:t>
            </a:r>
            <a:r>
              <a:rPr lang="en-GB" dirty="0" err="1"/>
              <a:t>NetBeans</a:t>
            </a:r>
            <a:r>
              <a:rPr lang="en-GB" dirty="0"/>
              <a:t> project </a:t>
            </a:r>
            <a:endParaRPr lang="en-GB" sz="2646" dirty="0"/>
          </a:p>
          <a:p>
            <a:pPr lvl="1"/>
            <a:r>
              <a:rPr lang="en-GB" dirty="0"/>
              <a:t>In-class demonstration in Week 12</a:t>
            </a:r>
          </a:p>
        </p:txBody>
      </p:sp>
      <p:sp>
        <p:nvSpPr>
          <p:cNvPr id="4" name="Cloud Callout 3">
            <a:extLst>
              <a:ext uri="{FF2B5EF4-FFF2-40B4-BE49-F238E27FC236}">
                <a16:creationId xmlns:a16="http://schemas.microsoft.com/office/drawing/2014/main" id="{6773540C-D331-624C-AFD6-5E09538DBCB2}"/>
              </a:ext>
            </a:extLst>
          </p:cNvPr>
          <p:cNvSpPr/>
          <p:nvPr/>
        </p:nvSpPr>
        <p:spPr>
          <a:xfrm>
            <a:off x="6264448" y="1941225"/>
            <a:ext cx="3562412" cy="2376264"/>
          </a:xfrm>
          <a:prstGeom prst="cloudCallout">
            <a:avLst>
              <a:gd name="adj1" fmla="val -168047"/>
              <a:gd name="adj2" fmla="val 2967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A set of slides can be used for presentation purposes in Sprint 1 and 2</a:t>
            </a:r>
          </a:p>
        </p:txBody>
      </p:sp>
    </p:spTree>
    <p:extLst>
      <p:ext uri="{BB962C8B-B14F-4D97-AF65-F5344CB8AC3E}">
        <p14:creationId xmlns:p14="http://schemas.microsoft.com/office/powerpoint/2010/main" val="111784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Demonstrations</a:t>
            </a:r>
          </a:p>
        </p:txBody>
      </p:sp>
      <p:sp>
        <p:nvSpPr>
          <p:cNvPr id="3" name="Content Placeholder 2"/>
          <p:cNvSpPr>
            <a:spLocks noGrp="1"/>
          </p:cNvSpPr>
          <p:nvPr>
            <p:ph idx="1"/>
          </p:nvPr>
        </p:nvSpPr>
        <p:spPr/>
        <p:txBody>
          <a:bodyPr>
            <a:normAutofit fontScale="92500" lnSpcReduction="10000"/>
          </a:bodyPr>
          <a:lstStyle/>
          <a:p>
            <a:r>
              <a:rPr lang="en-US" dirty="0"/>
              <a:t>Assessments for Sprint 1 and 2 will be done in class, during practical sessions. </a:t>
            </a:r>
          </a:p>
          <a:p>
            <a:r>
              <a:rPr lang="en-US" dirty="0"/>
              <a:t>Demos are required for Sprint 3 as the final stage of the assessment. </a:t>
            </a:r>
          </a:p>
          <a:p>
            <a:r>
              <a:rPr lang="en-US" dirty="0"/>
              <a:t>Each team should submit their compressed NetBeans project and submit on BB first before the deadline.</a:t>
            </a:r>
          </a:p>
          <a:p>
            <a:r>
              <a:rPr lang="en-US" dirty="0"/>
              <a:t>A presentation schedule will be released for Week 11 and 12, when each group is expected to present their work.</a:t>
            </a:r>
          </a:p>
          <a:p>
            <a:r>
              <a:rPr lang="en-US" dirty="0"/>
              <a:t>We welcome any earlier submission and presentations if any group is willing to do so.</a:t>
            </a:r>
          </a:p>
        </p:txBody>
      </p:sp>
    </p:spTree>
    <p:extLst>
      <p:ext uri="{BB962C8B-B14F-4D97-AF65-F5344CB8AC3E}">
        <p14:creationId xmlns:p14="http://schemas.microsoft.com/office/powerpoint/2010/main" val="2738007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58DA-2A76-8142-A2BE-EC4CCC505DB9}"/>
              </a:ext>
            </a:extLst>
          </p:cNvPr>
          <p:cNvSpPr>
            <a:spLocks noGrp="1"/>
          </p:cNvSpPr>
          <p:nvPr>
            <p:ph type="title"/>
          </p:nvPr>
        </p:nvSpPr>
        <p:spPr/>
        <p:txBody>
          <a:bodyPr/>
          <a:lstStyle/>
          <a:p>
            <a:r>
              <a:rPr lang="en-GB" dirty="0"/>
              <a:t>Marking</a:t>
            </a:r>
          </a:p>
        </p:txBody>
      </p:sp>
      <p:sp>
        <p:nvSpPr>
          <p:cNvPr id="3" name="Content Placeholder 2">
            <a:extLst>
              <a:ext uri="{FF2B5EF4-FFF2-40B4-BE49-F238E27FC236}">
                <a16:creationId xmlns:a16="http://schemas.microsoft.com/office/drawing/2014/main" id="{9D221713-3A60-F546-A3FE-AF5E219BF712}"/>
              </a:ext>
            </a:extLst>
          </p:cNvPr>
          <p:cNvSpPr>
            <a:spLocks noGrp="1"/>
          </p:cNvSpPr>
          <p:nvPr>
            <p:ph idx="1"/>
          </p:nvPr>
        </p:nvSpPr>
        <p:spPr/>
        <p:txBody>
          <a:bodyPr>
            <a:normAutofit lnSpcReduction="10000"/>
          </a:bodyPr>
          <a:lstStyle/>
          <a:p>
            <a:r>
              <a:rPr lang="en-GB" b="1" dirty="0"/>
              <a:t>Sprint 1</a:t>
            </a:r>
          </a:p>
          <a:p>
            <a:pPr lvl="1"/>
            <a:r>
              <a:rPr lang="en-GB" dirty="0"/>
              <a:t>A 10-minute presentation + Q/A session is needed from each group while all group members must attend. A set of slides can be used for presentation and </a:t>
            </a:r>
            <a:r>
              <a:rPr lang="en-GB" dirty="0">
                <a:solidFill>
                  <a:srgbClr val="FF0000"/>
                </a:solidFill>
              </a:rPr>
              <a:t>(1)</a:t>
            </a:r>
            <a:r>
              <a:rPr lang="en-GB" dirty="0"/>
              <a:t> detailed plan, ideally in the form of Gantt Chart, and </a:t>
            </a:r>
            <a:r>
              <a:rPr lang="en-GB" dirty="0">
                <a:solidFill>
                  <a:srgbClr val="FF0000"/>
                </a:solidFill>
              </a:rPr>
              <a:t>(2)</a:t>
            </a:r>
            <a:r>
              <a:rPr lang="en-GB" dirty="0"/>
              <a:t> a Task Delivery Form is needed to be filled, signed and submitted to the tutor. </a:t>
            </a:r>
          </a:p>
          <a:p>
            <a:pPr lvl="1"/>
            <a:r>
              <a:rPr lang="en-GB" dirty="0">
                <a:solidFill>
                  <a:srgbClr val="FF0000"/>
                </a:solidFill>
              </a:rPr>
              <a:t>(3) </a:t>
            </a:r>
            <a:r>
              <a:rPr lang="en-GB" dirty="0"/>
              <a:t>Login function is also expected to be complete</a:t>
            </a:r>
          </a:p>
          <a:p>
            <a:pPr lvl="1"/>
            <a:r>
              <a:rPr lang="en-GB" b="1" dirty="0">
                <a:solidFill>
                  <a:schemeClr val="accent5"/>
                </a:solidFill>
              </a:rPr>
              <a:t>Sprint 1 </a:t>
            </a:r>
            <a:r>
              <a:rPr lang="en-GB" dirty="0"/>
              <a:t>carries a weighting of </a:t>
            </a:r>
            <a:r>
              <a:rPr lang="en-GB" b="1" dirty="0">
                <a:solidFill>
                  <a:schemeClr val="accent5"/>
                </a:solidFill>
              </a:rPr>
              <a:t>10%</a:t>
            </a:r>
            <a:r>
              <a:rPr lang="en-GB" dirty="0"/>
              <a:t> of the overall coursework marks.</a:t>
            </a:r>
          </a:p>
          <a:p>
            <a:endParaRPr lang="en-GB" dirty="0"/>
          </a:p>
        </p:txBody>
      </p:sp>
      <p:sp>
        <p:nvSpPr>
          <p:cNvPr id="4" name="Footer Placeholder 3">
            <a:extLst>
              <a:ext uri="{FF2B5EF4-FFF2-40B4-BE49-F238E27FC236}">
                <a16:creationId xmlns:a16="http://schemas.microsoft.com/office/drawing/2014/main" id="{6690210C-F752-4247-B99B-11D924E68C00}"/>
              </a:ext>
            </a:extLst>
          </p:cNvPr>
          <p:cNvSpPr>
            <a:spLocks noGrp="1"/>
          </p:cNvSpPr>
          <p:nvPr>
            <p:ph type="ftr" sz="quarter" idx="11"/>
          </p:nvPr>
        </p:nvSpPr>
        <p:spPr/>
        <p:txBody>
          <a:bodyPr/>
          <a:lstStyle/>
          <a:p>
            <a:pPr lvl="0"/>
            <a:r>
              <a:rPr lang="en-US"/>
              <a:t>ESD UFCF85-30-3</a:t>
            </a:r>
          </a:p>
        </p:txBody>
      </p:sp>
    </p:spTree>
    <p:extLst>
      <p:ext uri="{BB962C8B-B14F-4D97-AF65-F5344CB8AC3E}">
        <p14:creationId xmlns:p14="http://schemas.microsoft.com/office/powerpoint/2010/main" val="1349566228"/>
      </p:ext>
    </p:extLst>
  </p:cSld>
  <p:clrMapOvr>
    <a:masterClrMapping/>
  </p:clrMapOvr>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11090</TotalTime>
  <Words>3383</Words>
  <Application>Microsoft Macintosh PowerPoint</Application>
  <PresentationFormat>Custom</PresentationFormat>
  <Paragraphs>486</Paragraphs>
  <Slides>25</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 Unicode MS</vt:lpstr>
      <vt:lpstr>Arial</vt:lpstr>
      <vt:lpstr>Calibri</vt:lpstr>
      <vt:lpstr>Century Gothic</vt:lpstr>
      <vt:lpstr>Courier New</vt:lpstr>
      <vt:lpstr>LucidaGrande</vt:lpstr>
      <vt:lpstr>msmincho</vt:lpstr>
      <vt:lpstr>Symbol</vt:lpstr>
      <vt:lpstr>Tahoma</vt:lpstr>
      <vt:lpstr>Times New Roman</vt:lpstr>
      <vt:lpstr>Wingdings</vt:lpstr>
      <vt:lpstr>Wingdings 2</vt:lpstr>
      <vt:lpstr>Perception</vt:lpstr>
      <vt:lpstr>Enterprise Systems Development  UFCF85-30-3</vt:lpstr>
      <vt:lpstr>Descriptions</vt:lpstr>
      <vt:lpstr>Descriptions</vt:lpstr>
      <vt:lpstr>Descriptions</vt:lpstr>
      <vt:lpstr>General Requirements</vt:lpstr>
      <vt:lpstr>General Requirements</vt:lpstr>
      <vt:lpstr>Deliverables </vt:lpstr>
      <vt:lpstr>Demonstrations</vt:lpstr>
      <vt:lpstr>Marking</vt:lpstr>
      <vt:lpstr>Marking</vt:lpstr>
      <vt:lpstr>Marking </vt:lpstr>
      <vt:lpstr>Demo &amp; Marking</vt:lpstr>
      <vt:lpstr>Test Cases</vt:lpstr>
      <vt:lpstr>Test Cases</vt:lpstr>
      <vt:lpstr>Demo &amp; Marking</vt:lpstr>
      <vt:lpstr>Demo &amp; Marking</vt:lpstr>
      <vt:lpstr>Deliverables</vt:lpstr>
      <vt:lpstr>Sprint 1</vt:lpstr>
      <vt:lpstr>Sprint 2</vt:lpstr>
      <vt:lpstr>PowerPoint Presentation</vt:lpstr>
      <vt:lpstr>Sprint 3</vt:lpstr>
      <vt:lpstr>Individual Marks</vt:lpstr>
      <vt:lpstr>Individual Marks</vt:lpstr>
      <vt:lpstr>Task Delivery Form</vt:lpstr>
      <vt:lpstr>Task Delivery Form</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a New Product</dc:title>
  <dc:creator>Julia Dawson</dc:creator>
  <dc:description>General introduction of a new product taking customer wishes into account</dc:description>
  <cp:lastModifiedBy>Mehmet Aydin</cp:lastModifiedBy>
  <cp:revision>178</cp:revision>
  <dcterms:created xsi:type="dcterms:W3CDTF">2008-09-23T12:38:32Z</dcterms:created>
  <dcterms:modified xsi:type="dcterms:W3CDTF">2018-10-29T09:37:21Z</dcterms:modified>
</cp:coreProperties>
</file>