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9601200" cx="128016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000000"/>
          </p15:clr>
        </p15:guide>
        <p15:guide id="2" pos="4032">
          <p15:clr>
            <a:srgbClr val="000000"/>
          </p15:clr>
        </p15:guide>
      </p15:sldGuideLst>
    </p:ext>
    <p:ext uri="http://customooxmlschemas.google.com/">
      <go:slidesCustomData xmlns:go="http://customooxmlschemas.google.com/" r:id="rId11" roundtripDataSignature="AMtx7mhZ/sXRXmbWmKIXkFQE4L2cTc+W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24" orient="horz"/>
        <p:guide pos="403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232626" y="-352265"/>
            <a:ext cx="6336348" cy="11521440"/>
          </a:xfrm>
          <a:prstGeom prst="rect">
            <a:avLst/>
          </a:prstGeom>
          <a:noFill/>
          <a:ln>
            <a:noFill/>
          </a:ln>
        </p:spPr>
        <p:txBody>
          <a:bodyPr anchorCtr="0" anchor="t" bIns="64000" lIns="128000" spcFirstLastPara="1" rIns="128000" wrap="square" tIns="640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6625273" y="3040382"/>
            <a:ext cx="8192135" cy="2880360"/>
          </a:xfrm>
          <a:prstGeom prst="rect">
            <a:avLst/>
          </a:prstGeom>
          <a:noFill/>
          <a:ln>
            <a:noFill/>
          </a:ln>
        </p:spPr>
        <p:txBody>
          <a:bodyPr anchorCtr="0" anchor="ctr" bIns="64000" lIns="128000" spcFirstLastPara="1" rIns="128000" wrap="square" tIns="64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757872" y="266701"/>
            <a:ext cx="8192135" cy="8427720"/>
          </a:xfrm>
          <a:prstGeom prst="rect">
            <a:avLst/>
          </a:prstGeom>
          <a:noFill/>
          <a:ln>
            <a:noFill/>
          </a:ln>
        </p:spPr>
        <p:txBody>
          <a:bodyPr anchorCtr="0" anchor="t" bIns="64000" lIns="128000" spcFirstLastPara="1" rIns="128000" wrap="square" tIns="640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960120" y="2982596"/>
            <a:ext cx="10881360" cy="2058035"/>
          </a:xfrm>
          <a:prstGeom prst="rect">
            <a:avLst/>
          </a:prstGeom>
          <a:noFill/>
          <a:ln>
            <a:noFill/>
          </a:ln>
        </p:spPr>
        <p:txBody>
          <a:bodyPr anchorCtr="0" anchor="ctr" bIns="64000" lIns="128000" spcFirstLastPara="1" rIns="128000" wrap="square" tIns="64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920240" y="5440680"/>
            <a:ext cx="8961120" cy="2453640"/>
          </a:xfrm>
          <a:prstGeom prst="rect">
            <a:avLst/>
          </a:prstGeom>
          <a:noFill/>
          <a:ln>
            <a:noFill/>
          </a:ln>
        </p:spPr>
        <p:txBody>
          <a:bodyPr anchorCtr="0" anchor="t" bIns="64000" lIns="128000" spcFirstLastPara="1" rIns="128000" wrap="square" tIns="64000">
            <a:normAutofit/>
          </a:bodyPr>
          <a:lstStyle>
            <a:lvl1pPr lvl="0" algn="ctr">
              <a:spcBef>
                <a:spcPts val="900"/>
              </a:spcBef>
              <a:spcAft>
                <a:spcPts val="0"/>
              </a:spcAft>
              <a:buClr>
                <a:srgbClr val="888888"/>
              </a:buClr>
              <a:buSzPts val="4500"/>
              <a:buNone/>
              <a:defRPr>
                <a:solidFill>
                  <a:srgbClr val="888888"/>
                </a:solidFill>
              </a:defRPr>
            </a:lvl1pPr>
            <a:lvl2pPr lvl="1" algn="ctr">
              <a:spcBef>
                <a:spcPts val="780"/>
              </a:spcBef>
              <a:spcAft>
                <a:spcPts val="0"/>
              </a:spcAft>
              <a:buClr>
                <a:srgbClr val="888888"/>
              </a:buClr>
              <a:buSzPts val="3900"/>
              <a:buNone/>
              <a:defRPr>
                <a:solidFill>
                  <a:srgbClr val="888888"/>
                </a:solidFill>
              </a:defRPr>
            </a:lvl2pPr>
            <a:lvl3pPr lvl="2" algn="ctr">
              <a:spcBef>
                <a:spcPts val="680"/>
              </a:spcBef>
              <a:spcAft>
                <a:spcPts val="0"/>
              </a:spcAft>
              <a:buClr>
                <a:srgbClr val="888888"/>
              </a:buClr>
              <a:buSzPts val="3400"/>
              <a:buNone/>
              <a:defRPr>
                <a:solidFill>
                  <a:srgbClr val="888888"/>
                </a:solidFill>
              </a:defRPr>
            </a:lvl3pPr>
            <a:lvl4pPr lvl="3" algn="ctr">
              <a:spcBef>
                <a:spcPts val="560"/>
              </a:spcBef>
              <a:spcAft>
                <a:spcPts val="0"/>
              </a:spcAft>
              <a:buClr>
                <a:srgbClr val="888888"/>
              </a:buClr>
              <a:buSzPts val="2800"/>
              <a:buNone/>
              <a:defRPr>
                <a:solidFill>
                  <a:srgbClr val="888888"/>
                </a:solidFill>
              </a:defRPr>
            </a:lvl4pPr>
            <a:lvl5pPr lvl="4" algn="ctr">
              <a:spcBef>
                <a:spcPts val="560"/>
              </a:spcBef>
              <a:spcAft>
                <a:spcPts val="0"/>
              </a:spcAft>
              <a:buClr>
                <a:srgbClr val="888888"/>
              </a:buClr>
              <a:buSzPts val="2800"/>
              <a:buNone/>
              <a:defRPr>
                <a:solidFill>
                  <a:srgbClr val="888888"/>
                </a:solidFill>
              </a:defRPr>
            </a:lvl5pPr>
            <a:lvl6pPr lvl="5" algn="ctr">
              <a:spcBef>
                <a:spcPts val="560"/>
              </a:spcBef>
              <a:spcAft>
                <a:spcPts val="0"/>
              </a:spcAft>
              <a:buClr>
                <a:srgbClr val="888888"/>
              </a:buClr>
              <a:buSzPts val="2800"/>
              <a:buNone/>
              <a:defRPr>
                <a:solidFill>
                  <a:srgbClr val="888888"/>
                </a:solidFill>
              </a:defRPr>
            </a:lvl6pPr>
            <a:lvl7pPr lvl="6" algn="ctr">
              <a:spcBef>
                <a:spcPts val="560"/>
              </a:spcBef>
              <a:spcAft>
                <a:spcPts val="0"/>
              </a:spcAft>
              <a:buClr>
                <a:srgbClr val="888888"/>
              </a:buClr>
              <a:buSzPts val="2800"/>
              <a:buNone/>
              <a:defRPr>
                <a:solidFill>
                  <a:srgbClr val="888888"/>
                </a:solidFill>
              </a:defRPr>
            </a:lvl7pPr>
            <a:lvl8pPr lvl="7" algn="ctr">
              <a:spcBef>
                <a:spcPts val="560"/>
              </a:spcBef>
              <a:spcAft>
                <a:spcPts val="0"/>
              </a:spcAft>
              <a:buClr>
                <a:srgbClr val="888888"/>
              </a:buClr>
              <a:buSzPts val="2800"/>
              <a:buNone/>
              <a:defRPr>
                <a:solidFill>
                  <a:srgbClr val="888888"/>
                </a:solidFill>
              </a:defRPr>
            </a:lvl8pPr>
            <a:lvl9pPr lvl="8" algn="ctr">
              <a:spcBef>
                <a:spcPts val="560"/>
              </a:spcBef>
              <a:spcAft>
                <a:spcPts val="0"/>
              </a:spcAft>
              <a:buClr>
                <a:srgbClr val="888888"/>
              </a:buClr>
              <a:buSzPts val="2800"/>
              <a:buNone/>
              <a:defRPr>
                <a:solidFill>
                  <a:srgbClr val="888888"/>
                </a:solidFill>
              </a:defRPr>
            </a:lvl9pPr>
          </a:lstStyle>
          <a:p/>
        </p:txBody>
      </p:sp>
      <p:sp>
        <p:nvSpPr>
          <p:cNvPr id="18" name="Google Shape;18;p4"/>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640080" y="2240281"/>
            <a:ext cx="11521440" cy="6336348"/>
          </a:xfrm>
          <a:prstGeom prst="rect">
            <a:avLst/>
          </a:prstGeom>
          <a:noFill/>
          <a:ln>
            <a:noFill/>
          </a:ln>
        </p:spPr>
        <p:txBody>
          <a:bodyPr anchorCtr="0" anchor="t" bIns="64000" lIns="128000" spcFirstLastPara="1" rIns="128000" wrap="square" tIns="640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1011238" y="6169661"/>
            <a:ext cx="10881360" cy="1906905"/>
          </a:xfrm>
          <a:prstGeom prst="rect">
            <a:avLst/>
          </a:prstGeom>
          <a:noFill/>
          <a:ln>
            <a:noFill/>
          </a:ln>
        </p:spPr>
        <p:txBody>
          <a:bodyPr anchorCtr="0" anchor="t" bIns="64000" lIns="128000" spcFirstLastPara="1" rIns="128000" wrap="square" tIns="64000">
            <a:normAutofit/>
          </a:bodyPr>
          <a:lstStyle>
            <a:lvl1pPr lvl="0" algn="l">
              <a:spcBef>
                <a:spcPts val="0"/>
              </a:spcBef>
              <a:spcAft>
                <a:spcPts val="0"/>
              </a:spcAft>
              <a:buClr>
                <a:schemeClr val="dk1"/>
              </a:buClr>
              <a:buSzPts val="5600"/>
              <a:buFont typeface="Calibri"/>
              <a:buNone/>
              <a:defRPr b="1" sz="5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1011238" y="4069399"/>
            <a:ext cx="10881360" cy="2100262"/>
          </a:xfrm>
          <a:prstGeom prst="rect">
            <a:avLst/>
          </a:prstGeom>
          <a:noFill/>
          <a:ln>
            <a:noFill/>
          </a:ln>
        </p:spPr>
        <p:txBody>
          <a:bodyPr anchorCtr="0" anchor="b" bIns="64000" lIns="128000" spcFirstLastPara="1" rIns="128000" wrap="square" tIns="64000">
            <a:normAutofit/>
          </a:bodyPr>
          <a:lstStyle>
            <a:lvl1pPr indent="-228600" lvl="0" marL="457200" algn="l">
              <a:spcBef>
                <a:spcPts val="560"/>
              </a:spcBef>
              <a:spcAft>
                <a:spcPts val="0"/>
              </a:spcAft>
              <a:buClr>
                <a:srgbClr val="888888"/>
              </a:buClr>
              <a:buSzPts val="2800"/>
              <a:buNone/>
              <a:defRPr sz="2800">
                <a:solidFill>
                  <a:srgbClr val="888888"/>
                </a:solidFill>
              </a:defRPr>
            </a:lvl1pPr>
            <a:lvl2pPr indent="-228600" lvl="1" marL="914400" algn="l">
              <a:spcBef>
                <a:spcPts val="500"/>
              </a:spcBef>
              <a:spcAft>
                <a:spcPts val="0"/>
              </a:spcAft>
              <a:buClr>
                <a:srgbClr val="888888"/>
              </a:buClr>
              <a:buSzPts val="2500"/>
              <a:buNone/>
              <a:defRPr sz="2500">
                <a:solidFill>
                  <a:srgbClr val="888888"/>
                </a:solidFill>
              </a:defRPr>
            </a:lvl2pPr>
            <a:lvl3pPr indent="-228600" lvl="2" marL="1371600" algn="l">
              <a:spcBef>
                <a:spcPts val="440"/>
              </a:spcBef>
              <a:spcAft>
                <a:spcPts val="0"/>
              </a:spcAft>
              <a:buClr>
                <a:srgbClr val="888888"/>
              </a:buClr>
              <a:buSzPts val="2200"/>
              <a:buNone/>
              <a:defRPr sz="2200">
                <a:solidFill>
                  <a:srgbClr val="888888"/>
                </a:solidFill>
              </a:defRPr>
            </a:lvl3pPr>
            <a:lvl4pPr indent="-228600" lvl="3" marL="1828800" algn="l">
              <a:spcBef>
                <a:spcPts val="400"/>
              </a:spcBef>
              <a:spcAft>
                <a:spcPts val="0"/>
              </a:spcAft>
              <a:buClr>
                <a:srgbClr val="888888"/>
              </a:buClr>
              <a:buSzPts val="2000"/>
              <a:buNone/>
              <a:defRPr sz="2000">
                <a:solidFill>
                  <a:srgbClr val="888888"/>
                </a:solidFill>
              </a:defRPr>
            </a:lvl4pPr>
            <a:lvl5pPr indent="-228600" lvl="4" marL="2286000" algn="l">
              <a:spcBef>
                <a:spcPts val="400"/>
              </a:spcBef>
              <a:spcAft>
                <a:spcPts val="0"/>
              </a:spcAft>
              <a:buClr>
                <a:srgbClr val="888888"/>
              </a:buClr>
              <a:buSzPts val="2000"/>
              <a:buNone/>
              <a:defRPr sz="2000">
                <a:solidFill>
                  <a:srgbClr val="888888"/>
                </a:solidFill>
              </a:defRPr>
            </a:lvl5pPr>
            <a:lvl6pPr indent="-228600" lvl="5" marL="2743200" algn="l">
              <a:spcBef>
                <a:spcPts val="400"/>
              </a:spcBef>
              <a:spcAft>
                <a:spcPts val="0"/>
              </a:spcAft>
              <a:buClr>
                <a:srgbClr val="888888"/>
              </a:buClr>
              <a:buSzPts val="2000"/>
              <a:buNone/>
              <a:defRPr sz="2000">
                <a:solidFill>
                  <a:srgbClr val="888888"/>
                </a:solidFill>
              </a:defRPr>
            </a:lvl6pPr>
            <a:lvl7pPr indent="-228600" lvl="6" marL="3200400" algn="l">
              <a:spcBef>
                <a:spcPts val="400"/>
              </a:spcBef>
              <a:spcAft>
                <a:spcPts val="0"/>
              </a:spcAft>
              <a:buClr>
                <a:srgbClr val="888888"/>
              </a:buClr>
              <a:buSzPts val="2000"/>
              <a:buNone/>
              <a:defRPr sz="2000">
                <a:solidFill>
                  <a:srgbClr val="888888"/>
                </a:solidFill>
              </a:defRPr>
            </a:lvl7pPr>
            <a:lvl8pPr indent="-228600" lvl="7" marL="3657600" algn="l">
              <a:spcBef>
                <a:spcPts val="400"/>
              </a:spcBef>
              <a:spcAft>
                <a:spcPts val="0"/>
              </a:spcAft>
              <a:buClr>
                <a:srgbClr val="888888"/>
              </a:buClr>
              <a:buSzPts val="2000"/>
              <a:buNone/>
              <a:defRPr sz="2000">
                <a:solidFill>
                  <a:srgbClr val="888888"/>
                </a:solidFill>
              </a:defRPr>
            </a:lvl8pPr>
            <a:lvl9pPr indent="-228600" lvl="8" marL="4114800" algn="l">
              <a:spcBef>
                <a:spcPts val="400"/>
              </a:spcBef>
              <a:spcAft>
                <a:spcPts val="0"/>
              </a:spcAft>
              <a:buClr>
                <a:srgbClr val="888888"/>
              </a:buClr>
              <a:buSzPts val="2000"/>
              <a:buNone/>
              <a:defRPr sz="2000">
                <a:solidFill>
                  <a:srgbClr val="888888"/>
                </a:solidFill>
              </a:defRPr>
            </a:lvl9pPr>
          </a:lstStyle>
          <a:p/>
        </p:txBody>
      </p:sp>
      <p:sp>
        <p:nvSpPr>
          <p:cNvPr id="30" name="Google Shape;30;p6"/>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640080" y="2240281"/>
            <a:ext cx="5654040" cy="6336348"/>
          </a:xfrm>
          <a:prstGeom prst="rect">
            <a:avLst/>
          </a:prstGeom>
          <a:noFill/>
          <a:ln>
            <a:noFill/>
          </a:ln>
        </p:spPr>
        <p:txBody>
          <a:bodyPr anchorCtr="0" anchor="t" bIns="64000" lIns="128000" spcFirstLastPara="1" rIns="128000" wrap="square" tIns="64000">
            <a:normAutofit/>
          </a:bodyPr>
          <a:lstStyle>
            <a:lvl1pPr indent="-476250" lvl="0" marL="457200" algn="l">
              <a:spcBef>
                <a:spcPts val="780"/>
              </a:spcBef>
              <a:spcAft>
                <a:spcPts val="0"/>
              </a:spcAft>
              <a:buClr>
                <a:schemeClr val="dk1"/>
              </a:buClr>
              <a:buSzPts val="3900"/>
              <a:buChar char="•"/>
              <a:defRPr sz="3900"/>
            </a:lvl1pPr>
            <a:lvl2pPr indent="-444500" lvl="1" marL="914400" algn="l">
              <a:spcBef>
                <a:spcPts val="680"/>
              </a:spcBef>
              <a:spcAft>
                <a:spcPts val="0"/>
              </a:spcAft>
              <a:buClr>
                <a:schemeClr val="dk1"/>
              </a:buClr>
              <a:buSzPts val="3400"/>
              <a:buChar char="–"/>
              <a:defRPr sz="3400"/>
            </a:lvl2pPr>
            <a:lvl3pPr indent="-406400" lvl="2" marL="1371600" algn="l">
              <a:spcBef>
                <a:spcPts val="560"/>
              </a:spcBef>
              <a:spcAft>
                <a:spcPts val="0"/>
              </a:spcAft>
              <a:buClr>
                <a:schemeClr val="dk1"/>
              </a:buClr>
              <a:buSzPts val="2800"/>
              <a:buChar char="•"/>
              <a:defRPr sz="2800"/>
            </a:lvl3pPr>
            <a:lvl4pPr indent="-387350" lvl="3" marL="1828800" algn="l">
              <a:spcBef>
                <a:spcPts val="500"/>
              </a:spcBef>
              <a:spcAft>
                <a:spcPts val="0"/>
              </a:spcAft>
              <a:buClr>
                <a:schemeClr val="dk1"/>
              </a:buClr>
              <a:buSzPts val="2500"/>
              <a:buChar char="–"/>
              <a:defRPr sz="2500"/>
            </a:lvl4pPr>
            <a:lvl5pPr indent="-387350" lvl="4" marL="2286000" algn="l">
              <a:spcBef>
                <a:spcPts val="500"/>
              </a:spcBef>
              <a:spcAft>
                <a:spcPts val="0"/>
              </a:spcAft>
              <a:buClr>
                <a:schemeClr val="dk1"/>
              </a:buClr>
              <a:buSzPts val="2500"/>
              <a:buChar char="»"/>
              <a:defRPr sz="2500"/>
            </a:lvl5pPr>
            <a:lvl6pPr indent="-387350" lvl="5" marL="2743200" algn="l">
              <a:spcBef>
                <a:spcPts val="500"/>
              </a:spcBef>
              <a:spcAft>
                <a:spcPts val="0"/>
              </a:spcAft>
              <a:buClr>
                <a:schemeClr val="dk1"/>
              </a:buClr>
              <a:buSzPts val="2500"/>
              <a:buChar char="•"/>
              <a:defRPr sz="2500"/>
            </a:lvl6pPr>
            <a:lvl7pPr indent="-387350" lvl="6" marL="3200400" algn="l">
              <a:spcBef>
                <a:spcPts val="500"/>
              </a:spcBef>
              <a:spcAft>
                <a:spcPts val="0"/>
              </a:spcAft>
              <a:buClr>
                <a:schemeClr val="dk1"/>
              </a:buClr>
              <a:buSzPts val="2500"/>
              <a:buChar char="•"/>
              <a:defRPr sz="2500"/>
            </a:lvl7pPr>
            <a:lvl8pPr indent="-387350" lvl="7" marL="3657600" algn="l">
              <a:spcBef>
                <a:spcPts val="500"/>
              </a:spcBef>
              <a:spcAft>
                <a:spcPts val="0"/>
              </a:spcAft>
              <a:buClr>
                <a:schemeClr val="dk1"/>
              </a:buClr>
              <a:buSzPts val="2500"/>
              <a:buChar char="•"/>
              <a:defRPr sz="2500"/>
            </a:lvl8pPr>
            <a:lvl9pPr indent="-387350" lvl="8" marL="4114800" algn="l">
              <a:spcBef>
                <a:spcPts val="500"/>
              </a:spcBef>
              <a:spcAft>
                <a:spcPts val="0"/>
              </a:spcAft>
              <a:buClr>
                <a:schemeClr val="dk1"/>
              </a:buClr>
              <a:buSzPts val="2500"/>
              <a:buChar char="•"/>
              <a:defRPr sz="2500"/>
            </a:lvl9pPr>
          </a:lstStyle>
          <a:p/>
        </p:txBody>
      </p:sp>
      <p:sp>
        <p:nvSpPr>
          <p:cNvPr id="36" name="Google Shape;36;p7"/>
          <p:cNvSpPr txBox="1"/>
          <p:nvPr>
            <p:ph idx="2" type="body"/>
          </p:nvPr>
        </p:nvSpPr>
        <p:spPr>
          <a:xfrm>
            <a:off x="6507480" y="2240281"/>
            <a:ext cx="5654040" cy="6336348"/>
          </a:xfrm>
          <a:prstGeom prst="rect">
            <a:avLst/>
          </a:prstGeom>
          <a:noFill/>
          <a:ln>
            <a:noFill/>
          </a:ln>
        </p:spPr>
        <p:txBody>
          <a:bodyPr anchorCtr="0" anchor="t" bIns="64000" lIns="128000" spcFirstLastPara="1" rIns="128000" wrap="square" tIns="64000">
            <a:normAutofit/>
          </a:bodyPr>
          <a:lstStyle>
            <a:lvl1pPr indent="-476250" lvl="0" marL="457200" algn="l">
              <a:spcBef>
                <a:spcPts val="780"/>
              </a:spcBef>
              <a:spcAft>
                <a:spcPts val="0"/>
              </a:spcAft>
              <a:buClr>
                <a:schemeClr val="dk1"/>
              </a:buClr>
              <a:buSzPts val="3900"/>
              <a:buChar char="•"/>
              <a:defRPr sz="3900"/>
            </a:lvl1pPr>
            <a:lvl2pPr indent="-444500" lvl="1" marL="914400" algn="l">
              <a:spcBef>
                <a:spcPts val="680"/>
              </a:spcBef>
              <a:spcAft>
                <a:spcPts val="0"/>
              </a:spcAft>
              <a:buClr>
                <a:schemeClr val="dk1"/>
              </a:buClr>
              <a:buSzPts val="3400"/>
              <a:buChar char="–"/>
              <a:defRPr sz="3400"/>
            </a:lvl2pPr>
            <a:lvl3pPr indent="-406400" lvl="2" marL="1371600" algn="l">
              <a:spcBef>
                <a:spcPts val="560"/>
              </a:spcBef>
              <a:spcAft>
                <a:spcPts val="0"/>
              </a:spcAft>
              <a:buClr>
                <a:schemeClr val="dk1"/>
              </a:buClr>
              <a:buSzPts val="2800"/>
              <a:buChar char="•"/>
              <a:defRPr sz="2800"/>
            </a:lvl3pPr>
            <a:lvl4pPr indent="-387350" lvl="3" marL="1828800" algn="l">
              <a:spcBef>
                <a:spcPts val="500"/>
              </a:spcBef>
              <a:spcAft>
                <a:spcPts val="0"/>
              </a:spcAft>
              <a:buClr>
                <a:schemeClr val="dk1"/>
              </a:buClr>
              <a:buSzPts val="2500"/>
              <a:buChar char="–"/>
              <a:defRPr sz="2500"/>
            </a:lvl4pPr>
            <a:lvl5pPr indent="-387350" lvl="4" marL="2286000" algn="l">
              <a:spcBef>
                <a:spcPts val="500"/>
              </a:spcBef>
              <a:spcAft>
                <a:spcPts val="0"/>
              </a:spcAft>
              <a:buClr>
                <a:schemeClr val="dk1"/>
              </a:buClr>
              <a:buSzPts val="2500"/>
              <a:buChar char="»"/>
              <a:defRPr sz="2500"/>
            </a:lvl5pPr>
            <a:lvl6pPr indent="-387350" lvl="5" marL="2743200" algn="l">
              <a:spcBef>
                <a:spcPts val="500"/>
              </a:spcBef>
              <a:spcAft>
                <a:spcPts val="0"/>
              </a:spcAft>
              <a:buClr>
                <a:schemeClr val="dk1"/>
              </a:buClr>
              <a:buSzPts val="2500"/>
              <a:buChar char="•"/>
              <a:defRPr sz="2500"/>
            </a:lvl6pPr>
            <a:lvl7pPr indent="-387350" lvl="6" marL="3200400" algn="l">
              <a:spcBef>
                <a:spcPts val="500"/>
              </a:spcBef>
              <a:spcAft>
                <a:spcPts val="0"/>
              </a:spcAft>
              <a:buClr>
                <a:schemeClr val="dk1"/>
              </a:buClr>
              <a:buSzPts val="2500"/>
              <a:buChar char="•"/>
              <a:defRPr sz="2500"/>
            </a:lvl7pPr>
            <a:lvl8pPr indent="-387350" lvl="7" marL="3657600" algn="l">
              <a:spcBef>
                <a:spcPts val="500"/>
              </a:spcBef>
              <a:spcAft>
                <a:spcPts val="0"/>
              </a:spcAft>
              <a:buClr>
                <a:schemeClr val="dk1"/>
              </a:buClr>
              <a:buSzPts val="2500"/>
              <a:buChar char="•"/>
              <a:defRPr sz="2500"/>
            </a:lvl8pPr>
            <a:lvl9pPr indent="-387350" lvl="8" marL="4114800" algn="l">
              <a:spcBef>
                <a:spcPts val="500"/>
              </a:spcBef>
              <a:spcAft>
                <a:spcPts val="0"/>
              </a:spcAft>
              <a:buClr>
                <a:schemeClr val="dk1"/>
              </a:buClr>
              <a:buSzPts val="2500"/>
              <a:buChar char="•"/>
              <a:defRPr sz="2500"/>
            </a:lvl9pPr>
          </a:lstStyle>
          <a:p/>
        </p:txBody>
      </p:sp>
      <p:sp>
        <p:nvSpPr>
          <p:cNvPr id="37" name="Google Shape;37;p7"/>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rmAutofit/>
          </a:bodyPr>
          <a:lstStyle>
            <a:lvl1pPr lvl="0" algn="ctr">
              <a:spcBef>
                <a:spcPts val="0"/>
              </a:spcBef>
              <a:spcAft>
                <a:spcPts val="0"/>
              </a:spcAft>
              <a:buClr>
                <a:schemeClr val="dk1"/>
              </a:buClr>
              <a:buSzPts val="6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640080" y="2149158"/>
            <a:ext cx="5656263" cy="895667"/>
          </a:xfrm>
          <a:prstGeom prst="rect">
            <a:avLst/>
          </a:prstGeom>
          <a:noFill/>
          <a:ln>
            <a:noFill/>
          </a:ln>
        </p:spPr>
        <p:txBody>
          <a:bodyPr anchorCtr="0" anchor="b" bIns="64000" lIns="128000" spcFirstLastPara="1" rIns="128000" wrap="square" tIns="64000">
            <a:normAutofit/>
          </a:bodyPr>
          <a:lstStyle>
            <a:lvl1pPr indent="-228600" lvl="0" marL="457200" algn="l">
              <a:spcBef>
                <a:spcPts val="680"/>
              </a:spcBef>
              <a:spcAft>
                <a:spcPts val="0"/>
              </a:spcAft>
              <a:buClr>
                <a:schemeClr val="dk1"/>
              </a:buClr>
              <a:buSzPts val="3400"/>
              <a:buNone/>
              <a:defRPr b="1" sz="3400"/>
            </a:lvl1pPr>
            <a:lvl2pPr indent="-228600" lvl="1" marL="914400" algn="l">
              <a:spcBef>
                <a:spcPts val="560"/>
              </a:spcBef>
              <a:spcAft>
                <a:spcPts val="0"/>
              </a:spcAft>
              <a:buClr>
                <a:schemeClr val="dk1"/>
              </a:buClr>
              <a:buSzPts val="2800"/>
              <a:buNone/>
              <a:defRPr b="1" sz="2800"/>
            </a:lvl2pPr>
            <a:lvl3pPr indent="-228600" lvl="2" marL="1371600" algn="l">
              <a:spcBef>
                <a:spcPts val="500"/>
              </a:spcBef>
              <a:spcAft>
                <a:spcPts val="0"/>
              </a:spcAft>
              <a:buClr>
                <a:schemeClr val="dk1"/>
              </a:buClr>
              <a:buSzPts val="2500"/>
              <a:buNone/>
              <a:defRPr b="1" sz="2500"/>
            </a:lvl3pPr>
            <a:lvl4pPr indent="-228600" lvl="3" marL="1828800" algn="l">
              <a:spcBef>
                <a:spcPts val="440"/>
              </a:spcBef>
              <a:spcAft>
                <a:spcPts val="0"/>
              </a:spcAft>
              <a:buClr>
                <a:schemeClr val="dk1"/>
              </a:buClr>
              <a:buSzPts val="2200"/>
              <a:buNone/>
              <a:defRPr b="1" sz="2200"/>
            </a:lvl4pPr>
            <a:lvl5pPr indent="-228600" lvl="4" marL="2286000" algn="l">
              <a:spcBef>
                <a:spcPts val="440"/>
              </a:spcBef>
              <a:spcAft>
                <a:spcPts val="0"/>
              </a:spcAft>
              <a:buClr>
                <a:schemeClr val="dk1"/>
              </a:buClr>
              <a:buSzPts val="2200"/>
              <a:buNone/>
              <a:defRPr b="1" sz="2200"/>
            </a:lvl5pPr>
            <a:lvl6pPr indent="-228600" lvl="5" marL="2743200" algn="l">
              <a:spcBef>
                <a:spcPts val="440"/>
              </a:spcBef>
              <a:spcAft>
                <a:spcPts val="0"/>
              </a:spcAft>
              <a:buClr>
                <a:schemeClr val="dk1"/>
              </a:buClr>
              <a:buSzPts val="2200"/>
              <a:buNone/>
              <a:defRPr b="1" sz="2200"/>
            </a:lvl6pPr>
            <a:lvl7pPr indent="-228600" lvl="6" marL="3200400" algn="l">
              <a:spcBef>
                <a:spcPts val="440"/>
              </a:spcBef>
              <a:spcAft>
                <a:spcPts val="0"/>
              </a:spcAft>
              <a:buClr>
                <a:schemeClr val="dk1"/>
              </a:buClr>
              <a:buSzPts val="2200"/>
              <a:buNone/>
              <a:defRPr b="1" sz="2200"/>
            </a:lvl7pPr>
            <a:lvl8pPr indent="-228600" lvl="7" marL="3657600" algn="l">
              <a:spcBef>
                <a:spcPts val="440"/>
              </a:spcBef>
              <a:spcAft>
                <a:spcPts val="0"/>
              </a:spcAft>
              <a:buClr>
                <a:schemeClr val="dk1"/>
              </a:buClr>
              <a:buSzPts val="2200"/>
              <a:buNone/>
              <a:defRPr b="1" sz="2200"/>
            </a:lvl8pPr>
            <a:lvl9pPr indent="-228600" lvl="8" marL="4114800" algn="l">
              <a:spcBef>
                <a:spcPts val="440"/>
              </a:spcBef>
              <a:spcAft>
                <a:spcPts val="0"/>
              </a:spcAft>
              <a:buClr>
                <a:schemeClr val="dk1"/>
              </a:buClr>
              <a:buSzPts val="2200"/>
              <a:buNone/>
              <a:defRPr b="1" sz="2200"/>
            </a:lvl9pPr>
          </a:lstStyle>
          <a:p/>
        </p:txBody>
      </p:sp>
      <p:sp>
        <p:nvSpPr>
          <p:cNvPr id="43" name="Google Shape;43;p8"/>
          <p:cNvSpPr txBox="1"/>
          <p:nvPr>
            <p:ph idx="2" type="body"/>
          </p:nvPr>
        </p:nvSpPr>
        <p:spPr>
          <a:xfrm>
            <a:off x="640080" y="3044825"/>
            <a:ext cx="5656263" cy="5531803"/>
          </a:xfrm>
          <a:prstGeom prst="rect">
            <a:avLst/>
          </a:prstGeom>
          <a:noFill/>
          <a:ln>
            <a:noFill/>
          </a:ln>
        </p:spPr>
        <p:txBody>
          <a:bodyPr anchorCtr="0" anchor="t" bIns="64000" lIns="128000" spcFirstLastPara="1" rIns="128000" wrap="square" tIns="64000">
            <a:normAutofit/>
          </a:bodyPr>
          <a:lstStyle>
            <a:lvl1pPr indent="-444500" lvl="0" marL="457200" algn="l">
              <a:spcBef>
                <a:spcPts val="680"/>
              </a:spcBef>
              <a:spcAft>
                <a:spcPts val="0"/>
              </a:spcAft>
              <a:buClr>
                <a:schemeClr val="dk1"/>
              </a:buClr>
              <a:buSzPts val="3400"/>
              <a:buChar char="•"/>
              <a:defRPr sz="3400"/>
            </a:lvl1pPr>
            <a:lvl2pPr indent="-406400" lvl="1" marL="914400" algn="l">
              <a:spcBef>
                <a:spcPts val="560"/>
              </a:spcBef>
              <a:spcAft>
                <a:spcPts val="0"/>
              </a:spcAft>
              <a:buClr>
                <a:schemeClr val="dk1"/>
              </a:buClr>
              <a:buSzPts val="2800"/>
              <a:buChar char="–"/>
              <a:defRPr sz="2800"/>
            </a:lvl2pPr>
            <a:lvl3pPr indent="-387350" lvl="2" marL="1371600" algn="l">
              <a:spcBef>
                <a:spcPts val="500"/>
              </a:spcBef>
              <a:spcAft>
                <a:spcPts val="0"/>
              </a:spcAft>
              <a:buClr>
                <a:schemeClr val="dk1"/>
              </a:buClr>
              <a:buSzPts val="2500"/>
              <a:buChar char="•"/>
              <a:defRPr sz="2500"/>
            </a:lvl3pPr>
            <a:lvl4pPr indent="-368300" lvl="3" marL="1828800" algn="l">
              <a:spcBef>
                <a:spcPts val="440"/>
              </a:spcBef>
              <a:spcAft>
                <a:spcPts val="0"/>
              </a:spcAft>
              <a:buClr>
                <a:schemeClr val="dk1"/>
              </a:buClr>
              <a:buSzPts val="2200"/>
              <a:buChar char="–"/>
              <a:defRPr sz="2200"/>
            </a:lvl4pPr>
            <a:lvl5pPr indent="-368300" lvl="4" marL="2286000" algn="l">
              <a:spcBef>
                <a:spcPts val="440"/>
              </a:spcBef>
              <a:spcAft>
                <a:spcPts val="0"/>
              </a:spcAft>
              <a:buClr>
                <a:schemeClr val="dk1"/>
              </a:buClr>
              <a:buSzPts val="2200"/>
              <a:buChar char="»"/>
              <a:defRPr sz="2200"/>
            </a:lvl5pPr>
            <a:lvl6pPr indent="-368300" lvl="5" marL="2743200" algn="l">
              <a:spcBef>
                <a:spcPts val="440"/>
              </a:spcBef>
              <a:spcAft>
                <a:spcPts val="0"/>
              </a:spcAft>
              <a:buClr>
                <a:schemeClr val="dk1"/>
              </a:buClr>
              <a:buSzPts val="2200"/>
              <a:buChar char="•"/>
              <a:defRPr sz="2200"/>
            </a:lvl6pPr>
            <a:lvl7pPr indent="-368300" lvl="6" marL="3200400" algn="l">
              <a:spcBef>
                <a:spcPts val="440"/>
              </a:spcBef>
              <a:spcAft>
                <a:spcPts val="0"/>
              </a:spcAft>
              <a:buClr>
                <a:schemeClr val="dk1"/>
              </a:buClr>
              <a:buSzPts val="2200"/>
              <a:buChar char="•"/>
              <a:defRPr sz="2200"/>
            </a:lvl7pPr>
            <a:lvl8pPr indent="-368300" lvl="7" marL="3657600" algn="l">
              <a:spcBef>
                <a:spcPts val="440"/>
              </a:spcBef>
              <a:spcAft>
                <a:spcPts val="0"/>
              </a:spcAft>
              <a:buClr>
                <a:schemeClr val="dk1"/>
              </a:buClr>
              <a:buSzPts val="2200"/>
              <a:buChar char="•"/>
              <a:defRPr sz="2200"/>
            </a:lvl8pPr>
            <a:lvl9pPr indent="-368300" lvl="8" marL="4114800" algn="l">
              <a:spcBef>
                <a:spcPts val="440"/>
              </a:spcBef>
              <a:spcAft>
                <a:spcPts val="0"/>
              </a:spcAft>
              <a:buClr>
                <a:schemeClr val="dk1"/>
              </a:buClr>
              <a:buSzPts val="2200"/>
              <a:buChar char="•"/>
              <a:defRPr sz="2200"/>
            </a:lvl9pPr>
          </a:lstStyle>
          <a:p/>
        </p:txBody>
      </p:sp>
      <p:sp>
        <p:nvSpPr>
          <p:cNvPr id="44" name="Google Shape;44;p8"/>
          <p:cNvSpPr txBox="1"/>
          <p:nvPr>
            <p:ph idx="3" type="body"/>
          </p:nvPr>
        </p:nvSpPr>
        <p:spPr>
          <a:xfrm>
            <a:off x="6503036" y="2149158"/>
            <a:ext cx="5658485" cy="895667"/>
          </a:xfrm>
          <a:prstGeom prst="rect">
            <a:avLst/>
          </a:prstGeom>
          <a:noFill/>
          <a:ln>
            <a:noFill/>
          </a:ln>
        </p:spPr>
        <p:txBody>
          <a:bodyPr anchorCtr="0" anchor="b" bIns="64000" lIns="128000" spcFirstLastPara="1" rIns="128000" wrap="square" tIns="64000">
            <a:normAutofit/>
          </a:bodyPr>
          <a:lstStyle>
            <a:lvl1pPr indent="-228600" lvl="0" marL="457200" algn="l">
              <a:spcBef>
                <a:spcPts val="680"/>
              </a:spcBef>
              <a:spcAft>
                <a:spcPts val="0"/>
              </a:spcAft>
              <a:buClr>
                <a:schemeClr val="dk1"/>
              </a:buClr>
              <a:buSzPts val="3400"/>
              <a:buNone/>
              <a:defRPr b="1" sz="3400"/>
            </a:lvl1pPr>
            <a:lvl2pPr indent="-228600" lvl="1" marL="914400" algn="l">
              <a:spcBef>
                <a:spcPts val="560"/>
              </a:spcBef>
              <a:spcAft>
                <a:spcPts val="0"/>
              </a:spcAft>
              <a:buClr>
                <a:schemeClr val="dk1"/>
              </a:buClr>
              <a:buSzPts val="2800"/>
              <a:buNone/>
              <a:defRPr b="1" sz="2800"/>
            </a:lvl2pPr>
            <a:lvl3pPr indent="-228600" lvl="2" marL="1371600" algn="l">
              <a:spcBef>
                <a:spcPts val="500"/>
              </a:spcBef>
              <a:spcAft>
                <a:spcPts val="0"/>
              </a:spcAft>
              <a:buClr>
                <a:schemeClr val="dk1"/>
              </a:buClr>
              <a:buSzPts val="2500"/>
              <a:buNone/>
              <a:defRPr b="1" sz="2500"/>
            </a:lvl3pPr>
            <a:lvl4pPr indent="-228600" lvl="3" marL="1828800" algn="l">
              <a:spcBef>
                <a:spcPts val="440"/>
              </a:spcBef>
              <a:spcAft>
                <a:spcPts val="0"/>
              </a:spcAft>
              <a:buClr>
                <a:schemeClr val="dk1"/>
              </a:buClr>
              <a:buSzPts val="2200"/>
              <a:buNone/>
              <a:defRPr b="1" sz="2200"/>
            </a:lvl4pPr>
            <a:lvl5pPr indent="-228600" lvl="4" marL="2286000" algn="l">
              <a:spcBef>
                <a:spcPts val="440"/>
              </a:spcBef>
              <a:spcAft>
                <a:spcPts val="0"/>
              </a:spcAft>
              <a:buClr>
                <a:schemeClr val="dk1"/>
              </a:buClr>
              <a:buSzPts val="2200"/>
              <a:buNone/>
              <a:defRPr b="1" sz="2200"/>
            </a:lvl5pPr>
            <a:lvl6pPr indent="-228600" lvl="5" marL="2743200" algn="l">
              <a:spcBef>
                <a:spcPts val="440"/>
              </a:spcBef>
              <a:spcAft>
                <a:spcPts val="0"/>
              </a:spcAft>
              <a:buClr>
                <a:schemeClr val="dk1"/>
              </a:buClr>
              <a:buSzPts val="2200"/>
              <a:buNone/>
              <a:defRPr b="1" sz="2200"/>
            </a:lvl6pPr>
            <a:lvl7pPr indent="-228600" lvl="6" marL="3200400" algn="l">
              <a:spcBef>
                <a:spcPts val="440"/>
              </a:spcBef>
              <a:spcAft>
                <a:spcPts val="0"/>
              </a:spcAft>
              <a:buClr>
                <a:schemeClr val="dk1"/>
              </a:buClr>
              <a:buSzPts val="2200"/>
              <a:buNone/>
              <a:defRPr b="1" sz="2200"/>
            </a:lvl7pPr>
            <a:lvl8pPr indent="-228600" lvl="7" marL="3657600" algn="l">
              <a:spcBef>
                <a:spcPts val="440"/>
              </a:spcBef>
              <a:spcAft>
                <a:spcPts val="0"/>
              </a:spcAft>
              <a:buClr>
                <a:schemeClr val="dk1"/>
              </a:buClr>
              <a:buSzPts val="2200"/>
              <a:buNone/>
              <a:defRPr b="1" sz="2200"/>
            </a:lvl8pPr>
            <a:lvl9pPr indent="-228600" lvl="8" marL="4114800" algn="l">
              <a:spcBef>
                <a:spcPts val="440"/>
              </a:spcBef>
              <a:spcAft>
                <a:spcPts val="0"/>
              </a:spcAft>
              <a:buClr>
                <a:schemeClr val="dk1"/>
              </a:buClr>
              <a:buSzPts val="2200"/>
              <a:buNone/>
              <a:defRPr b="1" sz="2200"/>
            </a:lvl9pPr>
          </a:lstStyle>
          <a:p/>
        </p:txBody>
      </p:sp>
      <p:sp>
        <p:nvSpPr>
          <p:cNvPr id="45" name="Google Shape;45;p8"/>
          <p:cNvSpPr txBox="1"/>
          <p:nvPr>
            <p:ph idx="4" type="body"/>
          </p:nvPr>
        </p:nvSpPr>
        <p:spPr>
          <a:xfrm>
            <a:off x="6503036" y="3044825"/>
            <a:ext cx="5658485" cy="5531803"/>
          </a:xfrm>
          <a:prstGeom prst="rect">
            <a:avLst/>
          </a:prstGeom>
          <a:noFill/>
          <a:ln>
            <a:noFill/>
          </a:ln>
        </p:spPr>
        <p:txBody>
          <a:bodyPr anchorCtr="0" anchor="t" bIns="64000" lIns="128000" spcFirstLastPara="1" rIns="128000" wrap="square" tIns="64000">
            <a:normAutofit/>
          </a:bodyPr>
          <a:lstStyle>
            <a:lvl1pPr indent="-444500" lvl="0" marL="457200" algn="l">
              <a:spcBef>
                <a:spcPts val="680"/>
              </a:spcBef>
              <a:spcAft>
                <a:spcPts val="0"/>
              </a:spcAft>
              <a:buClr>
                <a:schemeClr val="dk1"/>
              </a:buClr>
              <a:buSzPts val="3400"/>
              <a:buChar char="•"/>
              <a:defRPr sz="3400"/>
            </a:lvl1pPr>
            <a:lvl2pPr indent="-406400" lvl="1" marL="914400" algn="l">
              <a:spcBef>
                <a:spcPts val="560"/>
              </a:spcBef>
              <a:spcAft>
                <a:spcPts val="0"/>
              </a:spcAft>
              <a:buClr>
                <a:schemeClr val="dk1"/>
              </a:buClr>
              <a:buSzPts val="2800"/>
              <a:buChar char="–"/>
              <a:defRPr sz="2800"/>
            </a:lvl2pPr>
            <a:lvl3pPr indent="-387350" lvl="2" marL="1371600" algn="l">
              <a:spcBef>
                <a:spcPts val="500"/>
              </a:spcBef>
              <a:spcAft>
                <a:spcPts val="0"/>
              </a:spcAft>
              <a:buClr>
                <a:schemeClr val="dk1"/>
              </a:buClr>
              <a:buSzPts val="2500"/>
              <a:buChar char="•"/>
              <a:defRPr sz="2500"/>
            </a:lvl3pPr>
            <a:lvl4pPr indent="-368300" lvl="3" marL="1828800" algn="l">
              <a:spcBef>
                <a:spcPts val="440"/>
              </a:spcBef>
              <a:spcAft>
                <a:spcPts val="0"/>
              </a:spcAft>
              <a:buClr>
                <a:schemeClr val="dk1"/>
              </a:buClr>
              <a:buSzPts val="2200"/>
              <a:buChar char="–"/>
              <a:defRPr sz="2200"/>
            </a:lvl4pPr>
            <a:lvl5pPr indent="-368300" lvl="4" marL="2286000" algn="l">
              <a:spcBef>
                <a:spcPts val="440"/>
              </a:spcBef>
              <a:spcAft>
                <a:spcPts val="0"/>
              </a:spcAft>
              <a:buClr>
                <a:schemeClr val="dk1"/>
              </a:buClr>
              <a:buSzPts val="2200"/>
              <a:buChar char="»"/>
              <a:defRPr sz="2200"/>
            </a:lvl5pPr>
            <a:lvl6pPr indent="-368300" lvl="5" marL="2743200" algn="l">
              <a:spcBef>
                <a:spcPts val="440"/>
              </a:spcBef>
              <a:spcAft>
                <a:spcPts val="0"/>
              </a:spcAft>
              <a:buClr>
                <a:schemeClr val="dk1"/>
              </a:buClr>
              <a:buSzPts val="2200"/>
              <a:buChar char="•"/>
              <a:defRPr sz="2200"/>
            </a:lvl6pPr>
            <a:lvl7pPr indent="-368300" lvl="6" marL="3200400" algn="l">
              <a:spcBef>
                <a:spcPts val="440"/>
              </a:spcBef>
              <a:spcAft>
                <a:spcPts val="0"/>
              </a:spcAft>
              <a:buClr>
                <a:schemeClr val="dk1"/>
              </a:buClr>
              <a:buSzPts val="2200"/>
              <a:buChar char="•"/>
              <a:defRPr sz="2200"/>
            </a:lvl7pPr>
            <a:lvl8pPr indent="-368300" lvl="7" marL="3657600" algn="l">
              <a:spcBef>
                <a:spcPts val="440"/>
              </a:spcBef>
              <a:spcAft>
                <a:spcPts val="0"/>
              </a:spcAft>
              <a:buClr>
                <a:schemeClr val="dk1"/>
              </a:buClr>
              <a:buSzPts val="2200"/>
              <a:buChar char="•"/>
              <a:defRPr sz="2200"/>
            </a:lvl8pPr>
            <a:lvl9pPr indent="-368300" lvl="8" marL="4114800" algn="l">
              <a:spcBef>
                <a:spcPts val="440"/>
              </a:spcBef>
              <a:spcAft>
                <a:spcPts val="0"/>
              </a:spcAft>
              <a:buClr>
                <a:schemeClr val="dk1"/>
              </a:buClr>
              <a:buSzPts val="2200"/>
              <a:buChar char="•"/>
              <a:defRPr sz="2200"/>
            </a:lvl9pPr>
          </a:lstStyle>
          <a:p/>
        </p:txBody>
      </p:sp>
      <p:sp>
        <p:nvSpPr>
          <p:cNvPr id="46" name="Google Shape;46;p8"/>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640081" y="382270"/>
            <a:ext cx="4211638" cy="1626870"/>
          </a:xfrm>
          <a:prstGeom prst="rect">
            <a:avLst/>
          </a:prstGeom>
          <a:noFill/>
          <a:ln>
            <a:noFill/>
          </a:ln>
        </p:spPr>
        <p:txBody>
          <a:bodyPr anchorCtr="0" anchor="b" bIns="64000" lIns="128000" spcFirstLastPara="1" rIns="128000" wrap="square" tIns="64000">
            <a:normAutofit/>
          </a:bodyPr>
          <a:lstStyle>
            <a:lvl1pPr lvl="0" algn="l">
              <a:spcBef>
                <a:spcPts val="0"/>
              </a:spcBef>
              <a:spcAft>
                <a:spcPts val="0"/>
              </a:spcAft>
              <a:buClr>
                <a:schemeClr val="dk1"/>
              </a:buClr>
              <a:buSzPts val="2800"/>
              <a:buFont typeface="Calibri"/>
              <a:buNone/>
              <a:defRPr b="1"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005070" y="382271"/>
            <a:ext cx="7156450" cy="8194358"/>
          </a:xfrm>
          <a:prstGeom prst="rect">
            <a:avLst/>
          </a:prstGeom>
          <a:noFill/>
          <a:ln>
            <a:noFill/>
          </a:ln>
        </p:spPr>
        <p:txBody>
          <a:bodyPr anchorCtr="0" anchor="t" bIns="64000" lIns="128000" spcFirstLastPara="1" rIns="128000" wrap="square" tIns="64000">
            <a:normAutofit/>
          </a:bodyPr>
          <a:lstStyle>
            <a:lvl1pPr indent="-514350" lvl="0" marL="457200" algn="l">
              <a:spcBef>
                <a:spcPts val="900"/>
              </a:spcBef>
              <a:spcAft>
                <a:spcPts val="0"/>
              </a:spcAft>
              <a:buClr>
                <a:schemeClr val="dk1"/>
              </a:buClr>
              <a:buSzPts val="4500"/>
              <a:buChar char="•"/>
              <a:defRPr sz="4500"/>
            </a:lvl1pPr>
            <a:lvl2pPr indent="-476250" lvl="1" marL="914400" algn="l">
              <a:spcBef>
                <a:spcPts val="780"/>
              </a:spcBef>
              <a:spcAft>
                <a:spcPts val="0"/>
              </a:spcAft>
              <a:buClr>
                <a:schemeClr val="dk1"/>
              </a:buClr>
              <a:buSzPts val="3900"/>
              <a:buChar char="–"/>
              <a:defRPr sz="3900"/>
            </a:lvl2pPr>
            <a:lvl3pPr indent="-444500" lvl="2" marL="1371600" algn="l">
              <a:spcBef>
                <a:spcPts val="680"/>
              </a:spcBef>
              <a:spcAft>
                <a:spcPts val="0"/>
              </a:spcAft>
              <a:buClr>
                <a:schemeClr val="dk1"/>
              </a:buClr>
              <a:buSzPts val="3400"/>
              <a:buChar char="•"/>
              <a:defRPr sz="3400"/>
            </a:lvl3pPr>
            <a:lvl4pPr indent="-406400" lvl="3" marL="1828800" algn="l">
              <a:spcBef>
                <a:spcPts val="560"/>
              </a:spcBef>
              <a:spcAft>
                <a:spcPts val="0"/>
              </a:spcAft>
              <a:buClr>
                <a:schemeClr val="dk1"/>
              </a:buClr>
              <a:buSzPts val="2800"/>
              <a:buChar char="–"/>
              <a:defRPr sz="2800"/>
            </a:lvl4pPr>
            <a:lvl5pPr indent="-406400" lvl="4" marL="2286000" algn="l">
              <a:spcBef>
                <a:spcPts val="560"/>
              </a:spcBef>
              <a:spcAft>
                <a:spcPts val="0"/>
              </a:spcAft>
              <a:buClr>
                <a:schemeClr val="dk1"/>
              </a:buClr>
              <a:buSzPts val="2800"/>
              <a:buChar char="»"/>
              <a:defRPr sz="2800"/>
            </a:lvl5pPr>
            <a:lvl6pPr indent="-406400" lvl="5" marL="2743200" algn="l">
              <a:spcBef>
                <a:spcPts val="560"/>
              </a:spcBef>
              <a:spcAft>
                <a:spcPts val="0"/>
              </a:spcAft>
              <a:buClr>
                <a:schemeClr val="dk1"/>
              </a:buClr>
              <a:buSzPts val="2800"/>
              <a:buChar char="•"/>
              <a:defRPr sz="2800"/>
            </a:lvl6pPr>
            <a:lvl7pPr indent="-406400" lvl="6" marL="3200400" algn="l">
              <a:spcBef>
                <a:spcPts val="560"/>
              </a:spcBef>
              <a:spcAft>
                <a:spcPts val="0"/>
              </a:spcAft>
              <a:buClr>
                <a:schemeClr val="dk1"/>
              </a:buClr>
              <a:buSzPts val="2800"/>
              <a:buChar char="•"/>
              <a:defRPr sz="2800"/>
            </a:lvl7pPr>
            <a:lvl8pPr indent="-406400" lvl="7" marL="3657600" algn="l">
              <a:spcBef>
                <a:spcPts val="560"/>
              </a:spcBef>
              <a:spcAft>
                <a:spcPts val="0"/>
              </a:spcAft>
              <a:buClr>
                <a:schemeClr val="dk1"/>
              </a:buClr>
              <a:buSzPts val="2800"/>
              <a:buChar char="•"/>
              <a:defRPr sz="2800"/>
            </a:lvl8pPr>
            <a:lvl9pPr indent="-406400" lvl="8" marL="4114800" algn="l">
              <a:spcBef>
                <a:spcPts val="560"/>
              </a:spcBef>
              <a:spcAft>
                <a:spcPts val="0"/>
              </a:spcAft>
              <a:buClr>
                <a:schemeClr val="dk1"/>
              </a:buClr>
              <a:buSzPts val="2800"/>
              <a:buChar char="•"/>
              <a:defRPr sz="2800"/>
            </a:lvl9pPr>
          </a:lstStyle>
          <a:p/>
        </p:txBody>
      </p:sp>
      <p:sp>
        <p:nvSpPr>
          <p:cNvPr id="57" name="Google Shape;57;p10"/>
          <p:cNvSpPr txBox="1"/>
          <p:nvPr>
            <p:ph idx="2" type="body"/>
          </p:nvPr>
        </p:nvSpPr>
        <p:spPr>
          <a:xfrm>
            <a:off x="640081" y="2009141"/>
            <a:ext cx="4211638" cy="6567488"/>
          </a:xfrm>
          <a:prstGeom prst="rect">
            <a:avLst/>
          </a:prstGeom>
          <a:noFill/>
          <a:ln>
            <a:noFill/>
          </a:ln>
        </p:spPr>
        <p:txBody>
          <a:bodyPr anchorCtr="0" anchor="t" bIns="64000" lIns="128000" spcFirstLastPara="1" rIns="128000" wrap="square" tIns="64000">
            <a:normAutofit/>
          </a:bodyPr>
          <a:lstStyle>
            <a:lvl1pPr indent="-228600" lvl="0" marL="457200" algn="l">
              <a:spcBef>
                <a:spcPts val="400"/>
              </a:spcBef>
              <a:spcAft>
                <a:spcPts val="0"/>
              </a:spcAft>
              <a:buClr>
                <a:schemeClr val="dk1"/>
              </a:buClr>
              <a:buSzPts val="2000"/>
              <a:buNone/>
              <a:defRPr sz="2000"/>
            </a:lvl1pPr>
            <a:lvl2pPr indent="-228600" lvl="1" marL="914400" algn="l">
              <a:spcBef>
                <a:spcPts val="340"/>
              </a:spcBef>
              <a:spcAft>
                <a:spcPts val="0"/>
              </a:spcAft>
              <a:buClr>
                <a:schemeClr val="dk1"/>
              </a:buClr>
              <a:buSzPts val="1700"/>
              <a:buNone/>
              <a:defRPr sz="1700"/>
            </a:lvl2pPr>
            <a:lvl3pPr indent="-228600" lvl="2" marL="1371600" algn="l">
              <a:spcBef>
                <a:spcPts val="280"/>
              </a:spcBef>
              <a:spcAft>
                <a:spcPts val="0"/>
              </a:spcAft>
              <a:buClr>
                <a:schemeClr val="dk1"/>
              </a:buClr>
              <a:buSzPts val="1400"/>
              <a:buNone/>
              <a:defRPr sz="1400"/>
            </a:lvl3pPr>
            <a:lvl4pPr indent="-228600" lvl="3" marL="1828800" algn="l">
              <a:spcBef>
                <a:spcPts val="260"/>
              </a:spcBef>
              <a:spcAft>
                <a:spcPts val="0"/>
              </a:spcAft>
              <a:buClr>
                <a:schemeClr val="dk1"/>
              </a:buClr>
              <a:buSzPts val="1300"/>
              <a:buNone/>
              <a:defRPr sz="1300"/>
            </a:lvl4pPr>
            <a:lvl5pPr indent="-228600" lvl="4" marL="2286000" algn="l">
              <a:spcBef>
                <a:spcPts val="260"/>
              </a:spcBef>
              <a:spcAft>
                <a:spcPts val="0"/>
              </a:spcAft>
              <a:buClr>
                <a:schemeClr val="dk1"/>
              </a:buClr>
              <a:buSzPts val="1300"/>
              <a:buNone/>
              <a:defRPr sz="1300"/>
            </a:lvl5pPr>
            <a:lvl6pPr indent="-228600" lvl="5" marL="2743200" algn="l">
              <a:spcBef>
                <a:spcPts val="260"/>
              </a:spcBef>
              <a:spcAft>
                <a:spcPts val="0"/>
              </a:spcAft>
              <a:buClr>
                <a:schemeClr val="dk1"/>
              </a:buClr>
              <a:buSzPts val="1300"/>
              <a:buNone/>
              <a:defRPr sz="1300"/>
            </a:lvl6pPr>
            <a:lvl7pPr indent="-228600" lvl="6" marL="3200400" algn="l">
              <a:spcBef>
                <a:spcPts val="260"/>
              </a:spcBef>
              <a:spcAft>
                <a:spcPts val="0"/>
              </a:spcAft>
              <a:buClr>
                <a:schemeClr val="dk1"/>
              </a:buClr>
              <a:buSzPts val="1300"/>
              <a:buNone/>
              <a:defRPr sz="1300"/>
            </a:lvl7pPr>
            <a:lvl8pPr indent="-228600" lvl="7" marL="3657600" algn="l">
              <a:spcBef>
                <a:spcPts val="260"/>
              </a:spcBef>
              <a:spcAft>
                <a:spcPts val="0"/>
              </a:spcAft>
              <a:buClr>
                <a:schemeClr val="dk1"/>
              </a:buClr>
              <a:buSzPts val="1300"/>
              <a:buNone/>
              <a:defRPr sz="1300"/>
            </a:lvl8pPr>
            <a:lvl9pPr indent="-228600" lvl="8" marL="4114800" algn="l">
              <a:spcBef>
                <a:spcPts val="260"/>
              </a:spcBef>
              <a:spcAft>
                <a:spcPts val="0"/>
              </a:spcAft>
              <a:buClr>
                <a:schemeClr val="dk1"/>
              </a:buClr>
              <a:buSzPts val="1300"/>
              <a:buNone/>
              <a:defRPr sz="1300"/>
            </a:lvl9pPr>
          </a:lstStyle>
          <a:p/>
        </p:txBody>
      </p:sp>
      <p:sp>
        <p:nvSpPr>
          <p:cNvPr id="58" name="Google Shape;58;p10"/>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509203" y="6720840"/>
            <a:ext cx="7680960" cy="793433"/>
          </a:xfrm>
          <a:prstGeom prst="rect">
            <a:avLst/>
          </a:prstGeom>
          <a:noFill/>
          <a:ln>
            <a:noFill/>
          </a:ln>
        </p:spPr>
        <p:txBody>
          <a:bodyPr anchorCtr="0" anchor="b" bIns="64000" lIns="128000" spcFirstLastPara="1" rIns="128000" wrap="square" tIns="64000">
            <a:normAutofit/>
          </a:bodyPr>
          <a:lstStyle>
            <a:lvl1pPr lvl="0" algn="l">
              <a:spcBef>
                <a:spcPts val="0"/>
              </a:spcBef>
              <a:spcAft>
                <a:spcPts val="0"/>
              </a:spcAft>
              <a:buClr>
                <a:schemeClr val="dk1"/>
              </a:buClr>
              <a:buSzPts val="2800"/>
              <a:buFont typeface="Calibri"/>
              <a:buNone/>
              <a:defRPr b="1"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2509203" y="857885"/>
            <a:ext cx="7680960" cy="5760720"/>
          </a:xfrm>
          <a:prstGeom prst="rect">
            <a:avLst/>
          </a:prstGeom>
          <a:noFill/>
          <a:ln>
            <a:noFill/>
          </a:ln>
        </p:spPr>
        <p:txBody>
          <a:bodyPr anchorCtr="0" anchor="t" bIns="64000" lIns="128000" spcFirstLastPara="1" rIns="128000" wrap="square" tIns="64000">
            <a:normAutofit/>
          </a:bodyPr>
          <a:lstStyle>
            <a:lvl1pPr lvl="0" marR="0" rtl="0" algn="l">
              <a:spcBef>
                <a:spcPts val="900"/>
              </a:spcBef>
              <a:spcAft>
                <a:spcPts val="0"/>
              </a:spcAft>
              <a:buClr>
                <a:schemeClr val="dk1"/>
              </a:buClr>
              <a:buSzPts val="4500"/>
              <a:buFont typeface="Arial"/>
              <a:buNone/>
              <a:defRPr b="0" i="0" sz="4500" u="none" cap="none" strike="noStrike">
                <a:solidFill>
                  <a:schemeClr val="dk1"/>
                </a:solidFill>
                <a:latin typeface="Calibri"/>
                <a:ea typeface="Calibri"/>
                <a:cs typeface="Calibri"/>
                <a:sym typeface="Calibri"/>
              </a:defRPr>
            </a:lvl1pPr>
            <a:lvl2pPr lvl="1" marR="0" rtl="0" algn="l">
              <a:spcBef>
                <a:spcPts val="780"/>
              </a:spcBef>
              <a:spcAft>
                <a:spcPts val="0"/>
              </a:spcAft>
              <a:buClr>
                <a:schemeClr val="dk1"/>
              </a:buClr>
              <a:buSzPts val="3900"/>
              <a:buFont typeface="Arial"/>
              <a:buNone/>
              <a:defRPr b="0" i="0" sz="3900" u="none" cap="none" strike="noStrike">
                <a:solidFill>
                  <a:schemeClr val="dk1"/>
                </a:solidFill>
                <a:latin typeface="Calibri"/>
                <a:ea typeface="Calibri"/>
                <a:cs typeface="Calibri"/>
                <a:sym typeface="Calibri"/>
              </a:defRPr>
            </a:lvl2pPr>
            <a:lvl3pPr lvl="2" marR="0" rtl="0" algn="l">
              <a:spcBef>
                <a:spcPts val="680"/>
              </a:spcBef>
              <a:spcAft>
                <a:spcPts val="0"/>
              </a:spcAft>
              <a:buClr>
                <a:schemeClr val="dk1"/>
              </a:buClr>
              <a:buSzPts val="3400"/>
              <a:buFont typeface="Arial"/>
              <a:buNone/>
              <a:defRPr b="0" i="0" sz="3400" u="none" cap="none" strike="noStrike">
                <a:solidFill>
                  <a:schemeClr val="dk1"/>
                </a:solidFill>
                <a:latin typeface="Calibri"/>
                <a:ea typeface="Calibri"/>
                <a:cs typeface="Calibri"/>
                <a:sym typeface="Calibri"/>
              </a:defRPr>
            </a:lvl3pPr>
            <a:lvl4pPr lvl="3"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4pPr>
            <a:lvl5pPr lvl="4"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5pPr>
            <a:lvl6pPr lvl="5"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6pPr>
            <a:lvl7pPr lvl="6"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7pPr>
            <a:lvl8pPr lvl="7"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8pPr>
            <a:lvl9pPr lvl="8"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2509203" y="7514273"/>
            <a:ext cx="7680960" cy="1126807"/>
          </a:xfrm>
          <a:prstGeom prst="rect">
            <a:avLst/>
          </a:prstGeom>
          <a:noFill/>
          <a:ln>
            <a:noFill/>
          </a:ln>
        </p:spPr>
        <p:txBody>
          <a:bodyPr anchorCtr="0" anchor="t" bIns="64000" lIns="128000" spcFirstLastPara="1" rIns="128000" wrap="square" tIns="64000">
            <a:normAutofit/>
          </a:bodyPr>
          <a:lstStyle>
            <a:lvl1pPr indent="-228600" lvl="0" marL="457200" algn="l">
              <a:spcBef>
                <a:spcPts val="400"/>
              </a:spcBef>
              <a:spcAft>
                <a:spcPts val="0"/>
              </a:spcAft>
              <a:buClr>
                <a:schemeClr val="dk1"/>
              </a:buClr>
              <a:buSzPts val="2000"/>
              <a:buNone/>
              <a:defRPr sz="2000"/>
            </a:lvl1pPr>
            <a:lvl2pPr indent="-228600" lvl="1" marL="914400" algn="l">
              <a:spcBef>
                <a:spcPts val="340"/>
              </a:spcBef>
              <a:spcAft>
                <a:spcPts val="0"/>
              </a:spcAft>
              <a:buClr>
                <a:schemeClr val="dk1"/>
              </a:buClr>
              <a:buSzPts val="1700"/>
              <a:buNone/>
              <a:defRPr sz="1700"/>
            </a:lvl2pPr>
            <a:lvl3pPr indent="-228600" lvl="2" marL="1371600" algn="l">
              <a:spcBef>
                <a:spcPts val="280"/>
              </a:spcBef>
              <a:spcAft>
                <a:spcPts val="0"/>
              </a:spcAft>
              <a:buClr>
                <a:schemeClr val="dk1"/>
              </a:buClr>
              <a:buSzPts val="1400"/>
              <a:buNone/>
              <a:defRPr sz="1400"/>
            </a:lvl3pPr>
            <a:lvl4pPr indent="-228600" lvl="3" marL="1828800" algn="l">
              <a:spcBef>
                <a:spcPts val="260"/>
              </a:spcBef>
              <a:spcAft>
                <a:spcPts val="0"/>
              </a:spcAft>
              <a:buClr>
                <a:schemeClr val="dk1"/>
              </a:buClr>
              <a:buSzPts val="1300"/>
              <a:buNone/>
              <a:defRPr sz="1300"/>
            </a:lvl4pPr>
            <a:lvl5pPr indent="-228600" lvl="4" marL="2286000" algn="l">
              <a:spcBef>
                <a:spcPts val="260"/>
              </a:spcBef>
              <a:spcAft>
                <a:spcPts val="0"/>
              </a:spcAft>
              <a:buClr>
                <a:schemeClr val="dk1"/>
              </a:buClr>
              <a:buSzPts val="1300"/>
              <a:buNone/>
              <a:defRPr sz="1300"/>
            </a:lvl5pPr>
            <a:lvl6pPr indent="-228600" lvl="5" marL="2743200" algn="l">
              <a:spcBef>
                <a:spcPts val="260"/>
              </a:spcBef>
              <a:spcAft>
                <a:spcPts val="0"/>
              </a:spcAft>
              <a:buClr>
                <a:schemeClr val="dk1"/>
              </a:buClr>
              <a:buSzPts val="1300"/>
              <a:buNone/>
              <a:defRPr sz="1300"/>
            </a:lvl6pPr>
            <a:lvl7pPr indent="-228600" lvl="6" marL="3200400" algn="l">
              <a:spcBef>
                <a:spcPts val="260"/>
              </a:spcBef>
              <a:spcAft>
                <a:spcPts val="0"/>
              </a:spcAft>
              <a:buClr>
                <a:schemeClr val="dk1"/>
              </a:buClr>
              <a:buSzPts val="1300"/>
              <a:buNone/>
              <a:defRPr sz="1300"/>
            </a:lvl7pPr>
            <a:lvl8pPr indent="-228600" lvl="7" marL="3657600" algn="l">
              <a:spcBef>
                <a:spcPts val="260"/>
              </a:spcBef>
              <a:spcAft>
                <a:spcPts val="0"/>
              </a:spcAft>
              <a:buClr>
                <a:schemeClr val="dk1"/>
              </a:buClr>
              <a:buSzPts val="1300"/>
              <a:buNone/>
              <a:defRPr sz="1300"/>
            </a:lvl8pPr>
            <a:lvl9pPr indent="-228600" lvl="8" marL="4114800" algn="l">
              <a:spcBef>
                <a:spcPts val="260"/>
              </a:spcBef>
              <a:spcAft>
                <a:spcPts val="0"/>
              </a:spcAft>
              <a:buClr>
                <a:schemeClr val="dk1"/>
              </a:buClr>
              <a:buSzPts val="1300"/>
              <a:buNone/>
              <a:defRPr sz="1300"/>
            </a:lvl9pPr>
          </a:lstStyle>
          <a:p/>
        </p:txBody>
      </p:sp>
      <p:sp>
        <p:nvSpPr>
          <p:cNvPr id="65" name="Google Shape;65;p11"/>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rmAutofit/>
          </a:bodyPr>
          <a:lstStyle>
            <a:lvl1pPr lvl="0" marR="0" rtl="0" algn="ctr">
              <a:spcBef>
                <a:spcPts val="0"/>
              </a:spcBef>
              <a:spcAft>
                <a:spcPts val="0"/>
              </a:spcAft>
              <a:buClr>
                <a:schemeClr val="dk1"/>
              </a:buClr>
              <a:buSzPts val="6200"/>
              <a:buFont typeface="Calibri"/>
              <a:buNone/>
              <a:defRPr b="0" i="0" sz="6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640080" y="2240281"/>
            <a:ext cx="11521440" cy="6336348"/>
          </a:xfrm>
          <a:prstGeom prst="rect">
            <a:avLst/>
          </a:prstGeom>
          <a:noFill/>
          <a:ln>
            <a:noFill/>
          </a:ln>
        </p:spPr>
        <p:txBody>
          <a:bodyPr anchorCtr="0" anchor="t" bIns="64000" lIns="128000" spcFirstLastPara="1" rIns="128000" wrap="square" tIns="64000">
            <a:normAutofit/>
          </a:bodyPr>
          <a:lstStyle>
            <a:lvl1pPr indent="-514350" lvl="0" marL="457200" marR="0" rtl="0" algn="l">
              <a:spcBef>
                <a:spcPts val="900"/>
              </a:spcBef>
              <a:spcAft>
                <a:spcPts val="0"/>
              </a:spcAft>
              <a:buClr>
                <a:schemeClr val="dk1"/>
              </a:buClr>
              <a:buSzPts val="4500"/>
              <a:buFont typeface="Arial"/>
              <a:buChar char="•"/>
              <a:defRPr b="0" i="0" sz="4500" u="none" cap="none" strike="noStrike">
                <a:solidFill>
                  <a:schemeClr val="dk1"/>
                </a:solidFill>
                <a:latin typeface="Calibri"/>
                <a:ea typeface="Calibri"/>
                <a:cs typeface="Calibri"/>
                <a:sym typeface="Calibri"/>
              </a:defRPr>
            </a:lvl1pPr>
            <a:lvl2pPr indent="-476250" lvl="1" marL="914400" marR="0" rtl="0" algn="l">
              <a:spcBef>
                <a:spcPts val="780"/>
              </a:spcBef>
              <a:spcAft>
                <a:spcPts val="0"/>
              </a:spcAft>
              <a:buClr>
                <a:schemeClr val="dk1"/>
              </a:buClr>
              <a:buSzPts val="3900"/>
              <a:buFont typeface="Arial"/>
              <a:buChar char="–"/>
              <a:defRPr b="0" i="0" sz="3900" u="none" cap="none" strike="noStrike">
                <a:solidFill>
                  <a:schemeClr val="dk1"/>
                </a:solidFill>
                <a:latin typeface="Calibri"/>
                <a:ea typeface="Calibri"/>
                <a:cs typeface="Calibri"/>
                <a:sym typeface="Calibri"/>
              </a:defRPr>
            </a:lvl2pPr>
            <a:lvl3pPr indent="-444500" lvl="2" marL="1371600" marR="0" rtl="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marR="0" rtl="0" algn="l">
              <a:spcBef>
                <a:spcPts val="0"/>
              </a:spcBef>
              <a:spcAft>
                <a:spcPts val="0"/>
              </a:spcAft>
              <a:buSzPts val="1400"/>
              <a:buNone/>
              <a:defRPr b="0" i="0" sz="17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marR="0" rtl="0" algn="ctr">
              <a:spcBef>
                <a:spcPts val="0"/>
              </a:spcBef>
              <a:spcAft>
                <a:spcPts val="0"/>
              </a:spcAft>
              <a:buSzPts val="1400"/>
              <a:buNone/>
              <a:defRPr b="0" i="0" sz="17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rtl="0" algn="r">
              <a:spcBef>
                <a:spcPts val="0"/>
              </a:spcBef>
              <a:buNone/>
              <a:defRPr b="0" i="0" sz="1700" u="none" cap="none" strike="noStrike">
                <a:solidFill>
                  <a:srgbClr val="888888"/>
                </a:solidFill>
                <a:latin typeface="Calibri"/>
                <a:ea typeface="Calibri"/>
                <a:cs typeface="Calibri"/>
                <a:sym typeface="Calibri"/>
              </a:defRPr>
            </a:lvl1pPr>
            <a:lvl2pPr indent="0" lvl="1" marL="0" marR="0" rtl="0" algn="r">
              <a:spcBef>
                <a:spcPts val="0"/>
              </a:spcBef>
              <a:buNone/>
              <a:defRPr b="0" i="0" sz="1700" u="none" cap="none" strike="noStrike">
                <a:solidFill>
                  <a:srgbClr val="888888"/>
                </a:solidFill>
                <a:latin typeface="Calibri"/>
                <a:ea typeface="Calibri"/>
                <a:cs typeface="Calibri"/>
                <a:sym typeface="Calibri"/>
              </a:defRPr>
            </a:lvl2pPr>
            <a:lvl3pPr indent="0" lvl="2" marL="0" marR="0" rtl="0" algn="r">
              <a:spcBef>
                <a:spcPts val="0"/>
              </a:spcBef>
              <a:buNone/>
              <a:defRPr b="0" i="0" sz="1700" u="none" cap="none" strike="noStrike">
                <a:solidFill>
                  <a:srgbClr val="888888"/>
                </a:solidFill>
                <a:latin typeface="Calibri"/>
                <a:ea typeface="Calibri"/>
                <a:cs typeface="Calibri"/>
                <a:sym typeface="Calibri"/>
              </a:defRPr>
            </a:lvl3pPr>
            <a:lvl4pPr indent="0" lvl="3" marL="0" marR="0" rtl="0" algn="r">
              <a:spcBef>
                <a:spcPts val="0"/>
              </a:spcBef>
              <a:buNone/>
              <a:defRPr b="0" i="0" sz="1700" u="none" cap="none" strike="noStrike">
                <a:solidFill>
                  <a:srgbClr val="888888"/>
                </a:solidFill>
                <a:latin typeface="Calibri"/>
                <a:ea typeface="Calibri"/>
                <a:cs typeface="Calibri"/>
                <a:sym typeface="Calibri"/>
              </a:defRPr>
            </a:lvl4pPr>
            <a:lvl5pPr indent="0" lvl="4" marL="0" marR="0" rtl="0" algn="r">
              <a:spcBef>
                <a:spcPts val="0"/>
              </a:spcBef>
              <a:buNone/>
              <a:defRPr b="0" i="0" sz="1700" u="none" cap="none" strike="noStrike">
                <a:solidFill>
                  <a:srgbClr val="888888"/>
                </a:solidFill>
                <a:latin typeface="Calibri"/>
                <a:ea typeface="Calibri"/>
                <a:cs typeface="Calibri"/>
                <a:sym typeface="Calibri"/>
              </a:defRPr>
            </a:lvl5pPr>
            <a:lvl6pPr indent="0" lvl="5" marL="0" marR="0" rtl="0" algn="r">
              <a:spcBef>
                <a:spcPts val="0"/>
              </a:spcBef>
              <a:buNone/>
              <a:defRPr b="0" i="0" sz="1700" u="none" cap="none" strike="noStrike">
                <a:solidFill>
                  <a:srgbClr val="888888"/>
                </a:solidFill>
                <a:latin typeface="Calibri"/>
                <a:ea typeface="Calibri"/>
                <a:cs typeface="Calibri"/>
                <a:sym typeface="Calibri"/>
              </a:defRPr>
            </a:lvl6pPr>
            <a:lvl7pPr indent="0" lvl="6" marL="0" marR="0" rtl="0" algn="r">
              <a:spcBef>
                <a:spcPts val="0"/>
              </a:spcBef>
              <a:buNone/>
              <a:defRPr b="0" i="0" sz="1700" u="none" cap="none" strike="noStrike">
                <a:solidFill>
                  <a:srgbClr val="888888"/>
                </a:solidFill>
                <a:latin typeface="Calibri"/>
                <a:ea typeface="Calibri"/>
                <a:cs typeface="Calibri"/>
                <a:sym typeface="Calibri"/>
              </a:defRPr>
            </a:lvl7pPr>
            <a:lvl8pPr indent="0" lvl="7" marL="0" marR="0" rtl="0" algn="r">
              <a:spcBef>
                <a:spcPts val="0"/>
              </a:spcBef>
              <a:buNone/>
              <a:defRPr b="0" i="0" sz="1700" u="none" cap="none" strike="noStrike">
                <a:solidFill>
                  <a:srgbClr val="888888"/>
                </a:solidFill>
                <a:latin typeface="Calibri"/>
                <a:ea typeface="Calibri"/>
                <a:cs typeface="Calibri"/>
                <a:sym typeface="Calibri"/>
              </a:defRPr>
            </a:lvl8pPr>
            <a:lvl9pPr indent="0" lvl="8" marL="0" marR="0" rtl="0" algn="r">
              <a:spcBef>
                <a:spcPts val="0"/>
              </a:spcBef>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p:nvPr/>
        </p:nvSpPr>
        <p:spPr>
          <a:xfrm>
            <a:off x="150506" y="364907"/>
            <a:ext cx="12500589" cy="171379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sp>
        <p:nvSpPr>
          <p:cNvPr id="85" name="Google Shape;85;p1"/>
          <p:cNvSpPr/>
          <p:nvPr/>
        </p:nvSpPr>
        <p:spPr>
          <a:xfrm>
            <a:off x="150506" y="2381131"/>
            <a:ext cx="3024000" cy="67032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sp>
        <p:nvSpPr>
          <p:cNvPr id="86" name="Google Shape;86;p1"/>
          <p:cNvSpPr/>
          <p:nvPr/>
        </p:nvSpPr>
        <p:spPr>
          <a:xfrm>
            <a:off x="3304792" y="2381131"/>
            <a:ext cx="3024000" cy="67032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sp>
        <p:nvSpPr>
          <p:cNvPr id="87" name="Google Shape;87;p1"/>
          <p:cNvSpPr/>
          <p:nvPr/>
        </p:nvSpPr>
        <p:spPr>
          <a:xfrm>
            <a:off x="6472808" y="2381131"/>
            <a:ext cx="3024000" cy="67032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sp>
        <p:nvSpPr>
          <p:cNvPr id="88" name="Google Shape;88;p1"/>
          <p:cNvSpPr/>
          <p:nvPr/>
        </p:nvSpPr>
        <p:spPr>
          <a:xfrm>
            <a:off x="9627094" y="2381131"/>
            <a:ext cx="3024000" cy="67032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sp>
        <p:nvSpPr>
          <p:cNvPr id="89" name="Google Shape;89;p1"/>
          <p:cNvSpPr txBox="1"/>
          <p:nvPr/>
        </p:nvSpPr>
        <p:spPr>
          <a:xfrm>
            <a:off x="4075650" y="517325"/>
            <a:ext cx="4503000" cy="621600"/>
          </a:xfrm>
          <a:prstGeom prst="rect">
            <a:avLst/>
          </a:prstGeom>
          <a:noFill/>
          <a:ln>
            <a:noFill/>
          </a:ln>
        </p:spPr>
        <p:txBody>
          <a:bodyPr anchorCtr="0" anchor="t" bIns="64000" lIns="128000" spcFirstLastPara="1" rIns="128000" wrap="square" tIns="64000">
            <a:spAutoFit/>
          </a:bodyPr>
          <a:lstStyle/>
          <a:p>
            <a:pPr indent="0" lvl="0" marL="0" marR="0" rtl="0" algn="l">
              <a:spcBef>
                <a:spcPts val="0"/>
              </a:spcBef>
              <a:spcAft>
                <a:spcPts val="0"/>
              </a:spcAft>
              <a:buNone/>
            </a:pPr>
            <a:r>
              <a:rPr b="1" lang="en-IE" sz="3200">
                <a:solidFill>
                  <a:srgbClr val="974806"/>
                </a:solidFill>
                <a:latin typeface="Calibri"/>
                <a:ea typeface="Calibri"/>
                <a:cs typeface="Calibri"/>
                <a:sym typeface="Calibri"/>
              </a:rPr>
              <a:t>Celiapp GIP Stick Reader</a:t>
            </a:r>
            <a:endParaRPr b="1" sz="3200">
              <a:solidFill>
                <a:srgbClr val="974806"/>
              </a:solidFill>
              <a:latin typeface="Calibri"/>
              <a:ea typeface="Calibri"/>
              <a:cs typeface="Calibri"/>
              <a:sym typeface="Calibri"/>
            </a:endParaRPr>
          </a:p>
        </p:txBody>
      </p:sp>
      <p:sp>
        <p:nvSpPr>
          <p:cNvPr id="90" name="Google Shape;90;p1"/>
          <p:cNvSpPr txBox="1"/>
          <p:nvPr/>
        </p:nvSpPr>
        <p:spPr>
          <a:xfrm>
            <a:off x="4904700" y="1307575"/>
            <a:ext cx="2631000" cy="437100"/>
          </a:xfrm>
          <a:prstGeom prst="rect">
            <a:avLst/>
          </a:prstGeom>
          <a:noFill/>
          <a:ln>
            <a:noFill/>
          </a:ln>
        </p:spPr>
        <p:txBody>
          <a:bodyPr anchorCtr="0" anchor="t" bIns="64000" lIns="128000" spcFirstLastPara="1" rIns="128000" wrap="square" tIns="64000">
            <a:spAutoFit/>
          </a:bodyPr>
          <a:lstStyle/>
          <a:p>
            <a:pPr indent="0" lvl="0" marL="0" marR="0" rtl="0" algn="l">
              <a:spcBef>
                <a:spcPts val="0"/>
              </a:spcBef>
              <a:spcAft>
                <a:spcPts val="0"/>
              </a:spcAft>
              <a:buNone/>
            </a:pPr>
            <a:r>
              <a:rPr lang="en-IE" sz="2000">
                <a:solidFill>
                  <a:schemeClr val="dk1"/>
                </a:solidFill>
                <a:latin typeface="Calibri"/>
                <a:ea typeface="Calibri"/>
                <a:cs typeface="Calibri"/>
                <a:sym typeface="Calibri"/>
              </a:rPr>
              <a:t>Sean Nash de Andrade</a:t>
            </a:r>
            <a:endParaRPr sz="2000">
              <a:solidFill>
                <a:schemeClr val="dk1"/>
              </a:solidFill>
              <a:latin typeface="Calibri"/>
              <a:ea typeface="Calibri"/>
              <a:cs typeface="Calibri"/>
              <a:sym typeface="Calibri"/>
            </a:endParaRPr>
          </a:p>
        </p:txBody>
      </p:sp>
      <p:sp>
        <p:nvSpPr>
          <p:cNvPr id="91" name="Google Shape;91;p1"/>
          <p:cNvSpPr txBox="1"/>
          <p:nvPr/>
        </p:nvSpPr>
        <p:spPr>
          <a:xfrm>
            <a:off x="715945" y="2582754"/>
            <a:ext cx="1917192" cy="513987"/>
          </a:xfrm>
          <a:prstGeom prst="rect">
            <a:avLst/>
          </a:prstGeom>
          <a:noFill/>
          <a:ln>
            <a:noFill/>
          </a:ln>
        </p:spPr>
        <p:txBody>
          <a:bodyPr anchorCtr="0" anchor="t" bIns="64000" lIns="128000" spcFirstLastPara="1" rIns="128000" wrap="square" tIns="64000">
            <a:spAutoFit/>
          </a:bodyPr>
          <a:lstStyle/>
          <a:p>
            <a:pPr indent="0" lvl="0" marL="0" marR="0" rtl="0" algn="l">
              <a:spcBef>
                <a:spcPts val="0"/>
              </a:spcBef>
              <a:spcAft>
                <a:spcPts val="0"/>
              </a:spcAft>
              <a:buNone/>
            </a:pPr>
            <a:r>
              <a:rPr b="1" lang="en-IE" sz="2500">
                <a:solidFill>
                  <a:schemeClr val="dk1"/>
                </a:solidFill>
                <a:latin typeface="Calibri"/>
                <a:ea typeface="Calibri"/>
                <a:cs typeface="Calibri"/>
                <a:sym typeface="Calibri"/>
              </a:rPr>
              <a:t>Introduction</a:t>
            </a:r>
            <a:endParaRPr b="1" sz="2500">
              <a:solidFill>
                <a:schemeClr val="dk1"/>
              </a:solidFill>
              <a:latin typeface="Calibri"/>
              <a:ea typeface="Calibri"/>
              <a:cs typeface="Calibri"/>
              <a:sym typeface="Calibri"/>
            </a:endParaRPr>
          </a:p>
        </p:txBody>
      </p:sp>
      <p:sp>
        <p:nvSpPr>
          <p:cNvPr id="92" name="Google Shape;92;p1"/>
          <p:cNvSpPr txBox="1"/>
          <p:nvPr/>
        </p:nvSpPr>
        <p:spPr>
          <a:xfrm>
            <a:off x="4067892" y="2582754"/>
            <a:ext cx="1453796" cy="513987"/>
          </a:xfrm>
          <a:prstGeom prst="rect">
            <a:avLst/>
          </a:prstGeom>
          <a:noFill/>
          <a:ln>
            <a:noFill/>
          </a:ln>
        </p:spPr>
        <p:txBody>
          <a:bodyPr anchorCtr="0" anchor="t" bIns="64000" lIns="128000" spcFirstLastPara="1" rIns="128000" wrap="square" tIns="64000">
            <a:spAutoFit/>
          </a:bodyPr>
          <a:lstStyle/>
          <a:p>
            <a:pPr indent="0" lvl="0" marL="0" marR="0" rtl="0" algn="l">
              <a:spcBef>
                <a:spcPts val="0"/>
              </a:spcBef>
              <a:spcAft>
                <a:spcPts val="0"/>
              </a:spcAft>
              <a:buNone/>
            </a:pPr>
            <a:r>
              <a:rPr b="1" lang="en-IE" sz="2500">
                <a:solidFill>
                  <a:schemeClr val="dk1"/>
                </a:solidFill>
                <a:latin typeface="Calibri"/>
                <a:ea typeface="Calibri"/>
                <a:cs typeface="Calibri"/>
                <a:sym typeface="Calibri"/>
              </a:rPr>
              <a:t>Methods</a:t>
            </a:r>
            <a:endParaRPr b="1" sz="2500">
              <a:solidFill>
                <a:schemeClr val="dk1"/>
              </a:solidFill>
              <a:latin typeface="Calibri"/>
              <a:ea typeface="Calibri"/>
              <a:cs typeface="Calibri"/>
              <a:sym typeface="Calibri"/>
            </a:endParaRPr>
          </a:p>
        </p:txBody>
      </p:sp>
      <p:sp>
        <p:nvSpPr>
          <p:cNvPr id="93" name="Google Shape;93;p1"/>
          <p:cNvSpPr txBox="1"/>
          <p:nvPr/>
        </p:nvSpPr>
        <p:spPr>
          <a:xfrm>
            <a:off x="7364529" y="2582754"/>
            <a:ext cx="1214050" cy="513987"/>
          </a:xfrm>
          <a:prstGeom prst="rect">
            <a:avLst/>
          </a:prstGeom>
          <a:noFill/>
          <a:ln>
            <a:noFill/>
          </a:ln>
        </p:spPr>
        <p:txBody>
          <a:bodyPr anchorCtr="0" anchor="t" bIns="64000" lIns="128000" spcFirstLastPara="1" rIns="128000" wrap="square" tIns="64000">
            <a:spAutoFit/>
          </a:bodyPr>
          <a:lstStyle/>
          <a:p>
            <a:pPr indent="0" lvl="0" marL="0" marR="0" rtl="0" algn="l">
              <a:spcBef>
                <a:spcPts val="0"/>
              </a:spcBef>
              <a:spcAft>
                <a:spcPts val="0"/>
              </a:spcAft>
              <a:buNone/>
            </a:pPr>
            <a:r>
              <a:rPr b="1" lang="en-IE" sz="2500">
                <a:solidFill>
                  <a:schemeClr val="dk1"/>
                </a:solidFill>
                <a:latin typeface="Calibri"/>
                <a:ea typeface="Calibri"/>
                <a:cs typeface="Calibri"/>
                <a:sym typeface="Calibri"/>
              </a:rPr>
              <a:t>Results</a:t>
            </a:r>
            <a:endParaRPr b="1" sz="2500">
              <a:solidFill>
                <a:schemeClr val="dk1"/>
              </a:solidFill>
              <a:latin typeface="Calibri"/>
              <a:ea typeface="Calibri"/>
              <a:cs typeface="Calibri"/>
              <a:sym typeface="Calibri"/>
            </a:endParaRPr>
          </a:p>
        </p:txBody>
      </p:sp>
      <p:sp>
        <p:nvSpPr>
          <p:cNvPr id="94" name="Google Shape;94;p1"/>
          <p:cNvSpPr txBox="1"/>
          <p:nvPr/>
        </p:nvSpPr>
        <p:spPr>
          <a:xfrm>
            <a:off x="10228845" y="2566661"/>
            <a:ext cx="1820498" cy="517065"/>
          </a:xfrm>
          <a:prstGeom prst="rect">
            <a:avLst/>
          </a:prstGeom>
          <a:noFill/>
          <a:ln>
            <a:noFill/>
          </a:ln>
        </p:spPr>
        <p:txBody>
          <a:bodyPr anchorCtr="0" anchor="t" bIns="64000" lIns="128000" spcFirstLastPara="1" rIns="128000" wrap="square" tIns="64000">
            <a:spAutoFit/>
          </a:bodyPr>
          <a:lstStyle/>
          <a:p>
            <a:pPr indent="0" lvl="0" marL="0" marR="0" rtl="0" algn="l">
              <a:spcBef>
                <a:spcPts val="0"/>
              </a:spcBef>
              <a:spcAft>
                <a:spcPts val="0"/>
              </a:spcAft>
              <a:buNone/>
            </a:pPr>
            <a:r>
              <a:rPr b="1" lang="en-IE" sz="2500">
                <a:solidFill>
                  <a:schemeClr val="dk1"/>
                </a:solidFill>
                <a:latin typeface="Calibri"/>
                <a:ea typeface="Calibri"/>
                <a:cs typeface="Calibri"/>
                <a:sym typeface="Calibri"/>
              </a:rPr>
              <a:t>Conclusions</a:t>
            </a:r>
            <a:endParaRPr b="1" sz="2500">
              <a:solidFill>
                <a:schemeClr val="dk1"/>
              </a:solidFill>
              <a:latin typeface="Calibri"/>
              <a:ea typeface="Calibri"/>
              <a:cs typeface="Calibri"/>
              <a:sym typeface="Calibri"/>
            </a:endParaRPr>
          </a:p>
        </p:txBody>
      </p:sp>
      <p:sp>
        <p:nvSpPr>
          <p:cNvPr id="95" name="Google Shape;95;p1"/>
          <p:cNvSpPr txBox="1"/>
          <p:nvPr/>
        </p:nvSpPr>
        <p:spPr>
          <a:xfrm>
            <a:off x="10267998" y="7215320"/>
            <a:ext cx="1925700" cy="513900"/>
          </a:xfrm>
          <a:prstGeom prst="rect">
            <a:avLst/>
          </a:prstGeom>
          <a:noFill/>
          <a:ln>
            <a:noFill/>
          </a:ln>
        </p:spPr>
        <p:txBody>
          <a:bodyPr anchorCtr="0" anchor="t" bIns="64000" lIns="128000" spcFirstLastPara="1" rIns="128000" wrap="square" tIns="64000">
            <a:spAutoFit/>
          </a:bodyPr>
          <a:lstStyle/>
          <a:p>
            <a:pPr indent="0" lvl="0" marL="0" marR="0" rtl="0" algn="l">
              <a:spcBef>
                <a:spcPts val="0"/>
              </a:spcBef>
              <a:spcAft>
                <a:spcPts val="0"/>
              </a:spcAft>
              <a:buNone/>
            </a:pPr>
            <a:r>
              <a:rPr b="1" lang="en-IE" sz="2500">
                <a:solidFill>
                  <a:schemeClr val="dk1"/>
                </a:solidFill>
                <a:latin typeface="Calibri"/>
                <a:ea typeface="Calibri"/>
                <a:cs typeface="Calibri"/>
                <a:sym typeface="Calibri"/>
              </a:rPr>
              <a:t>Bibliography</a:t>
            </a:r>
            <a:endParaRPr b="1" sz="2500">
              <a:solidFill>
                <a:schemeClr val="dk1"/>
              </a:solidFill>
              <a:latin typeface="Calibri"/>
              <a:ea typeface="Calibri"/>
              <a:cs typeface="Calibri"/>
              <a:sym typeface="Calibri"/>
            </a:endParaRPr>
          </a:p>
        </p:txBody>
      </p:sp>
      <p:pic>
        <p:nvPicPr>
          <p:cNvPr id="96" name="Google Shape;96;p1"/>
          <p:cNvPicPr preferRelativeResize="0"/>
          <p:nvPr/>
        </p:nvPicPr>
        <p:blipFill rotWithShape="1">
          <a:blip r:embed="rId3">
            <a:alphaModFix/>
          </a:blip>
          <a:srcRect b="0" l="0" r="0" t="0"/>
          <a:stretch/>
        </p:blipFill>
        <p:spPr>
          <a:xfrm>
            <a:off x="10801084" y="825062"/>
            <a:ext cx="1348740" cy="701040"/>
          </a:xfrm>
          <a:prstGeom prst="rect">
            <a:avLst/>
          </a:prstGeom>
          <a:noFill/>
          <a:ln>
            <a:noFill/>
          </a:ln>
        </p:spPr>
      </p:pic>
      <p:sp>
        <p:nvSpPr>
          <p:cNvPr id="97" name="Google Shape;97;p1"/>
          <p:cNvSpPr txBox="1"/>
          <p:nvPr/>
        </p:nvSpPr>
        <p:spPr>
          <a:xfrm>
            <a:off x="405267" y="3215848"/>
            <a:ext cx="2577950" cy="590931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Clr>
                <a:schemeClr val="dk1"/>
              </a:buClr>
              <a:buSzPts val="1100"/>
              <a:buFont typeface="Arial"/>
              <a:buNone/>
            </a:pPr>
            <a:r>
              <a:rPr lang="en-IE" sz="2000">
                <a:solidFill>
                  <a:schemeClr val="dk1"/>
                </a:solidFill>
                <a:latin typeface="Calibri"/>
                <a:ea typeface="Calibri"/>
                <a:cs typeface="Calibri"/>
                <a:sym typeface="Calibri"/>
              </a:rPr>
              <a:t>My project is to create a phone app that will allow a patient to easily take a picture of their tests. This picture will then be sent to a photo recognition model backend on a server and then the results will be displayed to them while also allowing them to look over previous test results.</a:t>
            </a:r>
            <a:endParaRPr sz="2700">
              <a:solidFill>
                <a:schemeClr val="dk1"/>
              </a:solidFill>
              <a:latin typeface="Calibri"/>
              <a:ea typeface="Calibri"/>
              <a:cs typeface="Calibri"/>
              <a:sym typeface="Calibri"/>
            </a:endParaRPr>
          </a:p>
        </p:txBody>
      </p:sp>
      <p:sp>
        <p:nvSpPr>
          <p:cNvPr id="98" name="Google Shape;98;p1"/>
          <p:cNvSpPr txBox="1"/>
          <p:nvPr/>
        </p:nvSpPr>
        <p:spPr>
          <a:xfrm>
            <a:off x="3527817" y="3231296"/>
            <a:ext cx="257795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E" sz="1800">
                <a:solidFill>
                  <a:schemeClr val="dk1"/>
                </a:solidFill>
                <a:latin typeface="Calibri"/>
                <a:ea typeface="Calibri"/>
                <a:cs typeface="Calibri"/>
                <a:sym typeface="Calibri"/>
              </a:rPr>
              <a:t>The user will be able to choose between capturing the results of their GIP stick tests on their phone to have the results confirmed by a server or review older test results. The Front end application will be made with React Native.</a:t>
            </a:r>
            <a:endParaRPr sz="1800">
              <a:solidFill>
                <a:schemeClr val="dk1"/>
              </a:solidFill>
              <a:latin typeface="Calibri"/>
              <a:ea typeface="Calibri"/>
              <a:cs typeface="Calibri"/>
              <a:sym typeface="Calibri"/>
            </a:endParaRPr>
          </a:p>
        </p:txBody>
      </p:sp>
      <p:sp>
        <p:nvSpPr>
          <p:cNvPr id="99" name="Google Shape;99;p1"/>
          <p:cNvSpPr txBox="1"/>
          <p:nvPr/>
        </p:nvSpPr>
        <p:spPr>
          <a:xfrm>
            <a:off x="6832848" y="3215848"/>
            <a:ext cx="2577900" cy="28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E" sz="1800">
                <a:solidFill>
                  <a:schemeClr val="dk1"/>
                </a:solidFill>
                <a:latin typeface="Calibri"/>
                <a:ea typeface="Calibri"/>
                <a:cs typeface="Calibri"/>
                <a:sym typeface="Calibri"/>
              </a:rPr>
              <a:t>I created the frontend of an application that allows the user to easily view their result history or send a test result to a server for confirmation.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E" sz="1800">
                <a:solidFill>
                  <a:schemeClr val="dk1"/>
                </a:solidFill>
                <a:latin typeface="Calibri"/>
                <a:ea typeface="Calibri"/>
                <a:cs typeface="Calibri"/>
                <a:sym typeface="Calibri"/>
              </a:rPr>
              <a:t>The app is easy to use and can fulfill it’s function within two presses of start up.</a:t>
            </a:r>
            <a:endParaRPr sz="1800">
              <a:solidFill>
                <a:schemeClr val="dk1"/>
              </a:solidFill>
              <a:latin typeface="Calibri"/>
              <a:ea typeface="Calibri"/>
              <a:cs typeface="Calibri"/>
              <a:sym typeface="Calibri"/>
            </a:endParaRPr>
          </a:p>
        </p:txBody>
      </p:sp>
      <p:sp>
        <p:nvSpPr>
          <p:cNvPr id="100" name="Google Shape;100;p1"/>
          <p:cNvSpPr txBox="1"/>
          <p:nvPr/>
        </p:nvSpPr>
        <p:spPr>
          <a:xfrm>
            <a:off x="9915411" y="3215848"/>
            <a:ext cx="257795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E"/>
              <a:t>Alot of focus during this project was spent on how to get the UI as user friendly as possible to as many people as possible. Simplicity and ease of use were the focus with alot of value existing in contrasting colours and grouping of logical elements.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IE"/>
              <a:t>I feel that in the end the product is a an acceptable application and is prepared to accept any back end </a:t>
            </a:r>
            <a:r>
              <a:rPr lang="en-IE"/>
              <a:t>integration</a:t>
            </a:r>
            <a:r>
              <a:rPr lang="en-IE"/>
              <a:t> desired.</a:t>
            </a:r>
            <a:endParaRPr/>
          </a:p>
        </p:txBody>
      </p:sp>
      <p:sp>
        <p:nvSpPr>
          <p:cNvPr id="101" name="Google Shape;101;p1"/>
          <p:cNvSpPr txBox="1"/>
          <p:nvPr/>
        </p:nvSpPr>
        <p:spPr>
          <a:xfrm>
            <a:off x="9915400" y="7896950"/>
            <a:ext cx="2630700" cy="917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IE" sz="1050">
                <a:solidFill>
                  <a:srgbClr val="3C4043"/>
                </a:solidFill>
                <a:highlight>
                  <a:srgbClr val="FFFFFF"/>
                </a:highlight>
                <a:latin typeface="Roboto"/>
                <a:ea typeface="Roboto"/>
                <a:cs typeface="Roboto"/>
                <a:sym typeface="Roboto"/>
              </a:rPr>
              <a:t>Michael Bridgette, Using Object Recognition To Read The Results Of Gluten Test Strips, Final Year Research Report at IT Carlow</a:t>
            </a:r>
            <a:endParaRPr sz="1100">
              <a:solidFill>
                <a:schemeClr val="dk1"/>
              </a:solidFill>
            </a:endParaRPr>
          </a:p>
          <a:p>
            <a:pPr indent="0" lvl="0" marL="0" marR="0" rtl="0" algn="l">
              <a:spcBef>
                <a:spcPts val="1200"/>
              </a:spcBef>
              <a:spcAft>
                <a:spcPts val="0"/>
              </a:spcAft>
              <a:buNone/>
            </a:pPr>
            <a:r>
              <a:t/>
            </a:r>
            <a:endParaRPr sz="1800">
              <a:solidFill>
                <a:schemeClr val="dk1"/>
              </a:solidFill>
              <a:latin typeface="Calibri"/>
              <a:ea typeface="Calibri"/>
              <a:cs typeface="Calibri"/>
              <a:sym typeface="Calibri"/>
            </a:endParaRPr>
          </a:p>
        </p:txBody>
      </p:sp>
      <p:pic>
        <p:nvPicPr>
          <p:cNvPr id="102" name="Google Shape;102;p1"/>
          <p:cNvPicPr preferRelativeResize="0"/>
          <p:nvPr/>
        </p:nvPicPr>
        <p:blipFill>
          <a:blip r:embed="rId4">
            <a:alphaModFix/>
          </a:blip>
          <a:stretch>
            <a:fillRect/>
          </a:stretch>
        </p:blipFill>
        <p:spPr>
          <a:xfrm>
            <a:off x="7271775" y="6349675"/>
            <a:ext cx="1412352" cy="2644950"/>
          </a:xfrm>
          <a:prstGeom prst="rect">
            <a:avLst/>
          </a:prstGeom>
          <a:noFill/>
          <a:ln>
            <a:noFill/>
          </a:ln>
        </p:spPr>
      </p:pic>
      <p:pic>
        <p:nvPicPr>
          <p:cNvPr id="103" name="Google Shape;103;p1"/>
          <p:cNvPicPr preferRelativeResize="0"/>
          <p:nvPr/>
        </p:nvPicPr>
        <p:blipFill>
          <a:blip r:embed="rId5">
            <a:alphaModFix/>
          </a:blip>
          <a:stretch>
            <a:fillRect/>
          </a:stretch>
        </p:blipFill>
        <p:spPr>
          <a:xfrm>
            <a:off x="3996875" y="6473072"/>
            <a:ext cx="1348750" cy="25215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2017-03-30T15:43:19Z</dcterms:created>
  <dc:creator>Philip Bourke</dc:creator>
</cp:coreProperties>
</file>