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dirty="0" err="1" smtClean="0"/>
              <a:t>Résultats</a:t>
            </a:r>
            <a:r>
              <a:rPr lang="en-US" sz="1050" dirty="0" smtClean="0"/>
              <a:t> </a:t>
            </a:r>
            <a:r>
              <a:rPr lang="en-US" sz="1050" dirty="0" smtClean="0"/>
              <a:t>pour</a:t>
            </a:r>
            <a:r>
              <a:rPr lang="en-US" sz="1050" baseline="0" dirty="0" smtClean="0"/>
              <a:t> la</a:t>
            </a:r>
            <a:r>
              <a:rPr lang="en-US" sz="1050" dirty="0" smtClean="0"/>
              <a:t> fonction</a:t>
            </a:r>
            <a:r>
              <a:rPr lang="en-US" sz="1050" baseline="0" dirty="0" smtClean="0"/>
              <a:t> de Hachage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190981335666376"/>
          <c:y val="0.14718253968253969"/>
          <c:w val="0.81105314960629926"/>
          <c:h val="0.58848581427321589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Courbe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Feuil1!$A$2:$A$6</c:f>
              <c:numCache>
                <c:formatCode>General</c:formatCode>
                <c:ptCount val="5"/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0.8</c:v>
                </c:pt>
                <c:pt idx="1">
                  <c:v>1</c:v>
                </c:pt>
                <c:pt idx="2">
                  <c:v>0.9</c:v>
                </c:pt>
                <c:pt idx="3">
                  <c:v>10</c:v>
                </c:pt>
                <c:pt idx="4">
                  <c:v>36.1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06-400E-8916-4073CDCFB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7975695"/>
        <c:axId val="1417969871"/>
      </c:lineChart>
      <c:catAx>
        <c:axId val="1417975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BE" dirty="0" smtClean="0"/>
              </a:p>
              <a:p>
                <a:pPr>
                  <a:defRPr/>
                </a:pPr>
                <a:r>
                  <a:rPr lang="fr-BE" dirty="0" smtClean="0"/>
                  <a:t>NOMBRES</a:t>
                </a:r>
                <a:r>
                  <a:rPr lang="fr-BE" baseline="0" dirty="0" smtClean="0"/>
                  <a:t> DE Même ZEROS</a:t>
                </a:r>
                <a:endParaRPr lang="fr-BE" dirty="0"/>
              </a:p>
              <a:p>
                <a:pPr>
                  <a:defRPr/>
                </a:pPr>
                <a:endParaRPr lang="fr-BE" dirty="0"/>
              </a:p>
            </c:rich>
          </c:tx>
          <c:layout>
            <c:manualLayout>
              <c:xMode val="edge"/>
              <c:yMode val="edge"/>
              <c:x val="0.31993870775605604"/>
              <c:y val="0.8292778849350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7969871"/>
        <c:crosses val="autoZero"/>
        <c:auto val="1"/>
        <c:lblAlgn val="ctr"/>
        <c:lblOffset val="100"/>
        <c:noMultiLvlLbl val="0"/>
      </c:catAx>
      <c:valAx>
        <c:axId val="141796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79756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43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916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321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02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90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10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521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13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67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27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77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B985-3A39-4F66-B42F-C07111F1F1D0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58DC-9F6A-44B7-BC45-29A67A235B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7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Block Chain</a:t>
            </a:r>
            <a:endParaRPr lang="fr-B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Digital Square Matrix - Video Backgroun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78595" y="2767280"/>
            <a:ext cx="7967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chaine de block</a:t>
            </a:r>
            <a:endParaRPr lang="fr-BE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555013" y="6518671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Université du Luxembourg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472" y="9525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Autheurs</a:t>
            </a:r>
            <a:r>
              <a:rPr lang="fr-BE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  <a:p>
            <a:r>
              <a:rPr lang="fr-BE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Sean </a:t>
            </a:r>
            <a:r>
              <a:rPr lang="fr-BE" sz="1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Achtatou</a:t>
            </a:r>
            <a:endParaRPr lang="fr-BE" sz="1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fr-BE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Sergei </a:t>
            </a:r>
            <a:r>
              <a:rPr lang="fr-BE" sz="1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Tichomirov</a:t>
            </a:r>
            <a:endParaRPr lang="fr-BE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48789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Tout droits réservés </a:t>
            </a:r>
            <a:r>
              <a:rPr lang="fr-BE" sz="1600" b="1" dirty="0" smtClean="0">
                <a:solidFill>
                  <a:schemeClr val="bg1"/>
                </a:solidFill>
                <a:latin typeface="+mj-lt"/>
              </a:rPr>
              <a:t>®</a:t>
            </a:r>
            <a:endParaRPr lang="fr-BE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9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repeatCount="300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</p:spPr>
      </p:pic>
      <p:sp>
        <p:nvSpPr>
          <p:cNvPr id="5" name="ZoneTexte 4"/>
          <p:cNvSpPr txBox="1"/>
          <p:nvPr/>
        </p:nvSpPr>
        <p:spPr>
          <a:xfrm>
            <a:off x="132202" y="99424"/>
            <a:ext cx="6888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BE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Qu’est-ce que la chaine de block ?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7224" y="1339503"/>
            <a:ext cx="6862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C’est 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un ensemble 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 Blocks connectés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7224" y="2400591"/>
            <a:ext cx="4977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Utilise le partage pair à pair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4" y="3520738"/>
            <a:ext cx="67938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C’est un système hautement 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sécurisé,</a:t>
            </a:r>
          </a:p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utilisé </a:t>
            </a:r>
            <a:r>
              <a:rPr lang="fr-BE" sz="4000" dirty="0">
                <a:solidFill>
                  <a:schemeClr val="bg1"/>
                </a:solidFill>
                <a:latin typeface="Agency FB" panose="020B0503020202020204" pitchFamily="34" charset="0"/>
              </a:rPr>
              <a:t>dans plusieurs 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compagnies,,</a:t>
            </a:r>
          </a:p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futur </a:t>
            </a:r>
            <a:r>
              <a:rPr lang="fr-BE" sz="4000" dirty="0">
                <a:solidFill>
                  <a:schemeClr val="bg1"/>
                </a:solidFill>
                <a:latin typeface="Agency FB" panose="020B0503020202020204" pitchFamily="34" charset="0"/>
              </a:rPr>
              <a:t>de la sécurité ?</a:t>
            </a:r>
          </a:p>
          <a:p>
            <a:endParaRPr lang="fr-BE" sz="4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60" y="622832"/>
            <a:ext cx="2095500" cy="55721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4" y="1847329"/>
            <a:ext cx="5226000" cy="27001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12" y="2538048"/>
            <a:ext cx="4513004" cy="254253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43" y="1260738"/>
            <a:ext cx="3354742" cy="90892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08" y="2695562"/>
            <a:ext cx="2163760" cy="148434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47" y="4707682"/>
            <a:ext cx="3602734" cy="180136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97" y="2247620"/>
            <a:ext cx="5824250" cy="27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  <a:prstGeom prst="rect">
            <a:avLst/>
          </a:prstGeom>
        </p:spPr>
      </p:pic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05" y="735120"/>
            <a:ext cx="2543182" cy="3097466"/>
          </a:xfrm>
        </p:spPr>
      </p:pic>
      <p:sp>
        <p:nvSpPr>
          <p:cNvPr id="5" name="ZoneTexte 4"/>
          <p:cNvSpPr txBox="1"/>
          <p:nvPr/>
        </p:nvSpPr>
        <p:spPr>
          <a:xfrm>
            <a:off x="0" y="-20186"/>
            <a:ext cx="12096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 quoi est composer la chaine de block ? [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plusieurs 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fonctions</a:t>
            </a:r>
            <a:r>
              <a:rPr lang="fr-BE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] </a:t>
            </a:r>
            <a:r>
              <a:rPr lang="fr-BE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7812" y="932477"/>
            <a:ext cx="4414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Une fonction de Hachage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74" y="1575967"/>
            <a:ext cx="3962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Une signature digitale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33" y="2169417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Un arbre de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Merkle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46" y="4882081"/>
            <a:ext cx="5295440" cy="16019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4" y="1339503"/>
            <a:ext cx="4083578" cy="27632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00" y="1467024"/>
            <a:ext cx="7722282" cy="38611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5" y="810811"/>
            <a:ext cx="7535378" cy="47975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2454" y="1557410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Cryptographique (SHA)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3507" y="3402638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Non-Cryptographique (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SeaHash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20151" y="2038189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Determinisme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20151" y="2371009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re-image resistant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4685" y="3044055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Second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pré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-image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resistant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7249" y="2676555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Collision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résistant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Projet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830" y="3854443"/>
            <a:ext cx="7550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 Algorithm ( XOR, OR/AND, COMPLEMENT, BIT SHIFT LEFT/RIGHT, MODULO )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5" name="Image 44"/>
          <p:cNvPicPr/>
          <p:nvPr/>
        </p:nvPicPr>
        <p:blipFill>
          <a:blip r:embed="rId8"/>
          <a:stretch>
            <a:fillRect/>
          </a:stretch>
        </p:blipFill>
        <p:spPr>
          <a:xfrm>
            <a:off x="6279282" y="1368006"/>
            <a:ext cx="4912077" cy="405917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40830" y="2195445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1.1. Authentication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1099" y="2612566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1.2.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Non-repudiation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1592" y="2992796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1.3. Integrité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1873" y="3416702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Génération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de la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clé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5184" y="4556470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Signature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12881" y="388612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Clé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publique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12881" y="4218948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Clé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privée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5184" y="5019952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2.3.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Vérification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de la signature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2454" y="5470796"/>
            <a:ext cx="6232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4. Attaques : Total Break, Selective forgery, Existential forgery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9" name="Image 68"/>
          <p:cNvPicPr/>
          <p:nvPr/>
        </p:nvPicPr>
        <p:blipFill>
          <a:blip r:embed="rId9"/>
          <a:stretch>
            <a:fillRect/>
          </a:stretch>
        </p:blipFill>
        <p:spPr>
          <a:xfrm>
            <a:off x="5998122" y="1963598"/>
            <a:ext cx="5111688" cy="30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2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6" grpId="0"/>
      <p:bldP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2782" y="2767597"/>
            <a:ext cx="59294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Projets</a:t>
            </a:r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et résulats</a:t>
            </a:r>
            <a:endParaRPr lang="fr-BE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2382941" cy="705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37348"/>
            <a:ext cx="3606911" cy="646331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 fonction de Hachage</a:t>
            </a:r>
            <a:endParaRPr lang="fr-BE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" y="783838"/>
            <a:ext cx="3849753" cy="3989513"/>
          </a:xfrm>
          <a:prstGeom prst="rect">
            <a:avLst/>
          </a:prstGeom>
        </p:spPr>
      </p:pic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228891103"/>
              </p:ext>
            </p:extLst>
          </p:nvPr>
        </p:nvGraphicFramePr>
        <p:xfrm>
          <a:off x="131232" y="4968772"/>
          <a:ext cx="3849753" cy="188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4517692" y="-8890"/>
            <a:ext cx="3134191" cy="646331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 signature digitale</a:t>
            </a:r>
            <a:endParaRPr lang="fr-BE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1723" y="5280"/>
            <a:ext cx="3820277" cy="646331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Une chaine de block local</a:t>
            </a:r>
            <a:endParaRPr lang="fr-BE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5178" y="-318938"/>
            <a:ext cx="133815" cy="76943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7177" y="-200722"/>
            <a:ext cx="133815" cy="76943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5124" y="3281998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Total Break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0541" y="3670661"/>
            <a:ext cx="2106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Selective Forgery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77445" y="4068663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Existential Forgery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33504" y="2868979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Attaques :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54" y="822362"/>
            <a:ext cx="3774461" cy="192121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280018" y="1219266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Fichier JSON ( Unconfirmed and Blocks )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77891" y="1762827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Cinq blocks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dèja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dans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la chaine de blocks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7891" y="2239657"/>
            <a:ext cx="1717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Implementation :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1473" y="2617606"/>
            <a:ext cx="1976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AddToUnconfirmed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71473" y="3024612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MineBlock()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24813" y="5518651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Get_Block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37819" y="5924030"/>
            <a:ext cx="1079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4.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Find_tx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51889" y="3433612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Height 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61507" y="4136326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2.3. Nonce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51889" y="4490902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2.4. </a:t>
            </a:r>
            <a:r>
              <a:rPr lang="en-US" sz="1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Prev_Hash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51889" y="4855248"/>
            <a:ext cx="1091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2.5. Merkle Tree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51889" y="5187249"/>
            <a:ext cx="1154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2.6. Transactions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15053" y="3771980"/>
            <a:ext cx="3259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Hash ( prev_hash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+ Merkle Root + nonce &lt; target )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1610" y="703253"/>
            <a:ext cx="3940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Créer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deux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listes</a:t>
            </a: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 Unconfirmed and Blocks )</a:t>
            </a:r>
            <a:endParaRPr lang="fr-BE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4" grpId="0"/>
      <p:bldP spid="15" grpId="0"/>
      <p:bldP spid="16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2941" cy="6965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92971" y="2974870"/>
            <a:ext cx="35012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fr-BE" sz="60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53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293</Words>
  <Application>Microsoft Office PowerPoint</Application>
  <PresentationFormat>Grand écran</PresentationFormat>
  <Paragraphs>60</Paragraphs>
  <Slides>6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Thème Office</vt:lpstr>
      <vt:lpstr>The Block Chain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Block Chain</dc:title>
  <dc:creator>God</dc:creator>
  <cp:lastModifiedBy>God</cp:lastModifiedBy>
  <cp:revision>25</cp:revision>
  <dcterms:created xsi:type="dcterms:W3CDTF">2018-05-29T12:05:49Z</dcterms:created>
  <dcterms:modified xsi:type="dcterms:W3CDTF">2018-05-29T16:50:16Z</dcterms:modified>
</cp:coreProperties>
</file>