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E60"/>
    <a:srgbClr val="F0807E"/>
    <a:srgbClr val="71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64DED-5ACD-FB27-6937-0A1F95858722}" v="1854" dt="2024-04-30T18:27:51.328"/>
    <p1510:client id="{6FB52283-3EB9-A728-C474-126420FB2FAC}" v="1055" dt="2024-04-29T16:59:4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tkmacosx/" TargetMode="External"/><Relationship Id="rId3" Type="http://schemas.openxmlformats.org/officeDocument/2006/relationships/hyperlink" Target="https://www.istockphoto.com/photos/reaching-goals-mountain" TargetMode="External"/><Relationship Id="rId7" Type="http://schemas.openxmlformats.org/officeDocument/2006/relationships/hyperlink" Target="https://www.geeksforgeeks.org/python-list-index/" TargetMode="External"/><Relationship Id="rId2" Type="http://schemas.openxmlformats.org/officeDocument/2006/relationships/hyperlink" Target="http://chttps/matplotlib.org/stable/gallery/color/named_colo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pages/landing?utm_source=google&amp;utm_medium=cpc&amp;utm_campaign=_chart_en_us_mixed_search_brand_exact_&amp;km_CPC_CampaignId=1457964857&amp;km_CPC_AdGroupID=57044764032&amp;km_CPC_Keyword=lucid%20chart&amp;km_CPC_MatchType=e&amp;km_CPC_ExtensionID=&amp;km_CPC_Network=g&amp;km_CPC_AdPosition=&amp;km_CPC_Creative=442433231228&amp;km_CPC_TargetID=kwd-55720648523&amp;km_CPC_Country=9004885&amp;km_CPC_Device=c&amp;km_CPC_placement=&amp;km_CPC_target=&amp;gad_source=1&amp;gclid=Cj0KCQjwiYOxBhC5ARIsAIvdH51Z-jvZCuKbjlzWVLFgxUGj89X2T-8qeroyRV3xU92KUkGs1HtUGlMaAsA2EALw_wcB" TargetMode="External"/><Relationship Id="rId5" Type="http://schemas.openxmlformats.org/officeDocument/2006/relationships/hyperlink" Target="https://www.analyticsvidhya.com/blog/2021/08/python-tutorial-working-with-csv-file-for-data-science/" TargetMode="External"/><Relationship Id="rId10" Type="http://schemas.openxmlformats.org/officeDocument/2006/relationships/image" Target="../media/image2.svg"/><Relationship Id="rId4" Type="http://schemas.openxmlformats.org/officeDocument/2006/relationships/hyperlink" Target="https://realpython.com/python-gui-tkinter/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F2F4929-A08B-6B89-3D4D-E495D13CE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3269" y="72872"/>
            <a:ext cx="4603707" cy="4635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97699" y="1195432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randview Display"/>
              </a:rPr>
              <a:t>Goal Journal </a:t>
            </a:r>
            <a:br>
              <a:rPr lang="en-US" dirty="0">
                <a:latin typeface="Grandview Display"/>
              </a:rPr>
            </a:br>
            <a:r>
              <a:rPr lang="en-US" dirty="0">
                <a:solidFill>
                  <a:schemeClr val="bg1"/>
                </a:solidFill>
                <a:latin typeface="Grandview Display"/>
              </a:rPr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97699" y="366466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randview Display"/>
              </a:rPr>
              <a:t>CMPT 120L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FDFE-CCF6-38C5-4D01-6BFED76F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  <a:ea typeface="+mj-lt"/>
                <a:cs typeface="+mj-lt"/>
              </a:rPr>
              <a:t>Main Menu</a:t>
            </a:r>
            <a:endParaRPr lang="en-US" dirty="0">
              <a:solidFill>
                <a:srgbClr val="C34E60"/>
              </a:solidFill>
              <a:latin typeface="Grandview Display"/>
            </a:endParaRP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1E72CC7F-8934-DD01-A758-B29C85E1C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01" y="1882775"/>
            <a:ext cx="414539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6D5AA-9C6A-2720-F035-0C211495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468EC721-16F3-EA19-5EAC-BA11B990C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7D534F-E3F3-12E9-546B-0610F8FC2B3F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4967D-97FA-97C1-8C91-190E6BE31966}"/>
              </a:ext>
            </a:extLst>
          </p:cNvPr>
          <p:cNvSpPr txBox="1"/>
          <p:nvPr/>
        </p:nvSpPr>
        <p:spPr>
          <a:xfrm>
            <a:off x="6286500" y="1924050"/>
            <a:ext cx="4476750" cy="29445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solidFill>
                  <a:schemeClr val="bg1"/>
                </a:solidFill>
                <a:latin typeface="Grandview Display"/>
              </a:rPr>
              <a:t>List box to display entries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>
                <a:solidFill>
                  <a:schemeClr val="bg1"/>
                </a:solidFill>
                <a:latin typeface="Grandview Display"/>
              </a:rPr>
              <a:t>Remove an edit entries use this list box to select an entry</a:t>
            </a:r>
            <a:endParaRPr lang="en-US" dirty="0">
              <a:solidFill>
                <a:schemeClr val="bg1"/>
              </a:solidFill>
              <a:latin typeface="Grandview Display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Entries stored by: Title, Date, Time, </a:t>
            </a:r>
            <a:r>
              <a:rPr lang="en-US">
                <a:solidFill>
                  <a:schemeClr val="bg1"/>
                </a:solidFill>
                <a:latin typeface="Grandview Display"/>
              </a:rPr>
              <a:t>Duration, Description.</a:t>
            </a:r>
            <a:endParaRPr lang="en-US" dirty="0">
              <a:solidFill>
                <a:schemeClr val="bg1"/>
              </a:solidFill>
              <a:latin typeface="Grandview Display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Able to </a:t>
            </a:r>
            <a:r>
              <a:rPr lang="en-US">
                <a:solidFill>
                  <a:schemeClr val="bg1"/>
                </a:solidFill>
                <a:latin typeface="Grandview Display"/>
              </a:rPr>
              <a:t>search by date</a:t>
            </a:r>
            <a:endParaRPr lang="en-US" dirty="0">
              <a:solidFill>
                <a:schemeClr val="bg1"/>
              </a:solidFill>
              <a:latin typeface="Grandview Display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About </a:t>
            </a:r>
            <a:r>
              <a:rPr lang="en-US">
                <a:solidFill>
                  <a:schemeClr val="bg1"/>
                </a:solidFill>
                <a:latin typeface="Grandview Display"/>
              </a:rPr>
              <a:t>me button</a:t>
            </a:r>
            <a:endParaRPr lang="en-US" dirty="0">
              <a:solidFill>
                <a:schemeClr val="bg1"/>
              </a:solidFill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16419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DCFD-1F51-0E68-E816-F8402B1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  <a:ea typeface="+mj-lt"/>
                <a:cs typeface="+mj-lt"/>
              </a:rPr>
              <a:t>Edit Page</a:t>
            </a:r>
            <a:endParaRPr lang="en-US" dirty="0">
              <a:latin typeface="Grandview Display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F7DC7AF-F277-E436-83F3-BB3D6747E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325" y="2158206"/>
            <a:ext cx="5191125" cy="25431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E6B-544E-C935-67BC-57DC1B3D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5BBDE128-54E2-EE8E-4AAF-D11F20DD0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1DAC61-E39A-E93D-DC1F-F156E0682783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CBB8B-AFAE-98BF-06A4-26E8FD1316CC}"/>
              </a:ext>
            </a:extLst>
          </p:cNvPr>
          <p:cNvSpPr txBox="1"/>
          <p:nvPr/>
        </p:nvSpPr>
        <p:spPr>
          <a:xfrm>
            <a:off x="6972299" y="2019299"/>
            <a:ext cx="4143375" cy="41910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Select an entry from the list box, then click edit entry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Able to edit all information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Old entry will be deleted, and new will be saved when save changes is clicked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This is a pop-up window from the main menu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When changes are saved the window will close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62899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A785-EC6F-BC48-252C-55C4D95E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  <a:ea typeface="+mj-lt"/>
                <a:cs typeface="+mj-lt"/>
              </a:rPr>
              <a:t>Search Pop-up</a:t>
            </a:r>
            <a:endParaRPr lang="en-US" dirty="0">
              <a:latin typeface="Grandview Display"/>
            </a:endParaRPr>
          </a:p>
        </p:txBody>
      </p:sp>
      <p:pic>
        <p:nvPicPr>
          <p:cNvPr id="9" name="Content Placeholder 8" descr="A screenshot of a phone&#10;&#10;Description automatically generated">
            <a:extLst>
              <a:ext uri="{FF2B5EF4-FFF2-40B4-BE49-F238E27FC236}">
                <a16:creationId xmlns:a16="http://schemas.microsoft.com/office/drawing/2014/main" id="{606B9694-9418-0934-1DF5-D852C9BA6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586831"/>
            <a:ext cx="3771900" cy="2619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72F6-4E86-A726-7B57-8E228A49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1AC389B0-35E3-67EA-6FF9-BEA33FA6E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F8F724-1720-2D00-FBC9-B039AFB8B031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9DF77-2E01-CDE4-350E-3E73221F0AE9}"/>
              </a:ext>
            </a:extLst>
          </p:cNvPr>
          <p:cNvSpPr txBox="1"/>
          <p:nvPr/>
        </p:nvSpPr>
        <p:spPr>
          <a:xfrm>
            <a:off x="6905625" y="2171699"/>
            <a:ext cx="3924300" cy="294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Pop-up window from menu when search is clicked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Searches by date so will display all entries from a date if there are multiple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To close, just close window and will be taken back to main menu</a:t>
            </a:r>
          </a:p>
        </p:txBody>
      </p:sp>
    </p:spTree>
    <p:extLst>
      <p:ext uri="{BB962C8B-B14F-4D97-AF65-F5344CB8AC3E}">
        <p14:creationId xmlns:p14="http://schemas.microsoft.com/office/powerpoint/2010/main" val="312821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A34B-C463-53FC-CB15-80E43997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  <a:ea typeface="+mj-lt"/>
                <a:cs typeface="+mj-lt"/>
              </a:rPr>
              <a:t>Pop-up windows</a:t>
            </a:r>
            <a:endParaRPr lang="en-US" dirty="0">
              <a:latin typeface="Grandview Display"/>
            </a:endParaRPr>
          </a:p>
        </p:txBody>
      </p:sp>
      <p:pic>
        <p:nvPicPr>
          <p:cNvPr id="10" name="Content Placeholder 9" descr="A screenshot of a phone&#10;&#10;Description automatically generated">
            <a:extLst>
              <a:ext uri="{FF2B5EF4-FFF2-40B4-BE49-F238E27FC236}">
                <a16:creationId xmlns:a16="http://schemas.microsoft.com/office/drawing/2014/main" id="{5B42D530-3112-D75C-FC1C-91C3EB51A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734344"/>
            <a:ext cx="2438400" cy="1695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D6B82-9359-DD77-84E1-01905766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E81F68E-E110-7DE5-48B0-00BF3FE8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ECB54D-E897-0294-F130-0BDF322BE6EC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E16472B-B6AD-BFE6-470F-FEF918BB9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25" y="2795587"/>
            <a:ext cx="2438400" cy="169545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D029594-4250-A565-99AE-217689DAF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563" y="4219575"/>
            <a:ext cx="2438400" cy="1695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EB00F-AFE1-A3F2-BBC5-85DC8AAFB614}"/>
              </a:ext>
            </a:extLst>
          </p:cNvPr>
          <p:cNvSpPr txBox="1"/>
          <p:nvPr/>
        </p:nvSpPr>
        <p:spPr>
          <a:xfrm>
            <a:off x="7400925" y="2066925"/>
            <a:ext cx="3562350" cy="16980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Successful login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Incorrect Login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Not selecting an entry to edit or remove</a:t>
            </a:r>
          </a:p>
        </p:txBody>
      </p:sp>
    </p:spTree>
    <p:extLst>
      <p:ext uri="{BB962C8B-B14F-4D97-AF65-F5344CB8AC3E}">
        <p14:creationId xmlns:p14="http://schemas.microsoft.com/office/powerpoint/2010/main" val="257107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D420-9D22-A311-2CB5-C97F048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  <a:ea typeface="+mj-lt"/>
                <a:cs typeface="+mj-lt"/>
              </a:rPr>
              <a:t>About Me Button</a:t>
            </a:r>
            <a:endParaRPr lang="en-US" dirty="0">
              <a:latin typeface="Grandview Display"/>
            </a:endParaRPr>
          </a:p>
        </p:txBody>
      </p:sp>
      <p:pic>
        <p:nvPicPr>
          <p:cNvPr id="9" name="Content Placeholder 8" descr="A grey background with white text&#10;&#10;Description automatically generated">
            <a:extLst>
              <a:ext uri="{FF2B5EF4-FFF2-40B4-BE49-F238E27FC236}">
                <a16:creationId xmlns:a16="http://schemas.microsoft.com/office/drawing/2014/main" id="{AC31F6A2-48CE-6CA9-08F9-EE32F501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2515394"/>
            <a:ext cx="4714875" cy="2028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5676-CB2B-1271-5DD4-00B7FE1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17C65BCC-EC30-3125-4BBE-37CD8CF1F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150BEB-D07C-91AE-D3C0-F05010715F79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EF0A3-6B12-2F64-A5CC-00931350546D}"/>
              </a:ext>
            </a:extLst>
          </p:cNvPr>
          <p:cNvSpPr txBox="1"/>
          <p:nvPr/>
        </p:nvSpPr>
        <p:spPr>
          <a:xfrm>
            <a:off x="7248524" y="1962150"/>
            <a:ext cx="3724275" cy="16980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When about me button is clicked on, from the main menu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Added to give user information about the developer</a:t>
            </a:r>
          </a:p>
        </p:txBody>
      </p:sp>
    </p:spTree>
    <p:extLst>
      <p:ext uri="{BB962C8B-B14F-4D97-AF65-F5344CB8AC3E}">
        <p14:creationId xmlns:p14="http://schemas.microsoft.com/office/powerpoint/2010/main" val="92996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9EA3-50C2-94DE-33C5-92E69C2E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  <a:ea typeface="+mj-lt"/>
                <a:cs typeface="+mj-lt"/>
              </a:rPr>
              <a:t>Data Storage</a:t>
            </a:r>
            <a:endParaRPr lang="en-US" dirty="0">
              <a:latin typeface="Grandview Display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C94FF3-D90E-DA04-ACAA-85570E1C5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2077244"/>
            <a:ext cx="3200400" cy="1352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939B2-1257-5860-7A77-EA4C13A5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15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42AC3BE7-6A12-EC8C-8BEF-C64C132BE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7113E1-847C-7657-372E-BFBFCAFFA16D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E6190F8-DEF0-1B1C-77D7-0B8D613CD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325" y="4119562"/>
            <a:ext cx="5943600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103110-22A8-31E5-00FE-EA8B3FC8A205}"/>
              </a:ext>
            </a:extLst>
          </p:cNvPr>
          <p:cNvSpPr txBox="1"/>
          <p:nvPr/>
        </p:nvSpPr>
        <p:spPr>
          <a:xfrm>
            <a:off x="7867650" y="2038350"/>
            <a:ext cx="3409950" cy="2529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User login information stored in CSV</a:t>
            </a:r>
            <a:endParaRPr lang="en-US"/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User journal entries stored in a txt file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Each user has their own txt file</a:t>
            </a:r>
          </a:p>
        </p:txBody>
      </p:sp>
    </p:spTree>
    <p:extLst>
      <p:ext uri="{BB962C8B-B14F-4D97-AF65-F5344CB8AC3E}">
        <p14:creationId xmlns:p14="http://schemas.microsoft.com/office/powerpoint/2010/main" val="220288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C0F5-6F99-02D5-5028-F62A9279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D250-8B88-CA53-D0F6-2DAEC625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Color List: </a:t>
            </a:r>
            <a:r>
              <a:rPr lang="en-US" sz="2400" dirty="0">
                <a:solidFill>
                  <a:srgbClr val="215F9A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https://matplotlib.org/stable/gallery/color/named_colors.html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Mountain Image: </a:t>
            </a:r>
            <a:r>
              <a:rPr lang="en-US" sz="2400" dirty="0">
                <a:solidFill>
                  <a:srgbClr val="215F9A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https://www.istockphoto.com/photos/reaching-goals-mountain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Tkinter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GUI Guide: 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https://realpython.com/python-gui-tkinter/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CSV File Guide: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https://www.analyticsvidhya.com/blog/2021/08/python-tutorial-working-with-csv-file-for-data-science/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Lucid Chart: 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https://www.lucidchart.com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Index Guide: 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https://www.geeksforgeeks.org/python-list-index/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Tkmacosx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: 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https://pypi.org/project/tkmacosx/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5E939-24FC-7336-AAF9-9979DF97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85204-E196-8D00-8CF3-42D6DC444F58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3D63EF82-C9C5-1FC0-6DE8-51EDEC5746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D0E0-BA8B-7D68-39ED-65F435F6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36" y="365125"/>
            <a:ext cx="4858011" cy="134643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34E60"/>
                </a:solidFill>
                <a:latin typeface="Grandview Display"/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5280-750A-2594-DA91-99C92144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54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Sean Bruno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Sophomore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Major: Applied Math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64E7A-1510-8BB9-5E12-37FC14FCC5B2}"/>
              </a:ext>
            </a:extLst>
          </p:cNvPr>
          <p:cNvSpPr txBox="1"/>
          <p:nvPr/>
        </p:nvSpPr>
        <p:spPr>
          <a:xfrm>
            <a:off x="6096000" y="647177"/>
            <a:ext cx="592898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C34E60"/>
                </a:solidFill>
                <a:latin typeface="Grandview Display"/>
              </a:rPr>
              <a:t>Contact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DCCAF-A682-E3FA-963E-4F9C613ED544}"/>
              </a:ext>
            </a:extLst>
          </p:cNvPr>
          <p:cNvSpPr txBox="1"/>
          <p:nvPr/>
        </p:nvSpPr>
        <p:spPr>
          <a:xfrm>
            <a:off x="6565726" y="1826712"/>
            <a:ext cx="43319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Grandview Display"/>
              </a:rPr>
              <a:t>Sean.bruno1@marist.edu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1772A-A824-9893-FEC9-1FC77A1D3E76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C2C6257-59FE-DD8B-B382-A1B83EA20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A8404-EAFF-A2E2-F6A3-D32DA6CC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1E20-163D-3C7D-4BF4-94CB1A33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1B64-BF48-69AD-59B8-7A78F4A4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The Goal Journal Management System is designed for users to write completed tasks down that help them reach a goal.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The user will be able to add, remove, edit, and search journal entries, all from a main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AB731-A31F-87CA-D8A7-C6DB5C2F28CF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C2C6257-59FE-DD8B-B382-A1B83EA20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A5800-E3A5-1A20-1334-F88B95DA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27A-8531-E6CE-5EB0-929739E3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3648-0D64-961C-B9CE-434E2202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1716768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Grandview Display"/>
              </a:rPr>
              <a:t>Admin: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Grandview Display"/>
              </a:rPr>
              <a:t>- Be able to add a new user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Grandview Display"/>
              </a:rPr>
              <a:t>- Remove a user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Grandview Display"/>
              </a:rPr>
              <a:t>- Assign a role to users (admin or user)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solidFill>
                  <a:schemeClr val="bg1"/>
                </a:solidFill>
                <a:latin typeface="Grandview Display"/>
              </a:rPr>
              <a:t>User:</a:t>
            </a:r>
            <a:endParaRPr lang="en-US" sz="1400" dirty="0">
              <a:solidFill>
                <a:schemeClr val="bg1"/>
              </a:solidFill>
              <a:latin typeface="Grandview Display"/>
            </a:endParaRP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400">
                <a:solidFill>
                  <a:schemeClr val="bg1"/>
                </a:solidFill>
                <a:latin typeface="Grandview Display"/>
              </a:rPr>
              <a:t>Can add or remove a journal entry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400">
                <a:solidFill>
                  <a:schemeClr val="bg1"/>
                </a:solidFill>
                <a:latin typeface="Grandview Display"/>
              </a:rPr>
              <a:t>Can edit a previous journal entry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400">
                <a:solidFill>
                  <a:schemeClr val="bg1"/>
                </a:solidFill>
                <a:latin typeface="Grandview Display"/>
              </a:rPr>
              <a:t>Can search by date to find previous entries</a:t>
            </a:r>
            <a:endParaRPr lang="en-US" sz="1400" dirty="0">
              <a:solidFill>
                <a:schemeClr val="bg1"/>
              </a:solidFill>
              <a:latin typeface="Grandview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solidFill>
                  <a:schemeClr val="bg1"/>
                </a:solidFill>
                <a:latin typeface="Grandview Display"/>
              </a:rPr>
              <a:t>Goal Journal Management System:</a:t>
            </a:r>
            <a:endParaRPr lang="en-US" sz="1400" dirty="0">
              <a:solidFill>
                <a:schemeClr val="bg1"/>
              </a:solidFill>
              <a:latin typeface="Grandview Display"/>
            </a:endParaRP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400">
                <a:solidFill>
                  <a:schemeClr val="bg1"/>
                </a:solidFill>
                <a:latin typeface="Grandview Display"/>
              </a:rPr>
              <a:t>Login Page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400">
                <a:solidFill>
                  <a:schemeClr val="bg1"/>
                </a:solidFill>
                <a:latin typeface="Grandview Display"/>
              </a:rPr>
              <a:t>Admin Page 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1400">
                <a:solidFill>
                  <a:schemeClr val="bg1"/>
                </a:solidFill>
                <a:latin typeface="Grandview Display"/>
              </a:rPr>
              <a:t>Main Menu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chemeClr val="bg1"/>
              </a:solidFill>
              <a:latin typeface="Grandview Display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2CF9-09A0-8ACC-9C05-588A021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89620F09-2DEF-4507-CA63-3250A50F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6B5753-C9B1-8BFD-45F6-6596D382BE47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D586-8C53-59D0-4651-E2FE9AF2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34E60"/>
                </a:solidFill>
                <a:latin typeface="Grandview Display"/>
              </a:rPr>
              <a:t>Project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EDE0-7C3F-B9BE-3016-2DBE8CC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Grandview Display"/>
              </a:rPr>
              <a:t>Goal Journal Management System will do the following:</a:t>
            </a:r>
            <a:endParaRPr lang="en-US" sz="2400" dirty="0">
              <a:solidFill>
                <a:schemeClr val="bg1"/>
              </a:solidFill>
              <a:latin typeface="Grandview Display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latin typeface="Grandview Display"/>
              </a:rPr>
              <a:t>Be user friendly</a:t>
            </a:r>
            <a:endParaRPr lang="en-US" sz="1800" dirty="0">
              <a:solidFill>
                <a:schemeClr val="bg1"/>
              </a:solidFill>
              <a:latin typeface="Grandview Display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latin typeface="Grandview Display"/>
              </a:rPr>
              <a:t>Recognize if an admin or user is logging in</a:t>
            </a:r>
            <a:endParaRPr lang="en-US" sz="1800" dirty="0">
              <a:solidFill>
                <a:schemeClr val="bg1"/>
              </a:solidFill>
              <a:latin typeface="Grandview Display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latin typeface="Grandview Display"/>
              </a:rPr>
              <a:t>Display all entries on the main menu/Display all users on Admin menu</a:t>
            </a:r>
            <a:endParaRPr lang="en-US" sz="1800" dirty="0">
              <a:solidFill>
                <a:schemeClr val="bg1"/>
              </a:solidFill>
              <a:latin typeface="Grandview Display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latin typeface="Grandview Display"/>
              </a:rPr>
              <a:t>Allow user to exit whenever</a:t>
            </a:r>
            <a:endParaRPr lang="en-US" sz="1800" dirty="0">
              <a:solidFill>
                <a:schemeClr val="bg1"/>
              </a:solidFill>
              <a:latin typeface="Grandview Display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latin typeface="Grandview Display"/>
              </a:rPr>
              <a:t>Save all information when program is closed</a:t>
            </a:r>
            <a:endParaRPr lang="en-US" sz="1800" dirty="0">
              <a:solidFill>
                <a:schemeClr val="bg1"/>
              </a:solidFill>
              <a:latin typeface="Grandview Display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latin typeface="Grandview Display"/>
              </a:rPr>
              <a:t>Creates a journal for each user</a:t>
            </a:r>
            <a:endParaRPr lang="en-US" sz="1800" dirty="0">
              <a:solidFill>
                <a:schemeClr val="bg1"/>
              </a:solidFill>
              <a:latin typeface="Grandview Display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sz="2000" dirty="0">
              <a:solidFill>
                <a:schemeClr val="bg1"/>
              </a:solidFill>
              <a:latin typeface="Grandview Display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4DAD5-088B-5CA4-AF1C-4ED5439F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8CD7E-5E4D-E7C9-AA93-0C0D9AE42371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8F6252-C7F9-4F08-5995-C0841A110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3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7231-5E88-30C8-9370-028F8146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34E60"/>
                </a:solidFill>
                <a:latin typeface="Grandview Display"/>
              </a:rPr>
              <a:t>User Experience</a:t>
            </a:r>
            <a:endParaRPr lang="en-US"/>
          </a:p>
        </p:txBody>
      </p:sp>
      <p:pic>
        <p:nvPicPr>
          <p:cNvPr id="9" name="Content Placeholder 8" descr="A diagram of a program&#10;&#10;Description automatically generated">
            <a:extLst>
              <a:ext uri="{FF2B5EF4-FFF2-40B4-BE49-F238E27FC236}">
                <a16:creationId xmlns:a16="http://schemas.microsoft.com/office/drawing/2014/main" id="{1DD9E607-79F4-811D-31C2-002853045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1826062"/>
            <a:ext cx="5671458" cy="43286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9E495-DB1D-C43F-461D-9DB82A18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CE5B7135-584E-6C27-5D63-D0B46E42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C7870D-9EBE-3175-28D1-430D25BA168B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03C9B-398B-AB07-48F3-C489F3D1CAA6}"/>
              </a:ext>
            </a:extLst>
          </p:cNvPr>
          <p:cNvSpPr txBox="1"/>
          <p:nvPr/>
        </p:nvSpPr>
        <p:spPr>
          <a:xfrm>
            <a:off x="7696200" y="1905000"/>
            <a:ext cx="36576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  <a:latin typeface="Grandview Display"/>
              </a:rPr>
              <a:t>User starts at login</a:t>
            </a:r>
          </a:p>
          <a:p>
            <a:r>
              <a:rPr lang="en-US" dirty="0">
                <a:solidFill>
                  <a:schemeClr val="bg1"/>
                </a:solidFill>
                <a:latin typeface="Grandview Display"/>
              </a:rPr>
              <a:t>-Wrong login information, will be </a:t>
            </a:r>
            <a:r>
              <a:rPr lang="en-US">
                <a:solidFill>
                  <a:schemeClr val="bg1"/>
                </a:solidFill>
                <a:latin typeface="Grandview Display"/>
              </a:rPr>
              <a:t>sent back to login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  <a:latin typeface="Grandview Display"/>
              </a:rPr>
              <a:t>Correct, then will be recognized as a user or admin</a:t>
            </a:r>
            <a:endParaRPr lang="en-US" dirty="0">
              <a:solidFill>
                <a:schemeClr val="bg1"/>
              </a:solidFill>
              <a:latin typeface="Grandview Display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  <a:latin typeface="Grandview Display"/>
              </a:rPr>
              <a:t>If an admin, then will be sent to admin menu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  <a:latin typeface="Grandview Display"/>
              </a:rPr>
              <a:t>Admin can add or remove a user, or go back to login from admin menu</a:t>
            </a:r>
            <a:endParaRPr lang="en-US" dirty="0">
              <a:solidFill>
                <a:schemeClr val="bg1"/>
              </a:solidFill>
              <a:latin typeface="Grandview Display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  <a:latin typeface="Grandview Display"/>
              </a:rPr>
              <a:t>User will be directed to the Main </a:t>
            </a:r>
            <a:endParaRPr lang="en-US" dirty="0">
              <a:solidFill>
                <a:schemeClr val="bg1"/>
              </a:solidFill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86762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BE04-46D0-623F-71EA-41B1C022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  <a:ea typeface="+mj-lt"/>
                <a:cs typeface="+mj-lt"/>
              </a:rPr>
              <a:t>Virtual Environment</a:t>
            </a:r>
            <a:endParaRPr lang="en-US" dirty="0" err="1">
              <a:latin typeface="Grandview Display"/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0716-D2A6-9DCA-DF45-1CC9A0AD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3E024-C40F-570D-3CFA-AAAB1878CFE0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Content Placeholder 9" descr="A close-up of a number&#10;&#10;Description automatically generated">
            <a:extLst>
              <a:ext uri="{FF2B5EF4-FFF2-40B4-BE49-F238E27FC236}">
                <a16:creationId xmlns:a16="http://schemas.microsoft.com/office/drawing/2014/main" id="{09F7B116-7BE6-D658-F97B-DC9424EE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79" y="1833854"/>
            <a:ext cx="5702969" cy="484773"/>
          </a:xfr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4A0952D-5117-F773-A451-247AAE7B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9" y="2609097"/>
            <a:ext cx="5702969" cy="2832936"/>
          </a:xfrm>
          <a:prstGeom prst="rect">
            <a:avLst/>
          </a:prstGeom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9D9453B7-5721-4A2B-F280-ADBBE2333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DEED3D-6C3D-A618-24C7-2DA5EE165170}"/>
              </a:ext>
            </a:extLst>
          </p:cNvPr>
          <p:cNvSpPr txBox="1"/>
          <p:nvPr/>
        </p:nvSpPr>
        <p:spPr>
          <a:xfrm>
            <a:off x="7539789" y="1854868"/>
            <a:ext cx="3709736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Created virtual environment in terminal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List of packages installed in terminal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Packages used/imported in python: </a:t>
            </a:r>
          </a:p>
          <a:p>
            <a:r>
              <a:rPr lang="en-US" sz="1600" dirty="0">
                <a:solidFill>
                  <a:schemeClr val="bg1"/>
                </a:solidFill>
                <a:latin typeface="Grandview Display"/>
                <a:cs typeface="Times New Roman"/>
              </a:rPr>
              <a:t>    - OS </a:t>
            </a:r>
            <a:endParaRPr lang="en-US" sz="1600" dirty="0">
              <a:solidFill>
                <a:schemeClr val="bg1"/>
              </a:solidFill>
              <a:latin typeface="Grandview Display"/>
            </a:endParaRPr>
          </a:p>
          <a:p>
            <a:r>
              <a:rPr lang="en-US" sz="1600" dirty="0">
                <a:solidFill>
                  <a:schemeClr val="bg1"/>
                </a:solidFill>
                <a:latin typeface="Grandview Display"/>
                <a:cs typeface="Times New Roman"/>
              </a:rPr>
              <a:t>    - </a:t>
            </a:r>
            <a:r>
              <a:rPr lang="en-US" sz="1600" err="1">
                <a:solidFill>
                  <a:schemeClr val="bg1"/>
                </a:solidFill>
                <a:latin typeface="Grandview Display"/>
                <a:cs typeface="Times New Roman"/>
              </a:rPr>
              <a:t>Tkinter</a:t>
            </a:r>
            <a:r>
              <a:rPr lang="en-US" sz="1600">
                <a:solidFill>
                  <a:schemeClr val="bg1"/>
                </a:solidFill>
                <a:latin typeface="Grandview Display"/>
                <a:cs typeface="Times New Roman"/>
              </a:rPr>
              <a:t> </a:t>
            </a:r>
            <a:endParaRPr lang="en-US" sz="1600" dirty="0">
              <a:solidFill>
                <a:schemeClr val="bg1"/>
              </a:solidFill>
              <a:latin typeface="Grandview Display"/>
            </a:endParaRPr>
          </a:p>
          <a:p>
            <a:r>
              <a:rPr lang="en-US" sz="1600" dirty="0">
                <a:solidFill>
                  <a:schemeClr val="bg1"/>
                </a:solidFill>
                <a:latin typeface="Grandview Display"/>
                <a:cs typeface="Times New Roman"/>
              </a:rPr>
              <a:t>    - CSV</a:t>
            </a:r>
          </a:p>
          <a:p>
            <a:r>
              <a:rPr lang="en-US" sz="1600" dirty="0">
                <a:solidFill>
                  <a:schemeClr val="bg1"/>
                </a:solidFill>
                <a:latin typeface="Grandview Display"/>
                <a:cs typeface="Times New Roman"/>
              </a:rPr>
              <a:t>    </a:t>
            </a:r>
            <a:r>
              <a:rPr lang="en-US" sz="1600">
                <a:solidFill>
                  <a:schemeClr val="bg1"/>
                </a:solidFill>
                <a:latin typeface="Grandview Display"/>
                <a:cs typeface="Times New Roman"/>
              </a:rPr>
              <a:t>- PIL (Imaging)</a:t>
            </a:r>
            <a:endParaRPr lang="en-US" sz="1600" dirty="0">
              <a:solidFill>
                <a:schemeClr val="bg1"/>
              </a:solidFill>
              <a:latin typeface="Grandview Display"/>
              <a:cs typeface="Times New Roman"/>
            </a:endParaRPr>
          </a:p>
          <a:p>
            <a:r>
              <a:rPr lang="en-US" sz="1600" dirty="0">
                <a:solidFill>
                  <a:schemeClr val="bg1"/>
                </a:solidFill>
                <a:latin typeface="Grandview Display"/>
                <a:cs typeface="Times New Roman"/>
              </a:rPr>
              <a:t>    - </a:t>
            </a:r>
            <a:r>
              <a:rPr lang="en-US" sz="1600" dirty="0" err="1">
                <a:solidFill>
                  <a:schemeClr val="bg1"/>
                </a:solidFill>
                <a:latin typeface="Grandview Display"/>
                <a:cs typeface="Times New Roman"/>
              </a:rPr>
              <a:t>Tkmacosx</a:t>
            </a:r>
          </a:p>
          <a:p>
            <a:r>
              <a:rPr lang="en-US" sz="1600" dirty="0">
                <a:solidFill>
                  <a:schemeClr val="bg1"/>
                </a:solidFill>
                <a:latin typeface="Grandview Display"/>
                <a:cs typeface="Times New Roman"/>
              </a:rPr>
              <a:t>    </a:t>
            </a:r>
          </a:p>
          <a:p>
            <a:endParaRPr lang="en-US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00749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4209-8442-E76A-6F7C-6E0C7127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  <a:ea typeface="+mj-lt"/>
                <a:cs typeface="+mj-lt"/>
              </a:rPr>
              <a:t>Login Page</a:t>
            </a:r>
            <a:endParaRPr lang="en-US" dirty="0">
              <a:latin typeface="Grandview Display"/>
            </a:endParaRPr>
          </a:p>
        </p:txBody>
      </p:sp>
      <p:pic>
        <p:nvPicPr>
          <p:cNvPr id="9" name="Content Placeholder 8" descr="A mountain with a flag on top&#10;&#10;Description automatically generated">
            <a:extLst>
              <a:ext uri="{FF2B5EF4-FFF2-40B4-BE49-F238E27FC236}">
                <a16:creationId xmlns:a16="http://schemas.microsoft.com/office/drawing/2014/main" id="{76D5E28E-92C7-50DE-6A1D-65C31395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016" y="1872957"/>
            <a:ext cx="5943600" cy="3895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3409-91FA-B7F6-0557-FABAB67E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830CCB94-279D-71F4-1819-0A72A58DD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C6FD26-03EC-3AD0-4C2B-72AC33072A20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D0B81-1DE1-863B-BE48-2E6396CF02D0}"/>
              </a:ext>
            </a:extLst>
          </p:cNvPr>
          <p:cNvSpPr txBox="1"/>
          <p:nvPr/>
        </p:nvSpPr>
        <p:spPr>
          <a:xfrm>
            <a:off x="7886700" y="1885949"/>
            <a:ext cx="3295650" cy="33600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First window when program is running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Has user provide username and password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Logo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Login Button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Exit Button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Title at Bottom</a:t>
            </a:r>
          </a:p>
        </p:txBody>
      </p:sp>
    </p:spTree>
    <p:extLst>
      <p:ext uri="{BB962C8B-B14F-4D97-AF65-F5344CB8AC3E}">
        <p14:creationId xmlns:p14="http://schemas.microsoft.com/office/powerpoint/2010/main" val="301373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BC28-6156-49D5-1BA1-91D88379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34E60"/>
                </a:solidFill>
                <a:latin typeface="Grandview Display"/>
                <a:ea typeface="+mj-lt"/>
                <a:cs typeface="+mj-lt"/>
              </a:rPr>
              <a:t>Admin Menu</a:t>
            </a:r>
            <a:endParaRPr lang="en-US" dirty="0">
              <a:latin typeface="Grandview Display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230F5BE8-6D98-86AD-CE03-E0F094ED0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1977231"/>
            <a:ext cx="4457700" cy="3857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E303-3447-8EE8-61F2-D3676EC2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E35285C0-275A-BF05-E013-757B912B4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84" y="5838003"/>
            <a:ext cx="803734" cy="804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768B34-61F7-52AD-4117-DCAF13468B9C}"/>
              </a:ext>
            </a:extLst>
          </p:cNvPr>
          <p:cNvSpPr/>
          <p:nvPr/>
        </p:nvSpPr>
        <p:spPr>
          <a:xfrm>
            <a:off x="678493" y="1534438"/>
            <a:ext cx="10845452" cy="10438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872D4-6DFB-6F3B-4B57-1E07DD97059E}"/>
              </a:ext>
            </a:extLst>
          </p:cNvPr>
          <p:cNvSpPr txBox="1"/>
          <p:nvPr/>
        </p:nvSpPr>
        <p:spPr>
          <a:xfrm>
            <a:off x="7038974" y="2009774"/>
            <a:ext cx="3533775" cy="2529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Directed here when an admin logs in 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List box displaying users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Add a user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Remove a user 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  <a:latin typeface="Grandview Display"/>
              </a:rPr>
              <a:t>Go to login button</a:t>
            </a:r>
          </a:p>
        </p:txBody>
      </p:sp>
    </p:spTree>
    <p:extLst>
      <p:ext uri="{BB962C8B-B14F-4D97-AF65-F5344CB8AC3E}">
        <p14:creationId xmlns:p14="http://schemas.microsoft.com/office/powerpoint/2010/main" val="291680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Goal Journal  Management System</vt:lpstr>
      <vt:lpstr>About</vt:lpstr>
      <vt:lpstr>Outline</vt:lpstr>
      <vt:lpstr>Project Objective</vt:lpstr>
      <vt:lpstr>Project Description</vt:lpstr>
      <vt:lpstr>User Experience</vt:lpstr>
      <vt:lpstr>Virtual Environment</vt:lpstr>
      <vt:lpstr>Login Page</vt:lpstr>
      <vt:lpstr>Admin Menu</vt:lpstr>
      <vt:lpstr>Main Menu</vt:lpstr>
      <vt:lpstr>Edit Page</vt:lpstr>
      <vt:lpstr>Search Pop-up</vt:lpstr>
      <vt:lpstr>Pop-up windows</vt:lpstr>
      <vt:lpstr>About Me Button</vt:lpstr>
      <vt:lpstr>Data Storage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567</cp:revision>
  <dcterms:created xsi:type="dcterms:W3CDTF">2024-04-28T20:30:19Z</dcterms:created>
  <dcterms:modified xsi:type="dcterms:W3CDTF">2024-05-01T17:21:28Z</dcterms:modified>
</cp:coreProperties>
</file>