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SEPROJ-CICD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老師：任銳 老師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學生：張忠喬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學號：715030220004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Step2 - </a:t>
            </a:r>
            <a:r>
              <a:rPr lang="zh-TW"/>
              <a:t>設定travis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將travis</a:t>
            </a:r>
            <a:r>
              <a:rPr lang="zh-TW" sz="2400"/>
              <a:t>設定檔.travis.yml放到repo根目錄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163" y="2135925"/>
            <a:ext cx="5637675" cy="22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Step2 - </a:t>
            </a:r>
            <a:r>
              <a:rPr lang="zh-TW"/>
              <a:t>連結專案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525" y="1272591"/>
            <a:ext cx="6498949" cy="317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3377716"/>
            <a:ext cx="6653951" cy="165500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Step2 - </a:t>
            </a:r>
            <a:r>
              <a:rPr lang="zh-TW"/>
              <a:t>測試成功範例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875" y="1436885"/>
            <a:ext cx="6653949" cy="20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發現branch的程式有變更</a:t>
            </a:r>
            <a:r>
              <a:rPr lang="zh-TW" sz="2400"/>
              <a:t>後</a:t>
            </a:r>
            <a:r>
              <a:rPr lang="zh-TW" sz="2400"/>
              <a:t>就會自動做單元測試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Step2 - </a:t>
            </a:r>
            <a:r>
              <a:rPr lang="zh-TW"/>
              <a:t>測試失敗範例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  <a:highlight>
                  <a:srgbClr val="FFFFFF"/>
                </a:highlight>
              </a:rPr>
              <a:t>如果測試失敗會像這樣，並阻止接下來的CD階段</a:t>
            </a:r>
            <a:endParaRPr sz="240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863" y="1675022"/>
            <a:ext cx="6540277" cy="17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849" y="3385800"/>
            <a:ext cx="6208325" cy="13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Step3 - </a:t>
            </a:r>
            <a:r>
              <a:rPr lang="zh-TW"/>
              <a:t>連結Heroku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將Github repo連結起來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勾選Wait fo CI to pass before deploy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並啟動自動deploy</a:t>
            </a:r>
            <a:endParaRPr sz="2400">
              <a:solidFill>
                <a:srgbClr val="333333"/>
              </a:solidFill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174" y="1271100"/>
            <a:ext cx="4785951" cy="31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Step3 (cont.)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如果是用node，可以把npm start設為開始服務的指令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勾選下圖後就會從npm start開始執行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此後如果master branch的程式碼被更新了，就會自動先由travisCI先跑unit test，如果通過再由Heroku自動deploy</a:t>
            </a:r>
            <a:endParaRPr sz="240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63" y="3535650"/>
            <a:ext cx="7790475" cy="9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Step4 - Monitor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可以用log來監控service執行</a:t>
            </a:r>
            <a:endParaRPr sz="2400"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37" y="1827209"/>
            <a:ext cx="7736723" cy="2741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介紹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CICD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  <a:highlight>
                  <a:srgbClr val="FFFFFF"/>
                </a:highlight>
              </a:rPr>
              <a:t>CICD是一套從版控到單元測試到部屬的自動化流程。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  <a:highlight>
                  <a:srgbClr val="FFFFFF"/>
                </a:highlight>
              </a:rPr>
              <a:t>一套從開發者到客戶的自動化流程。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  <a:highlight>
                  <a:srgbClr val="FFFFFF"/>
                </a:highlight>
              </a:rPr>
              <a:t>此篇採用Github+TravisCI+Heroku的解決方案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02" y="2496875"/>
            <a:ext cx="5458000" cy="21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版本控制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工具為github, gitlab, bitbucket…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由於開發的程式日趨複雜，需要工具來管理開發中的每個版本。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有一套名叫gitflow的標準流程</a:t>
            </a:r>
            <a:endParaRPr sz="2400">
              <a:solidFill>
                <a:srgbClr val="333333"/>
              </a:solidFill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800" y="1469200"/>
            <a:ext cx="4496650" cy="27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CI(Countinuous Integration)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自動化檢查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會自動檢查有變更的指定branch，每次有變更都會跑一次unit test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工具為travis CI, gitlab CI…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會在code被merge到master時進行lint與自動化測試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CD(Continuous Deployment)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自動化部屬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每次有變更時，會等待unit test通過，然後執行指定的指令來deploy服務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工具有Heroku等等…</a:t>
            </a:r>
            <a:endParaRPr sz="2400">
              <a:solidFill>
                <a:srgbClr val="333333"/>
              </a:solidFill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Step1 建立要deploy的服務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採用Node JS和express框架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用restful API的形式提供服務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功能為把傳入的數字加一在回傳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最後把code傳上github</a:t>
            </a:r>
            <a:endParaRPr sz="2400">
              <a:solidFill>
                <a:srgbClr val="333333"/>
              </a:solidFill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450" y="1152475"/>
            <a:ext cx="4041800" cy="10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450" y="2637758"/>
            <a:ext cx="4041801" cy="142441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4776050" y="4062175"/>
            <a:ext cx="22422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圖為index.js</a:t>
            </a:r>
            <a:r>
              <a:rPr lang="zh-TW"/>
              <a:t>片段程式碼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將Repo連結到TravisCI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</a:rPr>
              <a:t>把測試用的程式碼給放上去（下圖，使用mocha）</a:t>
            </a:r>
            <a:endParaRPr sz="2400">
              <a:solidFill>
                <a:srgbClr val="333333"/>
              </a:solidFill>
            </a:endParaRPr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</a:endParaRP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33333"/>
                </a:solidFill>
              </a:rPr>
              <a:t>Step2 設定Unit Test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625" y="2226025"/>
            <a:ext cx="5010749" cy="246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