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39"/>
    <a:srgbClr val="C0BDED"/>
    <a:srgbClr val="030032"/>
    <a:srgbClr val="BBB7EB"/>
    <a:srgbClr val="463EA9"/>
    <a:srgbClr val="0B0559"/>
    <a:srgbClr val="DAD8F4"/>
    <a:srgbClr val="8680DD"/>
    <a:srgbClr val="514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C8122-2148-4197-B478-76A207020E07}" v="19" dt="2025-04-11T20:41:44.440"/>
    <p1510:client id="{85A5B612-E66E-4F44-BA09-9EDC9A693B8F}" v="6" dt="2025-04-12T11:36:17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son, Jill (UMSL-Student)" userId="S::jlshrf@umsystem.edu::b78ed8ed-771b-46ca-a759-0520d2c64f40" providerId="AD" clId="Web-{E8D66808-9EC5-A8CC-736A-C4C696B6ED30}"/>
    <pc:docChg chg="modSld">
      <pc:chgData name="Sisson, Jill (UMSL-Student)" userId="S::jlshrf@umsystem.edu::b78ed8ed-771b-46ca-a759-0520d2c64f40" providerId="AD" clId="Web-{E8D66808-9EC5-A8CC-736A-C4C696B6ED30}" dt="2025-04-10T16:52:37.043" v="75" actId="1076"/>
      <pc:docMkLst>
        <pc:docMk/>
      </pc:docMkLst>
      <pc:sldChg chg="addSp modSp">
        <pc:chgData name="Sisson, Jill (UMSL-Student)" userId="S::jlshrf@umsystem.edu::b78ed8ed-771b-46ca-a759-0520d2c64f40" providerId="AD" clId="Web-{E8D66808-9EC5-A8CC-736A-C4C696B6ED30}" dt="2025-04-10T16:52:37.043" v="75" actId="1076"/>
        <pc:sldMkLst>
          <pc:docMk/>
          <pc:sldMk cId="2941928594" sldId="265"/>
        </pc:sldMkLst>
        <pc:spChg chg="ord">
          <ac:chgData name="Sisson, Jill (UMSL-Student)" userId="S::jlshrf@umsystem.edu::b78ed8ed-771b-46ca-a759-0520d2c64f40" providerId="AD" clId="Web-{E8D66808-9EC5-A8CC-736A-C4C696B6ED30}" dt="2025-04-10T16:51:11.543" v="50"/>
          <ac:spMkLst>
            <pc:docMk/>
            <pc:sldMk cId="2941928594" sldId="265"/>
            <ac:spMk id="4" creationId="{E96A5FC2-3129-8D91-B957-D17773C3F8E0}"/>
          </ac:spMkLst>
        </pc:spChg>
        <pc:spChg chg="ord">
          <ac:chgData name="Sisson, Jill (UMSL-Student)" userId="S::jlshrf@umsystem.edu::b78ed8ed-771b-46ca-a759-0520d2c64f40" providerId="AD" clId="Web-{E8D66808-9EC5-A8CC-736A-C4C696B6ED30}" dt="2025-04-10T16:51:34.668" v="64"/>
          <ac:spMkLst>
            <pc:docMk/>
            <pc:sldMk cId="2941928594" sldId="265"/>
            <ac:spMk id="17" creationId="{DF1C7C40-B185-1F8A-E53D-0470CE726C6D}"/>
          </ac:spMkLst>
        </pc:spChg>
        <pc:spChg chg="mod ord">
          <ac:chgData name="Sisson, Jill (UMSL-Student)" userId="S::jlshrf@umsystem.edu::b78ed8ed-771b-46ca-a759-0520d2c64f40" providerId="AD" clId="Web-{E8D66808-9EC5-A8CC-736A-C4C696B6ED30}" dt="2025-04-10T16:52:18.637" v="73" actId="14100"/>
          <ac:spMkLst>
            <pc:docMk/>
            <pc:sldMk cId="2941928594" sldId="265"/>
            <ac:spMk id="18" creationId="{F50B75EB-0B2F-1296-FE23-FBFBA942706B}"/>
          </ac:spMkLst>
        </pc:spChg>
        <pc:spChg chg="mod ord">
          <ac:chgData name="Sisson, Jill (UMSL-Student)" userId="S::jlshrf@umsystem.edu::b78ed8ed-771b-46ca-a759-0520d2c64f40" providerId="AD" clId="Web-{E8D66808-9EC5-A8CC-736A-C4C696B6ED30}" dt="2025-04-10T16:51:18.543" v="54"/>
          <ac:spMkLst>
            <pc:docMk/>
            <pc:sldMk cId="2941928594" sldId="265"/>
            <ac:spMk id="20" creationId="{2C5B9C24-406D-1758-6A5C-34C5D295E26C}"/>
          </ac:spMkLst>
        </pc:spChg>
        <pc:picChg chg="ord">
          <ac:chgData name="Sisson, Jill (UMSL-Student)" userId="S::jlshrf@umsystem.edu::b78ed8ed-771b-46ca-a759-0520d2c64f40" providerId="AD" clId="Web-{E8D66808-9EC5-A8CC-736A-C4C696B6ED30}" dt="2025-04-10T16:50:55.824" v="42"/>
          <ac:picMkLst>
            <pc:docMk/>
            <pc:sldMk cId="2941928594" sldId="265"/>
            <ac:picMk id="3" creationId="{22E6C641-2046-BB4B-3468-29388E5D6BB1}"/>
          </ac:picMkLst>
        </pc:picChg>
      </pc:sldChg>
    </pc:docChg>
  </pc:docChgLst>
  <pc:docChgLst>
    <pc:chgData name="Davis, Sean (UMSL-Student)" userId="50e79e08-4c00-42cc-963b-77a9f8470318" providerId="ADAL" clId="{E028AC5C-C0C0-4D42-AF17-7DB2A1130403}"/>
    <pc:docChg chg="undo redo custSel addSld delSld modSld sldOrd modMainMaster">
      <pc:chgData name="Davis, Sean (UMSL-Student)" userId="50e79e08-4c00-42cc-963b-77a9f8470318" providerId="ADAL" clId="{E028AC5C-C0C0-4D42-AF17-7DB2A1130403}" dt="2025-04-10T16:18:26.028" v="7113" actId="20577"/>
      <pc:docMkLst>
        <pc:docMk/>
      </pc:docMkLst>
      <pc:sldChg chg="addSp delSp modSp new mod setBg">
        <pc:chgData name="Davis, Sean (UMSL-Student)" userId="50e79e08-4c00-42cc-963b-77a9f8470318" providerId="ADAL" clId="{E028AC5C-C0C0-4D42-AF17-7DB2A1130403}" dt="2025-04-10T13:28:14.026" v="6895" actId="167"/>
        <pc:sldMkLst>
          <pc:docMk/>
          <pc:sldMk cId="549163500" sldId="256"/>
        </pc:sldMkLst>
      </pc:sldChg>
      <pc:sldChg chg="addSp delSp modSp new mod">
        <pc:chgData name="Davis, Sean (UMSL-Student)" userId="50e79e08-4c00-42cc-963b-77a9f8470318" providerId="ADAL" clId="{E028AC5C-C0C0-4D42-AF17-7DB2A1130403}" dt="2025-04-10T13:28:21.208" v="6896" actId="167"/>
        <pc:sldMkLst>
          <pc:docMk/>
          <pc:sldMk cId="723415668" sldId="257"/>
        </pc:sldMkLst>
      </pc:sldChg>
      <pc:sldChg chg="addSp delSp modSp new mod">
        <pc:chgData name="Davis, Sean (UMSL-Student)" userId="50e79e08-4c00-42cc-963b-77a9f8470318" providerId="ADAL" clId="{E028AC5C-C0C0-4D42-AF17-7DB2A1130403}" dt="2025-04-10T16:18:26.028" v="7113" actId="20577"/>
        <pc:sldMkLst>
          <pc:docMk/>
          <pc:sldMk cId="1389694119" sldId="258"/>
        </pc:sldMkLst>
      </pc:sldChg>
      <pc:sldChg chg="addSp delSp modSp new mod">
        <pc:chgData name="Davis, Sean (UMSL-Student)" userId="50e79e08-4c00-42cc-963b-77a9f8470318" providerId="ADAL" clId="{E028AC5C-C0C0-4D42-AF17-7DB2A1130403}" dt="2025-04-10T13:28:47.369" v="6898" actId="167"/>
        <pc:sldMkLst>
          <pc:docMk/>
          <pc:sldMk cId="1316939541" sldId="259"/>
        </pc:sldMkLst>
      </pc:sldChg>
      <pc:sldChg chg="addSp delSp modSp new mod">
        <pc:chgData name="Davis, Sean (UMSL-Student)" userId="50e79e08-4c00-42cc-963b-77a9f8470318" providerId="ADAL" clId="{E028AC5C-C0C0-4D42-AF17-7DB2A1130403}" dt="2025-04-10T13:28:52.265" v="6899" actId="167"/>
        <pc:sldMkLst>
          <pc:docMk/>
          <pc:sldMk cId="938882498" sldId="260"/>
        </pc:sldMkLst>
      </pc:sldChg>
      <pc:sldChg chg="addSp delSp modSp new mod">
        <pc:chgData name="Davis, Sean (UMSL-Student)" userId="50e79e08-4c00-42cc-963b-77a9f8470318" providerId="ADAL" clId="{E028AC5C-C0C0-4D42-AF17-7DB2A1130403}" dt="2025-04-10T13:29:10.065" v="6902" actId="167"/>
        <pc:sldMkLst>
          <pc:docMk/>
          <pc:sldMk cId="1919290936" sldId="261"/>
        </pc:sldMkLst>
        <pc:picChg chg="add mod ord">
          <ac:chgData name="Davis, Sean (UMSL-Student)" userId="50e79e08-4c00-42cc-963b-77a9f8470318" providerId="ADAL" clId="{E028AC5C-C0C0-4D42-AF17-7DB2A1130403}" dt="2025-04-10T13:29:10.065" v="6902" actId="167"/>
          <ac:picMkLst>
            <pc:docMk/>
            <pc:sldMk cId="1919290936" sldId="261"/>
            <ac:picMk id="2" creationId="{244D0CF2-2481-AB66-B7AB-2546E08DBAF6}"/>
          </ac:picMkLst>
        </pc:picChg>
      </pc:sldChg>
      <pc:sldChg chg="addSp delSp modSp new mod">
        <pc:chgData name="Davis, Sean (UMSL-Student)" userId="50e79e08-4c00-42cc-963b-77a9f8470318" providerId="ADAL" clId="{E028AC5C-C0C0-4D42-AF17-7DB2A1130403}" dt="2025-04-10T13:29:14.190" v="6903" actId="167"/>
        <pc:sldMkLst>
          <pc:docMk/>
          <pc:sldMk cId="199787823" sldId="262"/>
        </pc:sldMkLst>
      </pc:sldChg>
      <pc:sldChg chg="addSp delSp modSp new mod">
        <pc:chgData name="Davis, Sean (UMSL-Student)" userId="50e79e08-4c00-42cc-963b-77a9f8470318" providerId="ADAL" clId="{E028AC5C-C0C0-4D42-AF17-7DB2A1130403}" dt="2025-04-10T15:34:12.290" v="6945" actId="207"/>
        <pc:sldMkLst>
          <pc:docMk/>
          <pc:sldMk cId="563164589" sldId="263"/>
        </pc:sldMkLst>
      </pc:sldChg>
      <pc:sldChg chg="addSp delSp modSp add mod ord">
        <pc:chgData name="Davis, Sean (UMSL-Student)" userId="50e79e08-4c00-42cc-963b-77a9f8470318" providerId="ADAL" clId="{E028AC5C-C0C0-4D42-AF17-7DB2A1130403}" dt="2025-04-10T15:57:31.910" v="7073" actId="313"/>
        <pc:sldMkLst>
          <pc:docMk/>
          <pc:sldMk cId="191088265" sldId="264"/>
        </pc:sldMkLst>
      </pc:sldChg>
      <pc:sldChg chg="addSp delSp modSp new del mod">
        <pc:chgData name="Davis, Sean (UMSL-Student)" userId="50e79e08-4c00-42cc-963b-77a9f8470318" providerId="ADAL" clId="{E028AC5C-C0C0-4D42-AF17-7DB2A1130403}" dt="2025-04-03T15:40:47.042" v="1110" actId="47"/>
        <pc:sldMkLst>
          <pc:docMk/>
          <pc:sldMk cId="569894834" sldId="264"/>
        </pc:sldMkLst>
      </pc:sldChg>
      <pc:sldChg chg="addSp delSp modSp new mod">
        <pc:chgData name="Davis, Sean (UMSL-Student)" userId="50e79e08-4c00-42cc-963b-77a9f8470318" providerId="ADAL" clId="{E028AC5C-C0C0-4D42-AF17-7DB2A1130403}" dt="2025-04-10T16:14:49.380" v="7100" actId="1076"/>
        <pc:sldMkLst>
          <pc:docMk/>
          <pc:sldMk cId="2941928594" sldId="265"/>
        </pc:sldMkLst>
        <pc:spChg chg="add mod">
          <ac:chgData name="Davis, Sean (UMSL-Student)" userId="50e79e08-4c00-42cc-963b-77a9f8470318" providerId="ADAL" clId="{E028AC5C-C0C0-4D42-AF17-7DB2A1130403}" dt="2025-04-10T15:52:55.799" v="7024" actId="2711"/>
          <ac:spMkLst>
            <pc:docMk/>
            <pc:sldMk cId="2941928594" sldId="265"/>
            <ac:spMk id="4" creationId="{E96A5FC2-3129-8D91-B957-D17773C3F8E0}"/>
          </ac:spMkLst>
        </pc:spChg>
        <pc:spChg chg="add mod">
          <ac:chgData name="Davis, Sean (UMSL-Student)" userId="50e79e08-4c00-42cc-963b-77a9f8470318" providerId="ADAL" clId="{E028AC5C-C0C0-4D42-AF17-7DB2A1130403}" dt="2025-04-09T23:06:15.232" v="6750" actId="1076"/>
          <ac:spMkLst>
            <pc:docMk/>
            <pc:sldMk cId="2941928594" sldId="265"/>
            <ac:spMk id="14" creationId="{9CF10802-6411-A20F-2E1B-71FF3ED416CD}"/>
          </ac:spMkLst>
        </pc:spChg>
        <pc:spChg chg="add mod">
          <ac:chgData name="Davis, Sean (UMSL-Student)" userId="50e79e08-4c00-42cc-963b-77a9f8470318" providerId="ADAL" clId="{E028AC5C-C0C0-4D42-AF17-7DB2A1130403}" dt="2025-04-09T23:06:15.232" v="6750" actId="1076"/>
          <ac:spMkLst>
            <pc:docMk/>
            <pc:sldMk cId="2941928594" sldId="265"/>
            <ac:spMk id="15" creationId="{067A9988-A57C-3AB1-2AE1-33A1B2E84961}"/>
          </ac:spMkLst>
        </pc:spChg>
        <pc:spChg chg="add mod">
          <ac:chgData name="Davis, Sean (UMSL-Student)" userId="50e79e08-4c00-42cc-963b-77a9f8470318" providerId="ADAL" clId="{E028AC5C-C0C0-4D42-AF17-7DB2A1130403}" dt="2025-04-09T23:06:15.232" v="6750" actId="1076"/>
          <ac:spMkLst>
            <pc:docMk/>
            <pc:sldMk cId="2941928594" sldId="265"/>
            <ac:spMk id="16" creationId="{B9E28618-195F-73BE-1320-7E9EBFC73968}"/>
          </ac:spMkLst>
        </pc:spChg>
        <pc:spChg chg="add mod">
          <ac:chgData name="Davis, Sean (UMSL-Student)" userId="50e79e08-4c00-42cc-963b-77a9f8470318" providerId="ADAL" clId="{E028AC5C-C0C0-4D42-AF17-7DB2A1130403}" dt="2025-04-09T23:16:54.925" v="6779" actId="207"/>
          <ac:spMkLst>
            <pc:docMk/>
            <pc:sldMk cId="2941928594" sldId="265"/>
            <ac:spMk id="17" creationId="{DF1C7C40-B185-1F8A-E53D-0470CE726C6D}"/>
          </ac:spMkLst>
        </pc:spChg>
        <pc:spChg chg="add mod ord">
          <ac:chgData name="Davis, Sean (UMSL-Student)" userId="50e79e08-4c00-42cc-963b-77a9f8470318" providerId="ADAL" clId="{E028AC5C-C0C0-4D42-AF17-7DB2A1130403}" dt="2025-04-10T16:09:03.594" v="7085" actId="1076"/>
          <ac:spMkLst>
            <pc:docMk/>
            <pc:sldMk cId="2941928594" sldId="265"/>
            <ac:spMk id="18" creationId="{F50B75EB-0B2F-1296-FE23-FBFBA942706B}"/>
          </ac:spMkLst>
        </pc:spChg>
        <pc:spChg chg="add mod">
          <ac:chgData name="Davis, Sean (UMSL-Student)" userId="50e79e08-4c00-42cc-963b-77a9f8470318" providerId="ADAL" clId="{E028AC5C-C0C0-4D42-AF17-7DB2A1130403}" dt="2025-04-10T15:53:06.509" v="7025" actId="255"/>
          <ac:spMkLst>
            <pc:docMk/>
            <pc:sldMk cId="2941928594" sldId="265"/>
            <ac:spMk id="20" creationId="{2C5B9C24-406D-1758-6A5C-34C5D295E26C}"/>
          </ac:spMkLst>
        </pc:spChg>
        <pc:picChg chg="add mod ord">
          <ac:chgData name="Davis, Sean (UMSL-Student)" userId="50e79e08-4c00-42cc-963b-77a9f8470318" providerId="ADAL" clId="{E028AC5C-C0C0-4D42-AF17-7DB2A1130403}" dt="2025-04-10T13:29:36.414" v="6906" actId="167"/>
          <ac:picMkLst>
            <pc:docMk/>
            <pc:sldMk cId="2941928594" sldId="265"/>
            <ac:picMk id="3" creationId="{22E6C641-2046-BB4B-3468-29388E5D6BB1}"/>
          </ac:picMkLst>
        </pc:picChg>
      </pc:sldChg>
      <pc:sldMasterChg chg="modSp mod setBg modSldLayout">
        <pc:chgData name="Davis, Sean (UMSL-Student)" userId="50e79e08-4c00-42cc-963b-77a9f8470318" providerId="ADAL" clId="{E028AC5C-C0C0-4D42-AF17-7DB2A1130403}" dt="2025-04-09T15:19:58.022" v="1699"/>
        <pc:sldMasterMkLst>
          <pc:docMk/>
          <pc:sldMasterMk cId="2969386521" sldId="2147483648"/>
        </pc:sldMasterMkLst>
        <pc:spChg chg="mod">
          <ac:chgData name="Davis, Sean (UMSL-Student)" userId="50e79e08-4c00-42cc-963b-77a9f8470318" providerId="ADAL" clId="{E028AC5C-C0C0-4D42-AF17-7DB2A1130403}" dt="2025-04-09T15:17:38.931" v="1697" actId="14838"/>
          <ac:spMkLst>
            <pc:docMk/>
            <pc:sldMasterMk cId="2969386521" sldId="2147483648"/>
            <ac:spMk id="2" creationId="{1F37309A-7565-3C23-B52C-67D6F58FF72A}"/>
          </ac:spMkLst>
        </pc:spChg>
        <pc:spChg chg="mod">
          <ac:chgData name="Davis, Sean (UMSL-Student)" userId="50e79e08-4c00-42cc-963b-77a9f8470318" providerId="ADAL" clId="{E028AC5C-C0C0-4D42-AF17-7DB2A1130403}" dt="2025-04-09T15:17:27.644" v="1696" actId="14838"/>
          <ac:spMkLst>
            <pc:docMk/>
            <pc:sldMasterMk cId="2969386521" sldId="2147483648"/>
            <ac:spMk id="3" creationId="{66587B62-0CEE-D89C-9645-55EA6ABE47DB}"/>
          </ac:spMkLst>
        </pc:sp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3734800092" sldId="2147483649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2502944364" sldId="2147483650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2507272288" sldId="2147483651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3918224435" sldId="2147483652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4096629057" sldId="2147483653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3203081313" sldId="2147483654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968568840" sldId="2147483655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684664704" sldId="2147483656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3512410912" sldId="2147483657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3615312411" sldId="2147483658"/>
          </pc:sldLayoutMkLst>
        </pc:sldLayoutChg>
        <pc:sldLayoutChg chg="setBg">
          <pc:chgData name="Davis, Sean (UMSL-Student)" userId="50e79e08-4c00-42cc-963b-77a9f8470318" providerId="ADAL" clId="{E028AC5C-C0C0-4D42-AF17-7DB2A1130403}" dt="2025-04-09T15:19:58.022" v="1699"/>
          <pc:sldLayoutMkLst>
            <pc:docMk/>
            <pc:sldMasterMk cId="2969386521" sldId="2147483648"/>
            <pc:sldLayoutMk cId="305043959" sldId="2147483659"/>
          </pc:sldLayoutMkLst>
        </pc:sldLayoutChg>
      </pc:sldMasterChg>
    </pc:docChg>
  </pc:docChgLst>
  <pc:docChgLst>
    <pc:chgData name="Sisson, Jill (UMSL-Student)" userId="b78ed8ed-771b-46ca-a759-0520d2c64f40" providerId="ADAL" clId="{4DF93D2A-488D-47B7-A827-FD8FB2FA9D53}"/>
    <pc:docChg chg="undo custSel modSld">
      <pc:chgData name="Sisson, Jill (UMSL-Student)" userId="b78ed8ed-771b-46ca-a759-0520d2c64f40" providerId="ADAL" clId="{4DF93D2A-488D-47B7-A827-FD8FB2FA9D53}" dt="2025-04-10T18:47:47.585" v="35" actId="478"/>
      <pc:docMkLst>
        <pc:docMk/>
      </pc:docMkLst>
      <pc:sldChg chg="modSp mod">
        <pc:chgData name="Sisson, Jill (UMSL-Student)" userId="b78ed8ed-771b-46ca-a759-0520d2c64f40" providerId="ADAL" clId="{4DF93D2A-488D-47B7-A827-FD8FB2FA9D53}" dt="2025-04-10T17:37:26.726" v="32" actId="14838"/>
        <pc:sldMkLst>
          <pc:docMk/>
          <pc:sldMk cId="723415668" sldId="257"/>
        </pc:sldMkLst>
      </pc:sldChg>
      <pc:sldChg chg="addSp delSp modSp mod">
        <pc:chgData name="Sisson, Jill (UMSL-Student)" userId="b78ed8ed-771b-46ca-a759-0520d2c64f40" providerId="ADAL" clId="{4DF93D2A-488D-47B7-A827-FD8FB2FA9D53}" dt="2025-04-10T18:47:47.585" v="35" actId="478"/>
        <pc:sldMkLst>
          <pc:docMk/>
          <pc:sldMk cId="2941928594" sldId="265"/>
        </pc:sldMkLst>
        <pc:spChg chg="mod">
          <ac:chgData name="Sisson, Jill (UMSL-Student)" userId="b78ed8ed-771b-46ca-a759-0520d2c64f40" providerId="ADAL" clId="{4DF93D2A-488D-47B7-A827-FD8FB2FA9D53}" dt="2025-04-10T18:47:41.002" v="34" actId="207"/>
          <ac:spMkLst>
            <pc:docMk/>
            <pc:sldMk cId="2941928594" sldId="265"/>
            <ac:spMk id="15" creationId="{067A9988-A57C-3AB1-2AE1-33A1B2E84961}"/>
          </ac:spMkLst>
        </pc:spChg>
        <pc:spChg chg="mod">
          <ac:chgData name="Sisson, Jill (UMSL-Student)" userId="b78ed8ed-771b-46ca-a759-0520d2c64f40" providerId="ADAL" clId="{4DF93D2A-488D-47B7-A827-FD8FB2FA9D53}" dt="2025-04-10T16:55:44.865" v="27" actId="14861"/>
          <ac:spMkLst>
            <pc:docMk/>
            <pc:sldMk cId="2941928594" sldId="265"/>
            <ac:spMk id="18" creationId="{F50B75EB-0B2F-1296-FE23-FBFBA942706B}"/>
          </ac:spMkLst>
        </pc:spChg>
        <pc:picChg chg="add mod ord">
          <ac:chgData name="Sisson, Jill (UMSL-Student)" userId="b78ed8ed-771b-46ca-a759-0520d2c64f40" providerId="ADAL" clId="{4DF93D2A-488D-47B7-A827-FD8FB2FA9D53}" dt="2025-04-10T16:55:09.053" v="23" actId="171"/>
          <ac:picMkLst>
            <pc:docMk/>
            <pc:sldMk cId="2941928594" sldId="265"/>
            <ac:picMk id="8" creationId="{E14CEDB9-3C4E-F725-6BE2-16860CC070EE}"/>
          </ac:picMkLst>
        </pc:picChg>
      </pc:sldChg>
    </pc:docChg>
  </pc:docChgLst>
  <pc:docChgLst>
    <pc:chgData name="Davis, Sean (UMSL-Student)" userId="50e79e08-4c00-42cc-963b-77a9f8470318" providerId="ADAL" clId="{764C8122-2148-4197-B478-76A207020E07}"/>
    <pc:docChg chg="undo redo custSel addSld delSld modSld sldOrd">
      <pc:chgData name="Davis, Sean (UMSL-Student)" userId="50e79e08-4c00-42cc-963b-77a9f8470318" providerId="ADAL" clId="{764C8122-2148-4197-B478-76A207020E07}" dt="2025-04-11T20:54:51.543" v="726" actId="20577"/>
      <pc:docMkLst>
        <pc:docMk/>
      </pc:docMkLst>
      <pc:sldChg chg="add del">
        <pc:chgData name="Davis, Sean (UMSL-Student)" userId="50e79e08-4c00-42cc-963b-77a9f8470318" providerId="ADAL" clId="{764C8122-2148-4197-B478-76A207020E07}" dt="2025-04-11T20:35:57.338" v="604" actId="47"/>
        <pc:sldMkLst>
          <pc:docMk/>
          <pc:sldMk cId="549163500" sldId="256"/>
        </pc:sldMkLst>
      </pc:sldChg>
      <pc:sldChg chg="del">
        <pc:chgData name="Davis, Sean (UMSL-Student)" userId="50e79e08-4c00-42cc-963b-77a9f8470318" providerId="ADAL" clId="{764C8122-2148-4197-B478-76A207020E07}" dt="2025-04-11T20:54:32.102" v="724" actId="47"/>
        <pc:sldMkLst>
          <pc:docMk/>
          <pc:sldMk cId="723415668" sldId="257"/>
        </pc:sldMkLst>
      </pc:sldChg>
      <pc:sldChg chg="del">
        <pc:chgData name="Davis, Sean (UMSL-Student)" userId="50e79e08-4c00-42cc-963b-77a9f8470318" providerId="ADAL" clId="{764C8122-2148-4197-B478-76A207020E07}" dt="2025-04-11T20:36:01.275" v="605" actId="47"/>
        <pc:sldMkLst>
          <pc:docMk/>
          <pc:sldMk cId="1389694119" sldId="258"/>
        </pc:sldMkLst>
      </pc:sldChg>
      <pc:sldChg chg="del">
        <pc:chgData name="Davis, Sean (UMSL-Student)" userId="50e79e08-4c00-42cc-963b-77a9f8470318" providerId="ADAL" clId="{764C8122-2148-4197-B478-76A207020E07}" dt="2025-04-11T20:36:07.706" v="606" actId="47"/>
        <pc:sldMkLst>
          <pc:docMk/>
          <pc:sldMk cId="1316939541" sldId="259"/>
        </pc:sldMkLst>
      </pc:sldChg>
      <pc:sldChg chg="modSp del mod">
        <pc:chgData name="Davis, Sean (UMSL-Student)" userId="50e79e08-4c00-42cc-963b-77a9f8470318" providerId="ADAL" clId="{764C8122-2148-4197-B478-76A207020E07}" dt="2025-04-11T20:54:29.772" v="723" actId="47"/>
        <pc:sldMkLst>
          <pc:docMk/>
          <pc:sldMk cId="938882498" sldId="260"/>
        </pc:sldMkLst>
        <pc:picChg chg="mod">
          <ac:chgData name="Davis, Sean (UMSL-Student)" userId="50e79e08-4c00-42cc-963b-77a9f8470318" providerId="ADAL" clId="{764C8122-2148-4197-B478-76A207020E07}" dt="2025-04-11T15:29:27.225" v="461" actId="208"/>
          <ac:picMkLst>
            <pc:docMk/>
            <pc:sldMk cId="938882498" sldId="260"/>
            <ac:picMk id="8" creationId="{2F164FC1-0DF4-D62F-D981-434379F53097}"/>
          </ac:picMkLst>
        </pc:picChg>
      </pc:sldChg>
      <pc:sldChg chg="addSp delSp modSp mod ord">
        <pc:chgData name="Davis, Sean (UMSL-Student)" userId="50e79e08-4c00-42cc-963b-77a9f8470318" providerId="ADAL" clId="{764C8122-2148-4197-B478-76A207020E07}" dt="2025-04-11T20:54:51.543" v="726" actId="20577"/>
        <pc:sldMkLst>
          <pc:docMk/>
          <pc:sldMk cId="1919290936" sldId="261"/>
        </pc:sldMkLst>
        <pc:spChg chg="add mod">
          <ac:chgData name="Davis, Sean (UMSL-Student)" userId="50e79e08-4c00-42cc-963b-77a9f8470318" providerId="ADAL" clId="{764C8122-2148-4197-B478-76A207020E07}" dt="2025-04-11T15:08:27.776" v="305" actId="1076"/>
          <ac:spMkLst>
            <pc:docMk/>
            <pc:sldMk cId="1919290936" sldId="261"/>
            <ac:spMk id="5" creationId="{86DB204B-4635-687F-8A3A-90E3D49E1A89}"/>
          </ac:spMkLst>
        </pc:spChg>
        <pc:spChg chg="add del mod">
          <ac:chgData name="Davis, Sean (UMSL-Student)" userId="50e79e08-4c00-42cc-963b-77a9f8470318" providerId="ADAL" clId="{764C8122-2148-4197-B478-76A207020E07}" dt="2025-04-11T14:57:43.790" v="70" actId="478"/>
          <ac:spMkLst>
            <pc:docMk/>
            <pc:sldMk cId="1919290936" sldId="261"/>
            <ac:spMk id="6" creationId="{86B37A83-AE5A-34B6-53F9-C17122962CB3}"/>
          </ac:spMkLst>
        </pc:spChg>
        <pc:spChg chg="add del">
          <ac:chgData name="Davis, Sean (UMSL-Student)" userId="50e79e08-4c00-42cc-963b-77a9f8470318" providerId="ADAL" clId="{764C8122-2148-4197-B478-76A207020E07}" dt="2025-04-11T14:56:26.229" v="60" actId="478"/>
          <ac:spMkLst>
            <pc:docMk/>
            <pc:sldMk cId="1919290936" sldId="261"/>
            <ac:spMk id="7" creationId="{9D3AEE7C-8286-B853-BF83-0F956885291D}"/>
          </ac:spMkLst>
        </pc:spChg>
        <pc:spChg chg="add del">
          <ac:chgData name="Davis, Sean (UMSL-Student)" userId="50e79e08-4c00-42cc-963b-77a9f8470318" providerId="ADAL" clId="{764C8122-2148-4197-B478-76A207020E07}" dt="2025-04-11T14:56:26.229" v="60" actId="478"/>
          <ac:spMkLst>
            <pc:docMk/>
            <pc:sldMk cId="1919290936" sldId="261"/>
            <ac:spMk id="8" creationId="{E69E6664-2996-573C-8EE4-4FCCA2F57B86}"/>
          </ac:spMkLst>
        </pc:spChg>
        <pc:spChg chg="add mod">
          <ac:chgData name="Davis, Sean (UMSL-Student)" userId="50e79e08-4c00-42cc-963b-77a9f8470318" providerId="ADAL" clId="{764C8122-2148-4197-B478-76A207020E07}" dt="2025-04-11T15:27:03.247" v="446" actId="207"/>
          <ac:spMkLst>
            <pc:docMk/>
            <pc:sldMk cId="1919290936" sldId="261"/>
            <ac:spMk id="10" creationId="{AD192FCC-AA1B-0527-FFFC-8A9F3F6FF31C}"/>
          </ac:spMkLst>
        </pc:spChg>
        <pc:spChg chg="add mod">
          <ac:chgData name="Davis, Sean (UMSL-Student)" userId="50e79e08-4c00-42cc-963b-77a9f8470318" providerId="ADAL" clId="{764C8122-2148-4197-B478-76A207020E07}" dt="2025-04-11T14:58:50.244" v="98"/>
          <ac:spMkLst>
            <pc:docMk/>
            <pc:sldMk cId="1919290936" sldId="261"/>
            <ac:spMk id="11" creationId="{FEF6170E-793D-6162-26B4-62C3A4125B77}"/>
          </ac:spMkLst>
        </pc:spChg>
        <pc:spChg chg="add del">
          <ac:chgData name="Davis, Sean (UMSL-Student)" userId="50e79e08-4c00-42cc-963b-77a9f8470318" providerId="ADAL" clId="{764C8122-2148-4197-B478-76A207020E07}" dt="2025-04-11T14:56:26.229" v="60" actId="478"/>
          <ac:spMkLst>
            <pc:docMk/>
            <pc:sldMk cId="1919290936" sldId="261"/>
            <ac:spMk id="12" creationId="{53978A32-CA68-27DC-82CF-890F653AEBC0}"/>
          </ac:spMkLst>
        </pc:spChg>
        <pc:spChg chg="add mod">
          <ac:chgData name="Davis, Sean (UMSL-Student)" userId="50e79e08-4c00-42cc-963b-77a9f8470318" providerId="ADAL" clId="{764C8122-2148-4197-B478-76A207020E07}" dt="2025-04-11T20:54:51.543" v="726" actId="20577"/>
          <ac:spMkLst>
            <pc:docMk/>
            <pc:sldMk cId="1919290936" sldId="261"/>
            <ac:spMk id="13" creationId="{F7B203CC-E9DA-BC70-28C9-3AF5B394C21F}"/>
          </ac:spMkLst>
        </pc:spChg>
        <pc:spChg chg="add del mod">
          <ac:chgData name="Davis, Sean (UMSL-Student)" userId="50e79e08-4c00-42cc-963b-77a9f8470318" providerId="ADAL" clId="{764C8122-2148-4197-B478-76A207020E07}" dt="2025-04-11T15:04:48.361" v="205" actId="478"/>
          <ac:spMkLst>
            <pc:docMk/>
            <pc:sldMk cId="1919290936" sldId="261"/>
            <ac:spMk id="14" creationId="{367AD8F9-6D5A-BD08-E728-8BB02FB4DF4E}"/>
          </ac:spMkLst>
        </pc:spChg>
        <pc:spChg chg="add del">
          <ac:chgData name="Davis, Sean (UMSL-Student)" userId="50e79e08-4c00-42cc-963b-77a9f8470318" providerId="ADAL" clId="{764C8122-2148-4197-B478-76A207020E07}" dt="2025-04-11T14:56:26.229" v="60" actId="478"/>
          <ac:spMkLst>
            <pc:docMk/>
            <pc:sldMk cId="1919290936" sldId="261"/>
            <ac:spMk id="19" creationId="{449A9BC5-8DB5-91C6-4316-C4E2C77989C0}"/>
          </ac:spMkLst>
        </pc:spChg>
        <pc:spChg chg="add del">
          <ac:chgData name="Davis, Sean (UMSL-Student)" userId="50e79e08-4c00-42cc-963b-77a9f8470318" providerId="ADAL" clId="{764C8122-2148-4197-B478-76A207020E07}" dt="2025-04-11T14:56:26.229" v="60" actId="478"/>
          <ac:spMkLst>
            <pc:docMk/>
            <pc:sldMk cId="1919290936" sldId="261"/>
            <ac:spMk id="23" creationId="{061FCBD1-15E3-F359-2803-A5F862191CB5}"/>
          </ac:spMkLst>
        </pc:spChg>
        <pc:picChg chg="add mod">
          <ac:chgData name="Davis, Sean (UMSL-Student)" userId="50e79e08-4c00-42cc-963b-77a9f8470318" providerId="ADAL" clId="{764C8122-2148-4197-B478-76A207020E07}" dt="2025-04-11T15:59:55.872" v="603" actId="1076"/>
          <ac:picMkLst>
            <pc:docMk/>
            <pc:sldMk cId="1919290936" sldId="261"/>
            <ac:picMk id="4" creationId="{C22231C9-840E-12A0-DB84-AEB183D7BA8B}"/>
          </ac:picMkLst>
        </pc:picChg>
        <pc:picChg chg="add del">
          <ac:chgData name="Davis, Sean (UMSL-Student)" userId="50e79e08-4c00-42cc-963b-77a9f8470318" providerId="ADAL" clId="{764C8122-2148-4197-B478-76A207020E07}" dt="2025-04-11T14:56:26.229" v="60" actId="478"/>
          <ac:picMkLst>
            <pc:docMk/>
            <pc:sldMk cId="1919290936" sldId="261"/>
            <ac:picMk id="9" creationId="{46C6C0DC-12F5-E411-6561-5417EC3DF40C}"/>
          </ac:picMkLst>
        </pc:picChg>
        <pc:picChg chg="add del">
          <ac:chgData name="Davis, Sean (UMSL-Student)" userId="50e79e08-4c00-42cc-963b-77a9f8470318" providerId="ADAL" clId="{764C8122-2148-4197-B478-76A207020E07}" dt="2025-04-11T14:56:26.229" v="60" actId="478"/>
          <ac:picMkLst>
            <pc:docMk/>
            <pc:sldMk cId="1919290936" sldId="261"/>
            <ac:picMk id="16" creationId="{270C5C81-32A4-7774-CAB1-61409BBD5065}"/>
          </ac:picMkLst>
        </pc:picChg>
        <pc:picChg chg="add del">
          <ac:chgData name="Davis, Sean (UMSL-Student)" userId="50e79e08-4c00-42cc-963b-77a9f8470318" providerId="ADAL" clId="{764C8122-2148-4197-B478-76A207020E07}" dt="2025-04-11T14:56:26.229" v="60" actId="478"/>
          <ac:picMkLst>
            <pc:docMk/>
            <pc:sldMk cId="1919290936" sldId="261"/>
            <ac:picMk id="21" creationId="{62418CE3-EA82-76E4-7200-D541E2CCF262}"/>
          </ac:picMkLst>
        </pc:picChg>
      </pc:sldChg>
      <pc:sldChg chg="del">
        <pc:chgData name="Davis, Sean (UMSL-Student)" userId="50e79e08-4c00-42cc-963b-77a9f8470318" providerId="ADAL" clId="{764C8122-2148-4197-B478-76A207020E07}" dt="2025-04-11T20:36:12.870" v="607" actId="47"/>
        <pc:sldMkLst>
          <pc:docMk/>
          <pc:sldMk cId="199787823" sldId="262"/>
        </pc:sldMkLst>
      </pc:sldChg>
      <pc:sldChg chg="del">
        <pc:chgData name="Davis, Sean (UMSL-Student)" userId="50e79e08-4c00-42cc-963b-77a9f8470318" providerId="ADAL" clId="{764C8122-2148-4197-B478-76A207020E07}" dt="2025-04-11T20:36:19.067" v="608" actId="47"/>
        <pc:sldMkLst>
          <pc:docMk/>
          <pc:sldMk cId="563164589" sldId="263"/>
        </pc:sldMkLst>
      </pc:sldChg>
      <pc:sldChg chg="del">
        <pc:chgData name="Davis, Sean (UMSL-Student)" userId="50e79e08-4c00-42cc-963b-77a9f8470318" providerId="ADAL" clId="{764C8122-2148-4197-B478-76A207020E07}" dt="2025-04-11T20:36:20.875" v="609" actId="47"/>
        <pc:sldMkLst>
          <pc:docMk/>
          <pc:sldMk cId="191088265" sldId="264"/>
        </pc:sldMkLst>
      </pc:sldChg>
      <pc:sldChg chg="addSp delSp modSp mod ord">
        <pc:chgData name="Davis, Sean (UMSL-Student)" userId="50e79e08-4c00-42cc-963b-77a9f8470318" providerId="ADAL" clId="{764C8122-2148-4197-B478-76A207020E07}" dt="2025-04-11T20:42:49.395" v="722" actId="1076"/>
        <pc:sldMkLst>
          <pc:docMk/>
          <pc:sldMk cId="2941928594" sldId="265"/>
        </pc:sldMkLst>
        <pc:spChg chg="mod">
          <ac:chgData name="Davis, Sean (UMSL-Student)" userId="50e79e08-4c00-42cc-963b-77a9f8470318" providerId="ADAL" clId="{764C8122-2148-4197-B478-76A207020E07}" dt="2025-04-11T15:42:15.722" v="565" actId="2710"/>
          <ac:spMkLst>
            <pc:docMk/>
            <pc:sldMk cId="2941928594" sldId="265"/>
            <ac:spMk id="4" creationId="{E96A5FC2-3129-8D91-B957-D17773C3F8E0}"/>
          </ac:spMkLst>
        </pc:spChg>
        <pc:spChg chg="add mod">
          <ac:chgData name="Davis, Sean (UMSL-Student)" userId="50e79e08-4c00-42cc-963b-77a9f8470318" providerId="ADAL" clId="{764C8122-2148-4197-B478-76A207020E07}" dt="2025-04-11T14:48:54.993" v="8" actId="1076"/>
          <ac:spMkLst>
            <pc:docMk/>
            <pc:sldMk cId="2941928594" sldId="265"/>
            <ac:spMk id="6" creationId="{D8B99D60-2B7B-C5F0-4FB6-703FD299AACA}"/>
          </ac:spMkLst>
        </pc:spChg>
        <pc:spChg chg="add mod">
          <ac:chgData name="Davis, Sean (UMSL-Student)" userId="50e79e08-4c00-42cc-963b-77a9f8470318" providerId="ADAL" clId="{764C8122-2148-4197-B478-76A207020E07}" dt="2025-04-11T15:59:43.186" v="600" actId="1076"/>
          <ac:spMkLst>
            <pc:docMk/>
            <pc:sldMk cId="2941928594" sldId="265"/>
            <ac:spMk id="7" creationId="{5D4601AE-C331-F9A9-EF3C-18C347130933}"/>
          </ac:spMkLst>
        </pc:spChg>
        <pc:spChg chg="add mod">
          <ac:chgData name="Davis, Sean (UMSL-Student)" userId="50e79e08-4c00-42cc-963b-77a9f8470318" providerId="ADAL" clId="{764C8122-2148-4197-B478-76A207020E07}" dt="2025-04-11T20:41:04.208" v="684" actId="1076"/>
          <ac:spMkLst>
            <pc:docMk/>
            <pc:sldMk cId="2941928594" sldId="265"/>
            <ac:spMk id="9" creationId="{844F42F7-AD4B-4631-FE07-B6B54F8C64E8}"/>
          </ac:spMkLst>
        </pc:spChg>
        <pc:spChg chg="add mod">
          <ac:chgData name="Davis, Sean (UMSL-Student)" userId="50e79e08-4c00-42cc-963b-77a9f8470318" providerId="ADAL" clId="{764C8122-2148-4197-B478-76A207020E07}" dt="2025-04-11T20:42:49.395" v="722" actId="1076"/>
          <ac:spMkLst>
            <pc:docMk/>
            <pc:sldMk cId="2941928594" sldId="265"/>
            <ac:spMk id="12" creationId="{F0B1DBD8-9294-C13D-1ABE-D65900396B26}"/>
          </ac:spMkLst>
        </pc:spChg>
        <pc:spChg chg="mod">
          <ac:chgData name="Davis, Sean (UMSL-Student)" userId="50e79e08-4c00-42cc-963b-77a9f8470318" providerId="ADAL" clId="{764C8122-2148-4197-B478-76A207020E07}" dt="2025-04-11T14:52:18.290" v="42" actId="1076"/>
          <ac:spMkLst>
            <pc:docMk/>
            <pc:sldMk cId="2941928594" sldId="265"/>
            <ac:spMk id="14" creationId="{9CF10802-6411-A20F-2E1B-71FF3ED416CD}"/>
          </ac:spMkLst>
        </pc:spChg>
        <pc:spChg chg="mod">
          <ac:chgData name="Davis, Sean (UMSL-Student)" userId="50e79e08-4c00-42cc-963b-77a9f8470318" providerId="ADAL" clId="{764C8122-2148-4197-B478-76A207020E07}" dt="2025-04-11T14:52:18.290" v="42" actId="1076"/>
          <ac:spMkLst>
            <pc:docMk/>
            <pc:sldMk cId="2941928594" sldId="265"/>
            <ac:spMk id="15" creationId="{067A9988-A57C-3AB1-2AE1-33A1B2E84961}"/>
          </ac:spMkLst>
        </pc:spChg>
        <pc:spChg chg="mod">
          <ac:chgData name="Davis, Sean (UMSL-Student)" userId="50e79e08-4c00-42cc-963b-77a9f8470318" providerId="ADAL" clId="{764C8122-2148-4197-B478-76A207020E07}" dt="2025-04-11T14:52:18.290" v="42" actId="1076"/>
          <ac:spMkLst>
            <pc:docMk/>
            <pc:sldMk cId="2941928594" sldId="265"/>
            <ac:spMk id="16" creationId="{B9E28618-195F-73BE-1320-7E9EBFC73968}"/>
          </ac:spMkLst>
        </pc:spChg>
        <pc:spChg chg="mod">
          <ac:chgData name="Davis, Sean (UMSL-Student)" userId="50e79e08-4c00-42cc-963b-77a9f8470318" providerId="ADAL" clId="{764C8122-2148-4197-B478-76A207020E07}" dt="2025-04-11T14:52:18.290" v="42" actId="1076"/>
          <ac:spMkLst>
            <pc:docMk/>
            <pc:sldMk cId="2941928594" sldId="265"/>
            <ac:spMk id="17" creationId="{DF1C7C40-B185-1F8A-E53D-0470CE726C6D}"/>
          </ac:spMkLst>
        </pc:spChg>
        <pc:spChg chg="mod">
          <ac:chgData name="Davis, Sean (UMSL-Student)" userId="50e79e08-4c00-42cc-963b-77a9f8470318" providerId="ADAL" clId="{764C8122-2148-4197-B478-76A207020E07}" dt="2025-04-11T14:51:14.448" v="28" actId="14100"/>
          <ac:spMkLst>
            <pc:docMk/>
            <pc:sldMk cId="2941928594" sldId="265"/>
            <ac:spMk id="18" creationId="{F50B75EB-0B2F-1296-FE23-FBFBA942706B}"/>
          </ac:spMkLst>
        </pc:spChg>
        <pc:spChg chg="mod">
          <ac:chgData name="Davis, Sean (UMSL-Student)" userId="50e79e08-4c00-42cc-963b-77a9f8470318" providerId="ADAL" clId="{764C8122-2148-4197-B478-76A207020E07}" dt="2025-04-11T15:41:58.759" v="560" actId="207"/>
          <ac:spMkLst>
            <pc:docMk/>
            <pc:sldMk cId="2941928594" sldId="265"/>
            <ac:spMk id="20" creationId="{2C5B9C24-406D-1758-6A5C-34C5D295E26C}"/>
          </ac:spMkLst>
        </pc:spChg>
        <pc:spChg chg="del">
          <ac:chgData name="Davis, Sean (UMSL-Student)" userId="50e79e08-4c00-42cc-963b-77a9f8470318" providerId="ADAL" clId="{764C8122-2148-4197-B478-76A207020E07}" dt="2025-04-11T14:48:10.264" v="0" actId="478"/>
          <ac:spMkLst>
            <pc:docMk/>
            <pc:sldMk cId="2941928594" sldId="265"/>
            <ac:spMk id="23" creationId="{F0FA1893-F18E-DD98-0E1B-DD631E3B22FB}"/>
          </ac:spMkLst>
        </pc:spChg>
        <pc:picChg chg="add mod">
          <ac:chgData name="Davis, Sean (UMSL-Student)" userId="50e79e08-4c00-42cc-963b-77a9f8470318" providerId="ADAL" clId="{764C8122-2148-4197-B478-76A207020E07}" dt="2025-04-11T14:48:54.993" v="8" actId="1076"/>
          <ac:picMkLst>
            <pc:docMk/>
            <pc:sldMk cId="2941928594" sldId="265"/>
            <ac:picMk id="2" creationId="{A6F2B982-EB00-0949-B44C-E1F63E0749DC}"/>
          </ac:picMkLst>
        </pc:picChg>
        <pc:picChg chg="add mod">
          <ac:chgData name="Davis, Sean (UMSL-Student)" userId="50e79e08-4c00-42cc-963b-77a9f8470318" providerId="ADAL" clId="{764C8122-2148-4197-B478-76A207020E07}" dt="2025-04-11T14:48:54.993" v="8" actId="1076"/>
          <ac:picMkLst>
            <pc:docMk/>
            <pc:sldMk cId="2941928594" sldId="265"/>
            <ac:picMk id="5" creationId="{E978B649-94D5-61F0-717A-E70099091850}"/>
          </ac:picMkLst>
        </pc:picChg>
        <pc:picChg chg="mod">
          <ac:chgData name="Davis, Sean (UMSL-Student)" userId="50e79e08-4c00-42cc-963b-77a9f8470318" providerId="ADAL" clId="{764C8122-2148-4197-B478-76A207020E07}" dt="2025-04-11T14:51:14.448" v="28" actId="14100"/>
          <ac:picMkLst>
            <pc:docMk/>
            <pc:sldMk cId="2941928594" sldId="265"/>
            <ac:picMk id="8" creationId="{E14CEDB9-3C4E-F725-6BE2-16860CC070EE}"/>
          </ac:picMkLst>
        </pc:picChg>
        <pc:picChg chg="add mod">
          <ac:chgData name="Davis, Sean (UMSL-Student)" userId="50e79e08-4c00-42cc-963b-77a9f8470318" providerId="ADAL" clId="{764C8122-2148-4197-B478-76A207020E07}" dt="2025-04-11T20:42:49.395" v="722" actId="1076"/>
          <ac:picMkLst>
            <pc:docMk/>
            <pc:sldMk cId="2941928594" sldId="265"/>
            <ac:picMk id="11" creationId="{EEBB5EBF-57EB-5651-D8CC-159F2EDC71F5}"/>
          </ac:picMkLst>
        </pc:picChg>
        <pc:picChg chg="del">
          <ac:chgData name="Davis, Sean (UMSL-Student)" userId="50e79e08-4c00-42cc-963b-77a9f8470318" providerId="ADAL" clId="{764C8122-2148-4197-B478-76A207020E07}" dt="2025-04-11T14:48:10.264" v="0" actId="478"/>
          <ac:picMkLst>
            <pc:docMk/>
            <pc:sldMk cId="2941928594" sldId="265"/>
            <ac:picMk id="21" creationId="{F2911C7D-74FB-4F07-0A7B-A9F6E3920A5C}"/>
          </ac:picMkLst>
        </pc:picChg>
        <pc:picChg chg="del">
          <ac:chgData name="Davis, Sean (UMSL-Student)" userId="50e79e08-4c00-42cc-963b-77a9f8470318" providerId="ADAL" clId="{764C8122-2148-4197-B478-76A207020E07}" dt="2025-04-11T14:48:10.264" v="0" actId="478"/>
          <ac:picMkLst>
            <pc:docMk/>
            <pc:sldMk cId="2941928594" sldId="265"/>
            <ac:picMk id="22" creationId="{1AD9A955-E2EE-5D30-B0A6-28BD81AA7730}"/>
          </ac:picMkLst>
        </pc:picChg>
      </pc:sldChg>
      <pc:sldChg chg="addSp delSp modSp add mod">
        <pc:chgData name="Davis, Sean (UMSL-Student)" userId="50e79e08-4c00-42cc-963b-77a9f8470318" providerId="ADAL" clId="{764C8122-2148-4197-B478-76A207020E07}" dt="2025-04-11T15:45:03.255" v="598" actId="1076"/>
        <pc:sldMkLst>
          <pc:docMk/>
          <pc:sldMk cId="2260020829" sldId="266"/>
        </pc:sldMkLst>
        <pc:spChg chg="add mod">
          <ac:chgData name="Davis, Sean (UMSL-Student)" userId="50e79e08-4c00-42cc-963b-77a9f8470318" providerId="ADAL" clId="{764C8122-2148-4197-B478-76A207020E07}" dt="2025-04-11T15:30:36.228" v="467"/>
          <ac:spMkLst>
            <pc:docMk/>
            <pc:sldMk cId="2260020829" sldId="266"/>
            <ac:spMk id="4" creationId="{E59136A5-8265-53AC-D8F7-C52709620092}"/>
          </ac:spMkLst>
        </pc:spChg>
        <pc:spChg chg="add mod">
          <ac:chgData name="Davis, Sean (UMSL-Student)" userId="50e79e08-4c00-42cc-963b-77a9f8470318" providerId="ADAL" clId="{764C8122-2148-4197-B478-76A207020E07}" dt="2025-04-11T15:30:36.228" v="467"/>
          <ac:spMkLst>
            <pc:docMk/>
            <pc:sldMk cId="2260020829" sldId="266"/>
            <ac:spMk id="5" creationId="{469A095C-6709-0DA9-A694-C12764241267}"/>
          </ac:spMkLst>
        </pc:spChg>
        <pc:spChg chg="mod">
          <ac:chgData name="Davis, Sean (UMSL-Student)" userId="50e79e08-4c00-42cc-963b-77a9f8470318" providerId="ADAL" clId="{764C8122-2148-4197-B478-76A207020E07}" dt="2025-04-11T15:40:06.893" v="545" actId="20577"/>
          <ac:spMkLst>
            <pc:docMk/>
            <pc:sldMk cId="2260020829" sldId="266"/>
            <ac:spMk id="7" creationId="{76F44D41-DEE0-AB03-60EA-E517A535E7AD}"/>
          </ac:spMkLst>
        </pc:spChg>
        <pc:spChg chg="del mod">
          <ac:chgData name="Davis, Sean (UMSL-Student)" userId="50e79e08-4c00-42cc-963b-77a9f8470318" providerId="ADAL" clId="{764C8122-2148-4197-B478-76A207020E07}" dt="2025-04-11T15:36:42.963" v="502" actId="478"/>
          <ac:spMkLst>
            <pc:docMk/>
            <pc:sldMk cId="2260020829" sldId="266"/>
            <ac:spMk id="8" creationId="{E0488EF5-08FF-756C-5953-88B1DA88A63C}"/>
          </ac:spMkLst>
        </pc:spChg>
        <pc:spChg chg="add mod">
          <ac:chgData name="Davis, Sean (UMSL-Student)" userId="50e79e08-4c00-42cc-963b-77a9f8470318" providerId="ADAL" clId="{764C8122-2148-4197-B478-76A207020E07}" dt="2025-04-11T15:45:03.255" v="598" actId="1076"/>
          <ac:spMkLst>
            <pc:docMk/>
            <pc:sldMk cId="2260020829" sldId="266"/>
            <ac:spMk id="11" creationId="{F8561765-7E94-1F10-5F9E-D3526C75948A}"/>
          </ac:spMkLst>
        </pc:spChg>
        <pc:spChg chg="mod">
          <ac:chgData name="Davis, Sean (UMSL-Student)" userId="50e79e08-4c00-42cc-963b-77a9f8470318" providerId="ADAL" clId="{764C8122-2148-4197-B478-76A207020E07}" dt="2025-04-11T15:14:04.593" v="441" actId="1076"/>
          <ac:spMkLst>
            <pc:docMk/>
            <pc:sldMk cId="2260020829" sldId="266"/>
            <ac:spMk id="12" creationId="{8A5FDD00-6A9F-1431-7CCD-D4CF0793A9D0}"/>
          </ac:spMkLst>
        </pc:spChg>
        <pc:spChg chg="add mod">
          <ac:chgData name="Davis, Sean (UMSL-Student)" userId="50e79e08-4c00-42cc-963b-77a9f8470318" providerId="ADAL" clId="{764C8122-2148-4197-B478-76A207020E07}" dt="2025-04-11T15:45:03.255" v="598" actId="1076"/>
          <ac:spMkLst>
            <pc:docMk/>
            <pc:sldMk cId="2260020829" sldId="266"/>
            <ac:spMk id="13" creationId="{19E841E6-2D73-13BD-DDF5-DD1F406DC72A}"/>
          </ac:spMkLst>
        </pc:spChg>
        <pc:spChg chg="mod">
          <ac:chgData name="Davis, Sean (UMSL-Student)" userId="50e79e08-4c00-42cc-963b-77a9f8470318" providerId="ADAL" clId="{764C8122-2148-4197-B478-76A207020E07}" dt="2025-04-11T15:43:25.589" v="573" actId="1076"/>
          <ac:spMkLst>
            <pc:docMk/>
            <pc:sldMk cId="2260020829" sldId="266"/>
            <ac:spMk id="23" creationId="{D7465B1C-6179-DACF-388C-836888A4F3DC}"/>
          </ac:spMkLst>
        </pc:spChg>
        <pc:picChg chg="mod">
          <ac:chgData name="Davis, Sean (UMSL-Student)" userId="50e79e08-4c00-42cc-963b-77a9f8470318" providerId="ADAL" clId="{764C8122-2148-4197-B478-76A207020E07}" dt="2025-04-11T15:45:03.255" v="598" actId="1076"/>
          <ac:picMkLst>
            <pc:docMk/>
            <pc:sldMk cId="2260020829" sldId="266"/>
            <ac:picMk id="2" creationId="{07AF8562-44EC-0D18-C0B3-16C585469C8E}"/>
          </ac:picMkLst>
        </pc:picChg>
        <pc:picChg chg="add mod">
          <ac:chgData name="Davis, Sean (UMSL-Student)" userId="50e79e08-4c00-42cc-963b-77a9f8470318" providerId="ADAL" clId="{764C8122-2148-4197-B478-76A207020E07}" dt="2025-04-11T15:45:03.255" v="598" actId="1076"/>
          <ac:picMkLst>
            <pc:docMk/>
            <pc:sldMk cId="2260020829" sldId="266"/>
            <ac:picMk id="3" creationId="{83F60AE5-9DDA-C3DD-0F85-C9FFE827F692}"/>
          </ac:picMkLst>
        </pc:picChg>
        <pc:picChg chg="mod">
          <ac:chgData name="Davis, Sean (UMSL-Student)" userId="50e79e08-4c00-42cc-963b-77a9f8470318" providerId="ADAL" clId="{764C8122-2148-4197-B478-76A207020E07}" dt="2025-04-11T15:40:30.573" v="547" actId="14100"/>
          <ac:picMkLst>
            <pc:docMk/>
            <pc:sldMk cId="2260020829" sldId="266"/>
            <ac:picMk id="9" creationId="{6286C8D7-F08B-5982-5748-966445B2392E}"/>
          </ac:picMkLst>
        </pc:picChg>
        <pc:picChg chg="add del">
          <ac:chgData name="Davis, Sean (UMSL-Student)" userId="50e79e08-4c00-42cc-963b-77a9f8470318" providerId="ADAL" clId="{764C8122-2148-4197-B478-76A207020E07}" dt="2025-04-11T15:33:05.336" v="469" actId="478"/>
          <ac:picMkLst>
            <pc:docMk/>
            <pc:sldMk cId="2260020829" sldId="266"/>
            <ac:picMk id="10" creationId="{821B20B8-5CFC-8142-5FE1-46B7BDF681A7}"/>
          </ac:picMkLst>
        </pc:picChg>
        <pc:picChg chg="mod">
          <ac:chgData name="Davis, Sean (UMSL-Student)" userId="50e79e08-4c00-42cc-963b-77a9f8470318" providerId="ADAL" clId="{764C8122-2148-4197-B478-76A207020E07}" dt="2025-04-11T15:43:46.386" v="575" actId="1076"/>
          <ac:picMkLst>
            <pc:docMk/>
            <pc:sldMk cId="2260020829" sldId="266"/>
            <ac:picMk id="16" creationId="{377EBBC5-3E83-E28C-C07E-21CAEAD42861}"/>
          </ac:picMkLst>
        </pc:picChg>
        <pc:picChg chg="mod">
          <ac:chgData name="Davis, Sean (UMSL-Student)" userId="50e79e08-4c00-42cc-963b-77a9f8470318" providerId="ADAL" clId="{764C8122-2148-4197-B478-76A207020E07}" dt="2025-04-11T15:43:46.386" v="575" actId="1076"/>
          <ac:picMkLst>
            <pc:docMk/>
            <pc:sldMk cId="2260020829" sldId="266"/>
            <ac:picMk id="21" creationId="{B57E274F-E02F-8A1E-7D01-41E37653443D}"/>
          </ac:picMkLst>
        </pc:picChg>
      </pc:sldChg>
    </pc:docChg>
  </pc:docChgLst>
  <pc:docChgLst>
    <pc:chgData name="Davis, Sean (UMSL-Student)" userId="50e79e08-4c00-42cc-963b-77a9f8470318" providerId="ADAL" clId="{85A5B612-E66E-4F44-BA09-9EDC9A693B8F}"/>
    <pc:docChg chg="undo redo custSel delSld modSld">
      <pc:chgData name="Davis, Sean (UMSL-Student)" userId="50e79e08-4c00-42cc-963b-77a9f8470318" providerId="ADAL" clId="{85A5B612-E66E-4F44-BA09-9EDC9A693B8F}" dt="2025-04-12T11:41:11.882" v="121" actId="47"/>
      <pc:docMkLst>
        <pc:docMk/>
      </pc:docMkLst>
      <pc:sldChg chg="addSp delSp modSp mod">
        <pc:chgData name="Davis, Sean (UMSL-Student)" userId="50e79e08-4c00-42cc-963b-77a9f8470318" providerId="ADAL" clId="{85A5B612-E66E-4F44-BA09-9EDC9A693B8F}" dt="2025-04-12T11:40:56.904" v="120" actId="207"/>
        <pc:sldMkLst>
          <pc:docMk/>
          <pc:sldMk cId="1919290936" sldId="261"/>
        </pc:sldMkLst>
        <pc:spChg chg="add del mod">
          <ac:chgData name="Davis, Sean (UMSL-Student)" userId="50e79e08-4c00-42cc-963b-77a9f8470318" providerId="ADAL" clId="{85A5B612-E66E-4F44-BA09-9EDC9A693B8F}" dt="2025-04-12T11:29:45.860" v="11" actId="478"/>
          <ac:spMkLst>
            <pc:docMk/>
            <pc:sldMk cId="1919290936" sldId="261"/>
            <ac:spMk id="3" creationId="{F8EBF2CF-5FD2-F1D8-42EA-A002BCEC4A15}"/>
          </ac:spMkLst>
        </pc:spChg>
        <pc:spChg chg="mod">
          <ac:chgData name="Davis, Sean (UMSL-Student)" userId="50e79e08-4c00-42cc-963b-77a9f8470318" providerId="ADAL" clId="{85A5B612-E66E-4F44-BA09-9EDC9A693B8F}" dt="2025-04-12T11:40:56.904" v="120" actId="207"/>
          <ac:spMkLst>
            <pc:docMk/>
            <pc:sldMk cId="1919290936" sldId="261"/>
            <ac:spMk id="5" creationId="{86DB204B-4635-687F-8A3A-90E3D49E1A89}"/>
          </ac:spMkLst>
        </pc:spChg>
        <pc:spChg chg="add del mod">
          <ac:chgData name="Davis, Sean (UMSL-Student)" userId="50e79e08-4c00-42cc-963b-77a9f8470318" providerId="ADAL" clId="{85A5B612-E66E-4F44-BA09-9EDC9A693B8F}" dt="2025-04-12T11:29:45.860" v="11" actId="478"/>
          <ac:spMkLst>
            <pc:docMk/>
            <pc:sldMk cId="1919290936" sldId="261"/>
            <ac:spMk id="6" creationId="{A7A24B4C-B857-25C7-2146-E38C42EA2027}"/>
          </ac:spMkLst>
        </pc:spChg>
        <pc:spChg chg="add del mod">
          <ac:chgData name="Davis, Sean (UMSL-Student)" userId="50e79e08-4c00-42cc-963b-77a9f8470318" providerId="ADAL" clId="{85A5B612-E66E-4F44-BA09-9EDC9A693B8F}" dt="2025-04-12T11:29:45.860" v="11" actId="478"/>
          <ac:spMkLst>
            <pc:docMk/>
            <pc:sldMk cId="1919290936" sldId="261"/>
            <ac:spMk id="7" creationId="{26E90576-F4D2-3CBC-C534-713603419E14}"/>
          </ac:spMkLst>
        </pc:spChg>
        <pc:spChg chg="add del mod">
          <ac:chgData name="Davis, Sean (UMSL-Student)" userId="50e79e08-4c00-42cc-963b-77a9f8470318" providerId="ADAL" clId="{85A5B612-E66E-4F44-BA09-9EDC9A693B8F}" dt="2025-04-12T11:29:45.860" v="11" actId="478"/>
          <ac:spMkLst>
            <pc:docMk/>
            <pc:sldMk cId="1919290936" sldId="261"/>
            <ac:spMk id="8" creationId="{70391688-E826-1A42-96EC-8E784112BF25}"/>
          </ac:spMkLst>
        </pc:spChg>
        <pc:spChg chg="mod">
          <ac:chgData name="Davis, Sean (UMSL-Student)" userId="50e79e08-4c00-42cc-963b-77a9f8470318" providerId="ADAL" clId="{85A5B612-E66E-4F44-BA09-9EDC9A693B8F}" dt="2025-04-12T11:40:17.383" v="117" actId="1076"/>
          <ac:spMkLst>
            <pc:docMk/>
            <pc:sldMk cId="1919290936" sldId="261"/>
            <ac:spMk id="10" creationId="{AD192FCC-AA1B-0527-FFFC-8A9F3F6FF31C}"/>
          </ac:spMkLst>
        </pc:spChg>
        <pc:spChg chg="del">
          <ac:chgData name="Davis, Sean (UMSL-Student)" userId="50e79e08-4c00-42cc-963b-77a9f8470318" providerId="ADAL" clId="{85A5B612-E66E-4F44-BA09-9EDC9A693B8F}" dt="2025-04-12T11:29:28.325" v="10" actId="478"/>
          <ac:spMkLst>
            <pc:docMk/>
            <pc:sldMk cId="1919290936" sldId="261"/>
            <ac:spMk id="11" creationId="{FEF6170E-793D-6162-26B4-62C3A4125B77}"/>
          </ac:spMkLst>
        </pc:spChg>
        <pc:spChg chg="del mod">
          <ac:chgData name="Davis, Sean (UMSL-Student)" userId="50e79e08-4c00-42cc-963b-77a9f8470318" providerId="ADAL" clId="{85A5B612-E66E-4F44-BA09-9EDC9A693B8F}" dt="2025-04-12T11:32:51.084" v="42" actId="478"/>
          <ac:spMkLst>
            <pc:docMk/>
            <pc:sldMk cId="1919290936" sldId="261"/>
            <ac:spMk id="13" creationId="{F7B203CC-E9DA-BC70-28C9-3AF5B394C21F}"/>
          </ac:spMkLst>
        </pc:spChg>
        <pc:spChg chg="add mod">
          <ac:chgData name="Davis, Sean (UMSL-Student)" userId="50e79e08-4c00-42cc-963b-77a9f8470318" providerId="ADAL" clId="{85A5B612-E66E-4F44-BA09-9EDC9A693B8F}" dt="2025-04-12T11:29:14.715" v="7"/>
          <ac:spMkLst>
            <pc:docMk/>
            <pc:sldMk cId="1919290936" sldId="261"/>
            <ac:spMk id="14" creationId="{7DB0D934-98DD-4E6A-9D49-DACFEA8E18F7}"/>
          </ac:spMkLst>
        </pc:spChg>
        <pc:spChg chg="add mod">
          <ac:chgData name="Davis, Sean (UMSL-Student)" userId="50e79e08-4c00-42cc-963b-77a9f8470318" providerId="ADAL" clId="{85A5B612-E66E-4F44-BA09-9EDC9A693B8F}" dt="2025-04-12T11:29:14.715" v="7"/>
          <ac:spMkLst>
            <pc:docMk/>
            <pc:sldMk cId="1919290936" sldId="261"/>
            <ac:spMk id="15" creationId="{3F53B9B5-7363-0952-B0BC-3A76CB88ADBD}"/>
          </ac:spMkLst>
        </pc:spChg>
        <pc:spChg chg="add mod">
          <ac:chgData name="Davis, Sean (UMSL-Student)" userId="50e79e08-4c00-42cc-963b-77a9f8470318" providerId="ADAL" clId="{85A5B612-E66E-4F44-BA09-9EDC9A693B8F}" dt="2025-04-12T11:29:14.715" v="7"/>
          <ac:spMkLst>
            <pc:docMk/>
            <pc:sldMk cId="1919290936" sldId="261"/>
            <ac:spMk id="17" creationId="{8AFAFAE1-BBF3-1C37-8390-EE243F5233A2}"/>
          </ac:spMkLst>
        </pc:spChg>
        <pc:spChg chg="add mod">
          <ac:chgData name="Davis, Sean (UMSL-Student)" userId="50e79e08-4c00-42cc-963b-77a9f8470318" providerId="ADAL" clId="{85A5B612-E66E-4F44-BA09-9EDC9A693B8F}" dt="2025-04-12T11:30:14.095" v="24"/>
          <ac:spMkLst>
            <pc:docMk/>
            <pc:sldMk cId="1919290936" sldId="261"/>
            <ac:spMk id="19" creationId="{2A79AFCD-440A-C551-2FCE-586C3DB26998}"/>
          </ac:spMkLst>
        </pc:spChg>
        <pc:spChg chg="add mod">
          <ac:chgData name="Davis, Sean (UMSL-Student)" userId="50e79e08-4c00-42cc-963b-77a9f8470318" providerId="ADAL" clId="{85A5B612-E66E-4F44-BA09-9EDC9A693B8F}" dt="2025-04-12T11:30:14.095" v="24"/>
          <ac:spMkLst>
            <pc:docMk/>
            <pc:sldMk cId="1919290936" sldId="261"/>
            <ac:spMk id="20" creationId="{2CEC54CE-18D6-AC21-8982-D92CC71BB01F}"/>
          </ac:spMkLst>
        </pc:spChg>
        <pc:spChg chg="add mod">
          <ac:chgData name="Davis, Sean (UMSL-Student)" userId="50e79e08-4c00-42cc-963b-77a9f8470318" providerId="ADAL" clId="{85A5B612-E66E-4F44-BA09-9EDC9A693B8F}" dt="2025-04-12T11:30:14.095" v="24"/>
          <ac:spMkLst>
            <pc:docMk/>
            <pc:sldMk cId="1919290936" sldId="261"/>
            <ac:spMk id="21" creationId="{64370F49-FA47-E9AF-6B26-6B9BBEF200C6}"/>
          </ac:spMkLst>
        </pc:spChg>
        <pc:spChg chg="add mod">
          <ac:chgData name="Davis, Sean (UMSL-Student)" userId="50e79e08-4c00-42cc-963b-77a9f8470318" providerId="ADAL" clId="{85A5B612-E66E-4F44-BA09-9EDC9A693B8F}" dt="2025-04-12T11:40:33.635" v="119" actId="1076"/>
          <ac:spMkLst>
            <pc:docMk/>
            <pc:sldMk cId="1919290936" sldId="261"/>
            <ac:spMk id="24" creationId="{DA0879EE-44E6-0F3B-8C86-BD24FF679675}"/>
          </ac:spMkLst>
        </pc:spChg>
        <pc:picChg chg="mod">
          <ac:chgData name="Davis, Sean (UMSL-Student)" userId="50e79e08-4c00-42cc-963b-77a9f8470318" providerId="ADAL" clId="{85A5B612-E66E-4F44-BA09-9EDC9A693B8F}" dt="2025-04-12T11:40:23.456" v="118" actId="1076"/>
          <ac:picMkLst>
            <pc:docMk/>
            <pc:sldMk cId="1919290936" sldId="261"/>
            <ac:picMk id="2" creationId="{244D0CF2-2481-AB66-B7AB-2546E08DBAF6}"/>
          </ac:picMkLst>
        </pc:picChg>
        <pc:picChg chg="del">
          <ac:chgData name="Davis, Sean (UMSL-Student)" userId="50e79e08-4c00-42cc-963b-77a9f8470318" providerId="ADAL" clId="{85A5B612-E66E-4F44-BA09-9EDC9A693B8F}" dt="2025-04-12T11:28:55.217" v="4" actId="478"/>
          <ac:picMkLst>
            <pc:docMk/>
            <pc:sldMk cId="1919290936" sldId="261"/>
            <ac:picMk id="4" creationId="{C22231C9-840E-12A0-DB84-AEB183D7BA8B}"/>
          </ac:picMkLst>
        </pc:picChg>
        <pc:picChg chg="add mod">
          <ac:chgData name="Davis, Sean (UMSL-Student)" userId="50e79e08-4c00-42cc-963b-77a9f8470318" providerId="ADAL" clId="{85A5B612-E66E-4F44-BA09-9EDC9A693B8F}" dt="2025-04-12T11:29:14.715" v="7"/>
          <ac:picMkLst>
            <pc:docMk/>
            <pc:sldMk cId="1919290936" sldId="261"/>
            <ac:picMk id="9" creationId="{7C09B66B-FE5A-1C20-FEAE-C0FFCC13A63D}"/>
          </ac:picMkLst>
        </pc:picChg>
        <pc:picChg chg="add mod">
          <ac:chgData name="Davis, Sean (UMSL-Student)" userId="50e79e08-4c00-42cc-963b-77a9f8470318" providerId="ADAL" clId="{85A5B612-E66E-4F44-BA09-9EDC9A693B8F}" dt="2025-04-12T11:29:14.715" v="7"/>
          <ac:picMkLst>
            <pc:docMk/>
            <pc:sldMk cId="1919290936" sldId="261"/>
            <ac:picMk id="12" creationId="{C1968CAE-CBC0-F39A-1AED-358D4DE20C5A}"/>
          </ac:picMkLst>
        </pc:picChg>
        <pc:picChg chg="add mod">
          <ac:chgData name="Davis, Sean (UMSL-Student)" userId="50e79e08-4c00-42cc-963b-77a9f8470318" providerId="ADAL" clId="{85A5B612-E66E-4F44-BA09-9EDC9A693B8F}" dt="2025-04-12T11:29:14.715" v="7"/>
          <ac:picMkLst>
            <pc:docMk/>
            <pc:sldMk cId="1919290936" sldId="261"/>
            <ac:picMk id="16" creationId="{F694E4E6-6DA7-71F1-9407-1345F539B473}"/>
          </ac:picMkLst>
        </pc:picChg>
        <pc:picChg chg="add mod">
          <ac:chgData name="Davis, Sean (UMSL-Student)" userId="50e79e08-4c00-42cc-963b-77a9f8470318" providerId="ADAL" clId="{85A5B612-E66E-4F44-BA09-9EDC9A693B8F}" dt="2025-04-12T11:30:14.095" v="24"/>
          <ac:picMkLst>
            <pc:docMk/>
            <pc:sldMk cId="1919290936" sldId="261"/>
            <ac:picMk id="18" creationId="{203B473C-9986-959A-7EAC-B87F8E4B78D4}"/>
          </ac:picMkLst>
        </pc:picChg>
        <pc:picChg chg="add mod">
          <ac:chgData name="Davis, Sean (UMSL-Student)" userId="50e79e08-4c00-42cc-963b-77a9f8470318" providerId="ADAL" clId="{85A5B612-E66E-4F44-BA09-9EDC9A693B8F}" dt="2025-04-12T11:40:33.635" v="119" actId="1076"/>
          <ac:picMkLst>
            <pc:docMk/>
            <pc:sldMk cId="1919290936" sldId="261"/>
            <ac:picMk id="23" creationId="{2AC8CE10-0857-4E07-03EE-2A614773F3F4}"/>
          </ac:picMkLst>
        </pc:picChg>
      </pc:sldChg>
      <pc:sldChg chg="delSp modSp del mod">
        <pc:chgData name="Davis, Sean (UMSL-Student)" userId="50e79e08-4c00-42cc-963b-77a9f8470318" providerId="ADAL" clId="{85A5B612-E66E-4F44-BA09-9EDC9A693B8F}" dt="2025-04-12T11:41:11.882" v="121" actId="47"/>
        <pc:sldMkLst>
          <pc:docMk/>
          <pc:sldMk cId="2941928594" sldId="265"/>
        </pc:sldMkLst>
        <pc:spChg chg="del">
          <ac:chgData name="Davis, Sean (UMSL-Student)" userId="50e79e08-4c00-42cc-963b-77a9f8470318" providerId="ADAL" clId="{85A5B612-E66E-4F44-BA09-9EDC9A693B8F}" dt="2025-04-12T11:27:53.603" v="0" actId="478"/>
          <ac:spMkLst>
            <pc:docMk/>
            <pc:sldMk cId="2941928594" sldId="265"/>
            <ac:spMk id="7" creationId="{5D4601AE-C331-F9A9-EF3C-18C347130933}"/>
          </ac:spMkLst>
        </pc:spChg>
        <pc:spChg chg="mod">
          <ac:chgData name="Davis, Sean (UMSL-Student)" userId="50e79e08-4c00-42cc-963b-77a9f8470318" providerId="ADAL" clId="{85A5B612-E66E-4F44-BA09-9EDC9A693B8F}" dt="2025-04-12T11:28:15.604" v="2" actId="1076"/>
          <ac:spMkLst>
            <pc:docMk/>
            <pc:sldMk cId="2941928594" sldId="265"/>
            <ac:spMk id="9" creationId="{844F42F7-AD4B-4631-FE07-B6B54F8C64E8}"/>
          </ac:spMkLst>
        </pc:spChg>
        <pc:spChg chg="mod">
          <ac:chgData name="Davis, Sean (UMSL-Student)" userId="50e79e08-4c00-42cc-963b-77a9f8470318" providerId="ADAL" clId="{85A5B612-E66E-4F44-BA09-9EDC9A693B8F}" dt="2025-04-12T11:28:15.604" v="2" actId="1076"/>
          <ac:spMkLst>
            <pc:docMk/>
            <pc:sldMk cId="2941928594" sldId="265"/>
            <ac:spMk id="12" creationId="{F0B1DBD8-9294-C13D-1ABE-D65900396B26}"/>
          </ac:spMkLst>
        </pc:spChg>
        <pc:spChg chg="mod">
          <ac:chgData name="Davis, Sean (UMSL-Student)" userId="50e79e08-4c00-42cc-963b-77a9f8470318" providerId="ADAL" clId="{85A5B612-E66E-4F44-BA09-9EDC9A693B8F}" dt="2025-04-12T11:27:59.935" v="1" actId="1076"/>
          <ac:spMkLst>
            <pc:docMk/>
            <pc:sldMk cId="2941928594" sldId="265"/>
            <ac:spMk id="14" creationId="{9CF10802-6411-A20F-2E1B-71FF3ED416CD}"/>
          </ac:spMkLst>
        </pc:spChg>
        <pc:spChg chg="mod">
          <ac:chgData name="Davis, Sean (UMSL-Student)" userId="50e79e08-4c00-42cc-963b-77a9f8470318" providerId="ADAL" clId="{85A5B612-E66E-4F44-BA09-9EDC9A693B8F}" dt="2025-04-12T11:27:59.935" v="1" actId="1076"/>
          <ac:spMkLst>
            <pc:docMk/>
            <pc:sldMk cId="2941928594" sldId="265"/>
            <ac:spMk id="15" creationId="{067A9988-A57C-3AB1-2AE1-33A1B2E84961}"/>
          </ac:spMkLst>
        </pc:spChg>
        <pc:spChg chg="mod">
          <ac:chgData name="Davis, Sean (UMSL-Student)" userId="50e79e08-4c00-42cc-963b-77a9f8470318" providerId="ADAL" clId="{85A5B612-E66E-4F44-BA09-9EDC9A693B8F}" dt="2025-04-12T11:27:59.935" v="1" actId="1076"/>
          <ac:spMkLst>
            <pc:docMk/>
            <pc:sldMk cId="2941928594" sldId="265"/>
            <ac:spMk id="16" creationId="{B9E28618-195F-73BE-1320-7E9EBFC73968}"/>
          </ac:spMkLst>
        </pc:spChg>
        <pc:spChg chg="mod">
          <ac:chgData name="Davis, Sean (UMSL-Student)" userId="50e79e08-4c00-42cc-963b-77a9f8470318" providerId="ADAL" clId="{85A5B612-E66E-4F44-BA09-9EDC9A693B8F}" dt="2025-04-12T11:27:59.935" v="1" actId="1076"/>
          <ac:spMkLst>
            <pc:docMk/>
            <pc:sldMk cId="2941928594" sldId="265"/>
            <ac:spMk id="17" creationId="{DF1C7C40-B185-1F8A-E53D-0470CE726C6D}"/>
          </ac:spMkLst>
        </pc:spChg>
        <pc:picChg chg="mod">
          <ac:chgData name="Davis, Sean (UMSL-Student)" userId="50e79e08-4c00-42cc-963b-77a9f8470318" providerId="ADAL" clId="{85A5B612-E66E-4F44-BA09-9EDC9A693B8F}" dt="2025-04-12T11:28:15.604" v="2" actId="1076"/>
          <ac:picMkLst>
            <pc:docMk/>
            <pc:sldMk cId="2941928594" sldId="265"/>
            <ac:picMk id="11" creationId="{EEBB5EBF-57EB-5651-D8CC-159F2EDC71F5}"/>
          </ac:picMkLst>
        </pc:picChg>
      </pc:sldChg>
      <pc:sldChg chg="del">
        <pc:chgData name="Davis, Sean (UMSL-Student)" userId="50e79e08-4c00-42cc-963b-77a9f8470318" providerId="ADAL" clId="{85A5B612-E66E-4F44-BA09-9EDC9A693B8F}" dt="2025-04-12T11:28:24.439" v="3" actId="47"/>
        <pc:sldMkLst>
          <pc:docMk/>
          <pc:sldMk cId="226002082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0924-B34F-66A6-D06C-5E9EA8838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33735-047D-991E-7A0C-1CEC11020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2CFA-32B6-D8F8-AA61-CA212F31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9BBF-71B4-0802-A233-6E4A82D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2380-8DAE-A8FA-3D36-68685922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A8EC-EDAB-5A91-0310-310E0C73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86858-EADB-93C7-C2E0-DCC050B91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FB89-08F0-1BB9-54D1-E20E3965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60E7-C613-3E6C-D942-0385912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64FD-E932-D8E2-2099-FFF26014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CD03F-AB6F-7F0F-CFF2-BAE8558A0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5B143-3397-72F2-A2DE-55D38FDB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FFC4-BB43-9FDD-72BF-197B4335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29AC-BA67-612C-D598-C49E864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96F7-A396-90AF-48E4-07B7E175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0E6D-B6DD-B42F-99C9-7F9402B3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063B-773E-3C5D-A016-852DC91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7692-72CC-1A30-90CC-A337E8E7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2340-E86A-11FB-6CDE-2CBA974B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7A4A-DF5C-B3C5-0A2C-A4E13835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597C-0380-172E-45B4-3E3A9945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FF040-D72A-160D-5F08-7A394CEA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6ED8-2049-E9C6-D9EF-B0F32BF0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5430-617C-E118-7B2D-F26AD1CD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5BF7-F575-56A6-7CF5-8615239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DAC8-6F89-E999-F30F-7989F34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55B7-F76E-A4D8-858A-649BD8B43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F9881-04B9-CC06-BBC7-134CC47C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35F0-36EA-8748-9C47-FEF4B80D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B36F-20D0-6B50-0827-DB7B4897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208EA-DFCA-ACC6-F939-0C1D957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A080-761A-5C9D-9F30-57AD7CF0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13E3-219A-F78B-5174-E3DD8E66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AD3D-6700-573A-FFD7-2C235576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BD891-27E3-B9B5-2A30-3C7C98596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7FFF3-0B57-1B21-457D-FDA519BF8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20E5-6D8C-B1A7-16AA-3DABD74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3DC64-A8B8-E978-5040-D4930943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9D22C-EA3D-BBD2-5E53-46F2BBE9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43BB-D110-9560-686E-480EBED8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A6C9-5B6F-69F2-F2B7-B0650939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8AA09-3269-9207-79FF-A95C05F4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BC98-A50C-6703-617F-64EE35A5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209FB-3371-32B5-8976-377071E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A355D-5583-936B-0F63-B40944D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A615B-537F-F92E-1EE3-AE1E34FA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C5AF-4785-6699-8C16-90BDAF92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BAC6-2BB9-B5E3-881D-2D7EA2C9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6D844-6966-4C28-DF17-D4293EC6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0C2D-E0EF-B003-1A20-C90939A3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1E0DB-27D3-F8B0-75E0-F34B1308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AFCB4-9680-30F1-301B-4B2AF33D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8DEF-5C12-2124-6DB2-527B183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22E59-BAF6-88B9-64B3-C8B771CB3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41BA-3EBA-9C9D-6FCC-C76467EA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60B0-042C-3E89-EBC4-5E4EB1AF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72BD-72ED-89FA-B727-07AE0ABA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47C16-3C1D-1E35-E27A-0FACD54F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80DD"/>
            </a:gs>
            <a:gs pos="20000">
              <a:srgbClr val="5148D3"/>
            </a:gs>
            <a:gs pos="80000">
              <a:srgbClr val="0B0559"/>
            </a:gs>
            <a:gs pos="100000">
              <a:srgbClr val="030032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7309A-7565-3C23-B52C-67D6F58F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7B62-0CEE-D89C-9645-55EA6ABE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AB56-322E-02E9-5A22-9F9400C18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A4380-A8C2-492B-AC00-663B0A50A01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C967-AE2B-0AFE-A10A-C92AF031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998D-E255-626D-FDA1-C7CC0E85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8DAA8-A6B7-44C1-A091-779DA73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50800" dist="50800" dir="2700000" algn="tl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4D0CF2-2481-AB66-B7AB-2546E08D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3723">
            <a:off x="3653627" y="-594646"/>
            <a:ext cx="4884747" cy="763241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DB204B-4635-687F-8A3A-90E3D49E1A89}"/>
              </a:ext>
            </a:extLst>
          </p:cNvPr>
          <p:cNvSpPr txBox="1">
            <a:spLocks/>
          </p:cNvSpPr>
          <p:nvPr/>
        </p:nvSpPr>
        <p:spPr>
          <a:xfrm>
            <a:off x="797741" y="2509766"/>
            <a:ext cx="5088556" cy="224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900" dirty="0">
                <a:latin typeface="Montserrat ExtraBold" pitchFamily="2" charset="0"/>
              </a:rPr>
              <a:t>Breakfast</a:t>
            </a:r>
            <a:r>
              <a:rPr lang="en-US" sz="1900" dirty="0"/>
              <a:t> – </a:t>
            </a:r>
            <a:r>
              <a:rPr lang="en-US" sz="1900" dirty="0">
                <a:latin typeface="Montserrat SemiBold" pitchFamily="2" charset="0"/>
              </a:rPr>
              <a:t>8</a:t>
            </a:r>
            <a:r>
              <a:rPr lang="en-US" sz="1500" dirty="0"/>
              <a:t>:</a:t>
            </a:r>
            <a:r>
              <a:rPr lang="en-US" sz="1900" dirty="0">
                <a:latin typeface="Montserrat SemiBold" pitchFamily="2" charset="0"/>
              </a:rPr>
              <a:t>00</a:t>
            </a:r>
            <a:r>
              <a:rPr lang="en-US" sz="1900" dirty="0"/>
              <a:t> </a:t>
            </a:r>
            <a:r>
              <a:rPr lang="en-US" sz="1500" dirty="0"/>
              <a:t>AM</a:t>
            </a:r>
          </a:p>
          <a:p>
            <a:pPr>
              <a:spcBef>
                <a:spcPts val="600"/>
              </a:spcBef>
            </a:pPr>
            <a:r>
              <a:rPr lang="en-US" sz="1900" dirty="0">
                <a:latin typeface="Montserrat ExtraBold" pitchFamily="2" charset="0"/>
              </a:rPr>
              <a:t>Lunch</a:t>
            </a:r>
            <a:r>
              <a:rPr lang="en-US" sz="1900" dirty="0"/>
              <a:t> – </a:t>
            </a:r>
            <a:r>
              <a:rPr lang="en-US" sz="1900" dirty="0">
                <a:latin typeface="Montserrat SemiBold" pitchFamily="2" charset="0"/>
              </a:rPr>
              <a:t>12</a:t>
            </a:r>
            <a:r>
              <a:rPr lang="en-US" sz="1500" dirty="0"/>
              <a:t>:</a:t>
            </a:r>
            <a:r>
              <a:rPr lang="en-US" sz="1900" dirty="0">
                <a:latin typeface="Montserrat SemiBold" pitchFamily="2" charset="0"/>
              </a:rPr>
              <a:t>30</a:t>
            </a:r>
            <a:r>
              <a:rPr lang="en-US" sz="1900" dirty="0"/>
              <a:t> </a:t>
            </a:r>
            <a:r>
              <a:rPr lang="en-US" sz="1500" dirty="0"/>
              <a:t>PM</a:t>
            </a:r>
          </a:p>
          <a:p>
            <a:pPr>
              <a:spcBef>
                <a:spcPts val="600"/>
              </a:spcBef>
            </a:pPr>
            <a:r>
              <a:rPr lang="en-US" sz="1900" dirty="0">
                <a:latin typeface="Montserrat ExtraBold" pitchFamily="2" charset="0"/>
              </a:rPr>
              <a:t>Dinner</a:t>
            </a:r>
            <a:r>
              <a:rPr lang="en-US" sz="1900" dirty="0"/>
              <a:t> – </a:t>
            </a:r>
            <a:r>
              <a:rPr lang="en-US" sz="1900" dirty="0">
                <a:latin typeface="Montserrat SemiBold" pitchFamily="2" charset="0"/>
              </a:rPr>
              <a:t>5</a:t>
            </a:r>
            <a:r>
              <a:rPr lang="en-US" sz="1500" dirty="0"/>
              <a:t>:</a:t>
            </a:r>
            <a:r>
              <a:rPr lang="en-US" sz="1900" dirty="0">
                <a:latin typeface="Montserrat SemiBold" pitchFamily="2" charset="0"/>
              </a:rPr>
              <a:t>30</a:t>
            </a:r>
            <a:r>
              <a:rPr lang="en-US" sz="1900" dirty="0"/>
              <a:t> </a:t>
            </a:r>
            <a:r>
              <a:rPr lang="en-US" sz="1500" dirty="0"/>
              <a:t>PM</a:t>
            </a:r>
          </a:p>
          <a:p>
            <a:pPr>
              <a:spcBef>
                <a:spcPts val="600"/>
              </a:spcBef>
            </a:pPr>
            <a:r>
              <a:rPr lang="en-US" sz="1900" dirty="0">
                <a:latin typeface="Montserrat ExtraBold" pitchFamily="2" charset="0"/>
              </a:rPr>
              <a:t>Presentations</a:t>
            </a:r>
            <a:r>
              <a:rPr lang="en-US" sz="1600" dirty="0"/>
              <a:t> – </a:t>
            </a:r>
            <a:r>
              <a:rPr lang="en-US" sz="1900" dirty="0">
                <a:solidFill>
                  <a:srgbClr val="F79D39"/>
                </a:solidFill>
                <a:latin typeface="Montserrat SemiBold" pitchFamily="2" charset="0"/>
              </a:rPr>
              <a:t>4</a:t>
            </a:r>
            <a:r>
              <a:rPr lang="en-US" sz="1500" dirty="0">
                <a:solidFill>
                  <a:srgbClr val="F79D39"/>
                </a:solidFill>
              </a:rPr>
              <a:t>:</a:t>
            </a:r>
            <a:r>
              <a:rPr lang="en-US" sz="1900" dirty="0">
                <a:solidFill>
                  <a:srgbClr val="F79D39"/>
                </a:solidFill>
                <a:latin typeface="Montserrat SemiBold" pitchFamily="2" charset="0"/>
              </a:rPr>
              <a:t>30</a:t>
            </a:r>
            <a:r>
              <a:rPr lang="en-US" sz="1600" dirty="0">
                <a:solidFill>
                  <a:srgbClr val="F79D39"/>
                </a:solidFill>
              </a:rPr>
              <a:t> </a:t>
            </a:r>
            <a:r>
              <a:rPr lang="en-US" sz="1500" dirty="0">
                <a:solidFill>
                  <a:srgbClr val="F79D39"/>
                </a:solidFill>
              </a:rPr>
              <a:t>PM</a:t>
            </a:r>
          </a:p>
          <a:p>
            <a:pPr>
              <a:spcBef>
                <a:spcPts val="600"/>
              </a:spcBef>
            </a:pPr>
            <a:r>
              <a:rPr lang="en-US" sz="1900" dirty="0">
                <a:latin typeface="Montserrat ExtraBold" pitchFamily="2" charset="0"/>
              </a:rPr>
              <a:t>Winners Announced</a:t>
            </a:r>
            <a:r>
              <a:rPr lang="en-US" sz="1900" dirty="0"/>
              <a:t> – </a:t>
            </a:r>
            <a:r>
              <a:rPr lang="en-US" sz="1900" dirty="0">
                <a:latin typeface="Montserrat SemiBold" pitchFamily="2" charset="0"/>
              </a:rPr>
              <a:t>6</a:t>
            </a:r>
            <a:r>
              <a:rPr lang="en-US" sz="1500" dirty="0"/>
              <a:t>:</a:t>
            </a:r>
            <a:r>
              <a:rPr lang="en-US" sz="1900" dirty="0">
                <a:latin typeface="Montserrat SemiBold" pitchFamily="2" charset="0"/>
              </a:rPr>
              <a:t>30</a:t>
            </a:r>
            <a:r>
              <a:rPr lang="en-US" sz="1600" dirty="0"/>
              <a:t> </a:t>
            </a:r>
            <a:r>
              <a:rPr lang="en-US" sz="1500" dirty="0"/>
              <a:t>PM</a:t>
            </a:r>
          </a:p>
          <a:p>
            <a:endParaRPr lang="en-US" sz="15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192FCC-AA1B-0527-FFFC-8A9F3F6FF31C}"/>
              </a:ext>
            </a:extLst>
          </p:cNvPr>
          <p:cNvSpPr txBox="1">
            <a:spLocks/>
          </p:cNvSpPr>
          <p:nvPr/>
        </p:nvSpPr>
        <p:spPr>
          <a:xfrm>
            <a:off x="797741" y="2047664"/>
            <a:ext cx="4283968" cy="540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79D39"/>
                </a:solidFill>
                <a:latin typeface="Montserrat ExtraBold" pitchFamily="2" charset="0"/>
              </a:rPr>
              <a:t>KEY MOMENTS</a:t>
            </a:r>
          </a:p>
        </p:txBody>
      </p: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7C09B66B-FE5A-1C20-FEAE-C0FFCC13A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7" y="5522154"/>
            <a:ext cx="2167447" cy="571500"/>
          </a:xfrm>
          <a:prstGeom prst="rect">
            <a:avLst/>
          </a:prstGeom>
        </p:spPr>
      </p:pic>
      <p:pic>
        <p:nvPicPr>
          <p:cNvPr id="12" name="Picture 11" descr="A red and white sign with black border&#10;&#10;AI-generated content may be incorrect.">
            <a:extLst>
              <a:ext uri="{FF2B5EF4-FFF2-40B4-BE49-F238E27FC236}">
                <a16:creationId xmlns:a16="http://schemas.microsoft.com/office/drawing/2014/main" id="{C1968CAE-CBC0-F39A-1AED-358D4DE20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58" y="5574802"/>
            <a:ext cx="453396" cy="453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B0D934-98DD-4E6A-9D49-DACFEA8E18F7}"/>
              </a:ext>
            </a:extLst>
          </p:cNvPr>
          <p:cNvSpPr txBox="1"/>
          <p:nvPr/>
        </p:nvSpPr>
        <p:spPr>
          <a:xfrm>
            <a:off x="797741" y="5187797"/>
            <a:ext cx="1851683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rgbClr val="BBB7EB"/>
                </a:solidFill>
                <a:latin typeface="+mj-lt"/>
              </a:rPr>
              <a:t>Brought to you by</a:t>
            </a:r>
            <a:endParaRPr lang="en-US" sz="1300">
              <a:solidFill>
                <a:srgbClr val="BBB7EB"/>
              </a:solidFill>
              <a:latin typeface="Montserrat SemiBold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53B9B5-7363-0952-B0BC-3A76CB88ADBD}"/>
              </a:ext>
            </a:extLst>
          </p:cNvPr>
          <p:cNvSpPr txBox="1">
            <a:spLocks/>
          </p:cNvSpPr>
          <p:nvPr/>
        </p:nvSpPr>
        <p:spPr>
          <a:xfrm>
            <a:off x="4455994" y="5367520"/>
            <a:ext cx="3387792" cy="82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50" dirty="0">
                <a:latin typeface="Montserrat ExtraBold" pitchFamily="2" charset="0"/>
              </a:rPr>
              <a:t>Network: </a:t>
            </a:r>
            <a:r>
              <a:rPr lang="en-US" sz="1450" dirty="0"/>
              <a:t>TritonNetGuest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50" dirty="0">
                <a:latin typeface="Montserrat ExtraBold" pitchFamily="2" charset="0"/>
              </a:rPr>
              <a:t>ID: </a:t>
            </a:r>
            <a:r>
              <a:rPr lang="en-US" sz="1450" dirty="0"/>
              <a:t>sbusmis@sbusmis.com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50" dirty="0">
                <a:latin typeface="Montserrat ExtraBold" pitchFamily="2" charset="0"/>
              </a:rPr>
              <a:t>Password: </a:t>
            </a:r>
            <a:r>
              <a:rPr lang="en-US" sz="1450" dirty="0"/>
              <a:t>64448</a:t>
            </a:r>
          </a:p>
        </p:txBody>
      </p:sp>
      <p:pic>
        <p:nvPicPr>
          <p:cNvPr id="16" name="Graphic 15" descr="Wi-Fi with solid fill">
            <a:extLst>
              <a:ext uri="{FF2B5EF4-FFF2-40B4-BE49-F238E27FC236}">
                <a16:creationId xmlns:a16="http://schemas.microsoft.com/office/drawing/2014/main" id="{F694E4E6-6DA7-71F1-9407-1345F539B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5230" y="4973952"/>
            <a:ext cx="571501" cy="5715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FAFAE1-BBF3-1C37-8390-EE243F5233A2}"/>
              </a:ext>
            </a:extLst>
          </p:cNvPr>
          <p:cNvSpPr txBox="1">
            <a:spLocks/>
          </p:cNvSpPr>
          <p:nvPr/>
        </p:nvSpPr>
        <p:spPr>
          <a:xfrm>
            <a:off x="4455994" y="5139373"/>
            <a:ext cx="3387792" cy="34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79D39"/>
                </a:solidFill>
                <a:latin typeface="Montserrat ExtraBold" pitchFamily="2" charset="0"/>
              </a:rPr>
              <a:t>Guest Wi-Fi Access:</a:t>
            </a:r>
            <a:endParaRPr lang="en-US" sz="1200" dirty="0">
              <a:solidFill>
                <a:srgbClr val="F79D39"/>
              </a:solidFill>
            </a:endParaRPr>
          </a:p>
        </p:txBody>
      </p:sp>
      <p:pic>
        <p:nvPicPr>
          <p:cNvPr id="18" name="Picture 17" descr="A qr code with black squares">
            <a:extLst>
              <a:ext uri="{FF2B5EF4-FFF2-40B4-BE49-F238E27FC236}">
                <a16:creationId xmlns:a16="http://schemas.microsoft.com/office/drawing/2014/main" id="{203B473C-9986-959A-7EAC-B87F8E4B7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31" y="2936682"/>
            <a:ext cx="3088461" cy="308846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79AFCD-440A-C551-2FCE-586C3DB26998}"/>
              </a:ext>
            </a:extLst>
          </p:cNvPr>
          <p:cNvSpPr/>
          <p:nvPr/>
        </p:nvSpPr>
        <p:spPr>
          <a:xfrm>
            <a:off x="7984067" y="2937932"/>
            <a:ext cx="3084103" cy="3088461"/>
          </a:xfrm>
          <a:prstGeom prst="roundRect">
            <a:avLst>
              <a:gd name="adj" fmla="val 1360"/>
            </a:avLst>
          </a:prstGeom>
          <a:noFill/>
          <a:ln w="28575">
            <a:solidFill>
              <a:srgbClr val="F79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EC54CE-18D6-AC21-8982-D92CC71BB01F}"/>
              </a:ext>
            </a:extLst>
          </p:cNvPr>
          <p:cNvSpPr txBox="1">
            <a:spLocks/>
          </p:cNvSpPr>
          <p:nvPr/>
        </p:nvSpPr>
        <p:spPr>
          <a:xfrm>
            <a:off x="7853034" y="2129021"/>
            <a:ext cx="3334651" cy="724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700" dirty="0">
                <a:solidFill>
                  <a:srgbClr val="F79D39"/>
                </a:solidFill>
                <a:latin typeface="Montserrat ExtraBold" pitchFamily="2" charset="0"/>
              </a:rPr>
              <a:t>JOIN THE DISCORD</a:t>
            </a:r>
            <a:br>
              <a:rPr lang="en-US" sz="1700" dirty="0">
                <a:latin typeface="Montserrat ExtraBold" pitchFamily="2" charset="0"/>
              </a:rPr>
            </a:br>
            <a:r>
              <a:rPr lang="en-US" sz="1700" dirty="0">
                <a:latin typeface="Montserrat SemiBold"/>
              </a:rPr>
              <a:t>for updates and resources:</a:t>
            </a:r>
            <a:endParaRPr lang="en-US" sz="1700" dirty="0">
              <a:latin typeface="Montserrat SemiBold" pitchFamily="2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4370F49-FA47-E9AF-6B26-6B9BBEF2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110" y="1007139"/>
            <a:ext cx="2734500" cy="8427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Montserrat SemiBold" pitchFamily="2" charset="0"/>
              </a:rPr>
              <a:t>Hacking Rooms</a:t>
            </a:r>
            <a:br>
              <a:rPr lang="en-US" sz="2000" dirty="0">
                <a:latin typeface="Montserrat SemiBold" pitchFamily="2" charset="0"/>
              </a:rPr>
            </a:br>
            <a:r>
              <a:rPr lang="en-US" sz="2000" dirty="0">
                <a:solidFill>
                  <a:srgbClr val="F79D39"/>
                </a:solidFill>
              </a:rPr>
              <a:t>ABH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79D39"/>
                </a:solidFill>
                <a:latin typeface="Montserrat ExtraBold" pitchFamily="2" charset="0"/>
              </a:rPr>
              <a:t>003</a:t>
            </a:r>
            <a:r>
              <a:rPr lang="en-US" sz="2000" dirty="0">
                <a:solidFill>
                  <a:srgbClr val="F79D39"/>
                </a:solidFill>
              </a:rPr>
              <a:t> </a:t>
            </a:r>
            <a:r>
              <a:rPr lang="en-US" sz="1500" dirty="0"/>
              <a:t>&amp;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79D39"/>
                </a:solidFill>
                <a:latin typeface="Montserrat ExtraBold" pitchFamily="2" charset="0"/>
              </a:rPr>
              <a:t>004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AC8CE10-0857-4E07-03EE-2A614773F3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563" y="788518"/>
            <a:ext cx="504495" cy="78827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A0879EE-44E6-0F3B-8C86-BD24FF679675}"/>
              </a:ext>
            </a:extLst>
          </p:cNvPr>
          <p:cNvSpPr txBox="1">
            <a:spLocks/>
          </p:cNvSpPr>
          <p:nvPr/>
        </p:nvSpPr>
        <p:spPr>
          <a:xfrm>
            <a:off x="1400994" y="842783"/>
            <a:ext cx="3274903" cy="90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rgbClr val="BBB7EB"/>
                </a:solidFill>
                <a:effectLst>
                  <a:outerShdw blurRad="508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Montserrat Black" pitchFamily="2" charset="0"/>
              </a:rPr>
              <a:t>UMSL</a:t>
            </a:r>
            <a:r>
              <a:rPr lang="en-US" sz="2600" dirty="0">
                <a:solidFill>
                  <a:srgbClr val="BBB7EB"/>
                </a:solidFill>
                <a:latin typeface="Montserrat Black" pitchFamily="2" charset="0"/>
              </a:rPr>
              <a:t> </a:t>
            </a:r>
            <a:r>
              <a:rPr lang="en-US" sz="2600" dirty="0">
                <a:latin typeface="Montserrat Black" pitchFamily="2" charset="0"/>
              </a:rPr>
              <a:t>WOMEN’S</a:t>
            </a:r>
            <a:br>
              <a:rPr lang="en-US" sz="2600" dirty="0">
                <a:latin typeface="Montserrat Black" pitchFamily="2" charset="0"/>
              </a:rPr>
            </a:br>
            <a:r>
              <a:rPr lang="en-US" sz="2600" dirty="0">
                <a:latin typeface="Montserrat Black" pitchFamily="2" charset="0"/>
              </a:rPr>
              <a:t>HACKATHON </a:t>
            </a:r>
            <a:r>
              <a:rPr lang="en-US" sz="1800" dirty="0">
                <a:solidFill>
                  <a:srgbClr val="BBB7EB"/>
                </a:solidFill>
                <a:latin typeface="Montserrat Black" pitchFamily="2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91929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ntserra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FC463C1901A429BF3AC2959C7958E" ma:contentTypeVersion="11" ma:contentTypeDescription="Create a new document." ma:contentTypeScope="" ma:versionID="5789b912a87c62a918ef609974160caa">
  <xsd:schema xmlns:xsd="http://www.w3.org/2001/XMLSchema" xmlns:xs="http://www.w3.org/2001/XMLSchema" xmlns:p="http://schemas.microsoft.com/office/2006/metadata/properties" xmlns:ns2="aa7cbffe-647f-4106-a45f-7b0c311da58a" xmlns:ns3="79070374-15bf-4545-a22a-3a428479cafc" targetNamespace="http://schemas.microsoft.com/office/2006/metadata/properties" ma:root="true" ma:fieldsID="da005d9c3753e7ecb30b728aafd1bfcb" ns2:_="" ns3:_="">
    <xsd:import namespace="aa7cbffe-647f-4106-a45f-7b0c311da58a"/>
    <xsd:import namespace="79070374-15bf-4545-a22a-3a428479ca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cbffe-647f-4106-a45f-7b0c311da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70374-15bf-4545-a22a-3a428479caf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f1d7ed8-846a-40fd-99af-8fea6f9521b4}" ma:internalName="TaxCatchAll" ma:showField="CatchAllData" ma:web="79070374-15bf-4545-a22a-3a428479ca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070374-15bf-4545-a22a-3a428479cafc" xsi:nil="true"/>
    <lcf76f155ced4ddcb4097134ff3c332f xmlns="aa7cbffe-647f-4106-a45f-7b0c311da58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051C55-222D-499C-9A3A-87C6BF61B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7cbffe-647f-4106-a45f-7b0c311da58a"/>
    <ds:schemaRef ds:uri="79070374-15bf-4545-a22a-3a428479ca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36BBE7-24F1-48C9-A73A-6E55FB90A7D5}">
  <ds:schemaRefs>
    <ds:schemaRef ds:uri="79070374-15bf-4545-a22a-3a428479cafc"/>
    <ds:schemaRef ds:uri="http://schemas.microsoft.com/office/2006/documentManagement/types"/>
    <ds:schemaRef ds:uri="http://www.w3.org/XML/1998/namespace"/>
    <ds:schemaRef ds:uri="http://purl.org/dc/terms/"/>
    <ds:schemaRef ds:uri="aa7cbffe-647f-4106-a45f-7b0c311da58a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45A03D7-CEB1-41EF-A88A-F5282E93F1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Montserrat</vt:lpstr>
      <vt:lpstr>Montserrat Black</vt:lpstr>
      <vt:lpstr>Montserrat ExtraBold</vt:lpstr>
      <vt:lpstr>Montserrat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Davis, Sean (UMSL-Student)</dc:creator>
  <cp:lastModifiedBy>Davis, Sean (UMSL-Student)</cp:lastModifiedBy>
  <cp:revision>30</cp:revision>
  <dcterms:created xsi:type="dcterms:W3CDTF">2025-04-03T14:43:32Z</dcterms:created>
  <dcterms:modified xsi:type="dcterms:W3CDTF">2025-04-12T11:41:13Z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0x010100DA6FC463C1901A429BF3AC2959C7958E</vt:lpwstr>
  </property>
  <property fmtid="{D5CDD505-2E9C-101B-9397-08002B2CF9AE}" pid="3" name="MediaServiceImageTags">
    <vt:lpwstr/>
  </property>
</Properties>
</file>