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CY"/>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4"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23" autoAdjust="0"/>
    <p:restoredTop sz="94660"/>
  </p:normalViewPr>
  <p:slideViewPr>
    <p:cSldViewPr snapToGrid="0">
      <p:cViewPr varScale="1">
        <p:scale>
          <a:sx n="108" d="100"/>
          <a:sy n="108" d="100"/>
        </p:scale>
        <p:origin x="13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E6238-A359-4B09-B230-3ECC1EBA8710}" type="datetimeFigureOut">
              <a:rPr lang="en-CY" smtClean="0"/>
              <a:t>18/04/2022</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29C27-3634-481D-AFAC-0F02759BC1BB}" type="slidenum">
              <a:rPr lang="en-CY" smtClean="0"/>
              <a:t>‹#›</a:t>
            </a:fld>
            <a:endParaRPr lang="en-CY"/>
          </a:p>
        </p:txBody>
      </p:sp>
    </p:spTree>
    <p:extLst>
      <p:ext uri="{BB962C8B-B14F-4D97-AF65-F5344CB8AC3E}">
        <p14:creationId xmlns:p14="http://schemas.microsoft.com/office/powerpoint/2010/main" val="485435814"/>
      </p:ext>
    </p:extLst>
  </p:cSld>
  <p:clrMap bg1="lt1" tx1="dk1" bg2="lt2" tx2="dk2" accent1="accent1" accent2="accent2" accent3="accent3" accent4="accent4" accent5="accent5" accent6="accent6" hlink="hlink" folHlink="folHlink"/>
  <p:notesStyle>
    <a:lvl1pPr marL="0" algn="l" defTabSz="914302" rtl="0" eaLnBrk="1" latinLnBrk="0" hangingPunct="1">
      <a:defRPr sz="1200" kern="1200">
        <a:solidFill>
          <a:schemeClr val="tx1"/>
        </a:solidFill>
        <a:latin typeface="+mn-lt"/>
        <a:ea typeface="+mn-ea"/>
        <a:cs typeface="+mn-cs"/>
      </a:defRPr>
    </a:lvl1pPr>
    <a:lvl2pPr marL="457151" algn="l" defTabSz="914302" rtl="0" eaLnBrk="1" latinLnBrk="0" hangingPunct="1">
      <a:defRPr sz="1200" kern="1200">
        <a:solidFill>
          <a:schemeClr val="tx1"/>
        </a:solidFill>
        <a:latin typeface="+mn-lt"/>
        <a:ea typeface="+mn-ea"/>
        <a:cs typeface="+mn-cs"/>
      </a:defRPr>
    </a:lvl2pPr>
    <a:lvl3pPr marL="914302" algn="l" defTabSz="914302" rtl="0" eaLnBrk="1" latinLnBrk="0" hangingPunct="1">
      <a:defRPr sz="1200" kern="1200">
        <a:solidFill>
          <a:schemeClr val="tx1"/>
        </a:solidFill>
        <a:latin typeface="+mn-lt"/>
        <a:ea typeface="+mn-ea"/>
        <a:cs typeface="+mn-cs"/>
      </a:defRPr>
    </a:lvl3pPr>
    <a:lvl4pPr marL="1371453" algn="l" defTabSz="914302" rtl="0" eaLnBrk="1" latinLnBrk="0" hangingPunct="1">
      <a:defRPr sz="1200" kern="1200">
        <a:solidFill>
          <a:schemeClr val="tx1"/>
        </a:solidFill>
        <a:latin typeface="+mn-lt"/>
        <a:ea typeface="+mn-ea"/>
        <a:cs typeface="+mn-cs"/>
      </a:defRPr>
    </a:lvl4pPr>
    <a:lvl5pPr marL="1828604" algn="l" defTabSz="914302" rtl="0" eaLnBrk="1" latinLnBrk="0" hangingPunct="1">
      <a:defRPr sz="1200" kern="1200">
        <a:solidFill>
          <a:schemeClr val="tx1"/>
        </a:solidFill>
        <a:latin typeface="+mn-lt"/>
        <a:ea typeface="+mn-ea"/>
        <a:cs typeface="+mn-cs"/>
      </a:defRPr>
    </a:lvl5pPr>
    <a:lvl6pPr marL="2285756" algn="l" defTabSz="914302" rtl="0" eaLnBrk="1" latinLnBrk="0" hangingPunct="1">
      <a:defRPr sz="1200" kern="1200">
        <a:solidFill>
          <a:schemeClr val="tx1"/>
        </a:solidFill>
        <a:latin typeface="+mn-lt"/>
        <a:ea typeface="+mn-ea"/>
        <a:cs typeface="+mn-cs"/>
      </a:defRPr>
    </a:lvl6pPr>
    <a:lvl7pPr marL="2742907" algn="l" defTabSz="914302" rtl="0" eaLnBrk="1" latinLnBrk="0" hangingPunct="1">
      <a:defRPr sz="1200" kern="1200">
        <a:solidFill>
          <a:schemeClr val="tx1"/>
        </a:solidFill>
        <a:latin typeface="+mn-lt"/>
        <a:ea typeface="+mn-ea"/>
        <a:cs typeface="+mn-cs"/>
      </a:defRPr>
    </a:lvl7pPr>
    <a:lvl8pPr marL="3200058" algn="l" defTabSz="914302" rtl="0" eaLnBrk="1" latinLnBrk="0" hangingPunct="1">
      <a:defRPr sz="1200" kern="1200">
        <a:solidFill>
          <a:schemeClr val="tx1"/>
        </a:solidFill>
        <a:latin typeface="+mn-lt"/>
        <a:ea typeface="+mn-ea"/>
        <a:cs typeface="+mn-cs"/>
      </a:defRPr>
    </a:lvl8pPr>
    <a:lvl9pPr marL="3657209" algn="l" defTabSz="9143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B6129C27-3634-481D-AFAC-0F02759BC1BB}" type="slidenum">
              <a:rPr lang="en-CY" smtClean="0"/>
              <a:t>1</a:t>
            </a:fld>
            <a:endParaRPr lang="en-CY"/>
          </a:p>
        </p:txBody>
      </p:sp>
    </p:spTree>
    <p:extLst>
      <p:ext uri="{BB962C8B-B14F-4D97-AF65-F5344CB8AC3E}">
        <p14:creationId xmlns:p14="http://schemas.microsoft.com/office/powerpoint/2010/main" val="5846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CCAB-BC52-462D-B5D6-3D9172D6ADF5}"/>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31BC3D6D-2E9C-45DA-9715-1640345F664B}"/>
              </a:ext>
            </a:extLst>
          </p:cNvPr>
          <p:cNvSpPr>
            <a:spLocks noGrp="1"/>
          </p:cNvSpPr>
          <p:nvPr>
            <p:ph type="subTitle" idx="1"/>
          </p:nvPr>
        </p:nvSpPr>
        <p:spPr>
          <a:xfrm>
            <a:off x="1524001" y="3602039"/>
            <a:ext cx="9144000" cy="1655762"/>
          </a:xfrm>
        </p:spPr>
        <p:txBody>
          <a:bodyPr/>
          <a:lstStyle>
            <a:lvl1pPr marL="0" indent="0" algn="ctr">
              <a:buNone/>
              <a:defRPr sz="2400"/>
            </a:lvl1pPr>
            <a:lvl2pPr marL="457206" indent="0" algn="ctr">
              <a:buNone/>
              <a:defRPr sz="2000"/>
            </a:lvl2pPr>
            <a:lvl3pPr marL="914413" indent="0" algn="ctr">
              <a:buNone/>
              <a:defRPr sz="1800"/>
            </a:lvl3pPr>
            <a:lvl4pPr marL="1371620" indent="0" algn="ctr">
              <a:buNone/>
              <a:defRPr sz="1600"/>
            </a:lvl4pPr>
            <a:lvl5pPr marL="1828827" indent="0" algn="ctr">
              <a:buNone/>
              <a:defRPr sz="1600"/>
            </a:lvl5pPr>
            <a:lvl6pPr marL="2286033" indent="0" algn="ctr">
              <a:buNone/>
              <a:defRPr sz="1600"/>
            </a:lvl6pPr>
            <a:lvl7pPr marL="2743240" indent="0" algn="ctr">
              <a:buNone/>
              <a:defRPr sz="1600"/>
            </a:lvl7pPr>
            <a:lvl8pPr marL="3200446" indent="0" algn="ctr">
              <a:buNone/>
              <a:defRPr sz="1600"/>
            </a:lvl8pPr>
            <a:lvl9pPr marL="3657654"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AF7C6C3D-D53F-4C97-8FDF-7A4E8D661199}"/>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099EE7B9-191C-41C9-B924-77D4FDA25CF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89B525AA-A6D9-4E62-A721-8B51B60A9AA2}"/>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287189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0823-F75F-4F00-9381-0A5F8522CEA7}"/>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D5F00646-A76C-48D3-836B-5D22B9D616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1D06B7DC-AE06-491B-A1AC-C16C428659D4}"/>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7430B6CF-65BC-42F4-A5C6-65430E43C48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987D0A73-FC8B-4232-AED2-BA2FF7DFB0EE}"/>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297555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7441B-3ADF-4B92-9993-556D6B6C8DB1}"/>
              </a:ext>
            </a:extLst>
          </p:cNvPr>
          <p:cNvSpPr>
            <a:spLocks noGrp="1"/>
          </p:cNvSpPr>
          <p:nvPr>
            <p:ph type="title" orient="vert"/>
          </p:nvPr>
        </p:nvSpPr>
        <p:spPr>
          <a:xfrm>
            <a:off x="8724900" y="365126"/>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441B61B3-5527-4362-B62E-3B3D8A4A35DF}"/>
              </a:ext>
            </a:extLst>
          </p:cNvPr>
          <p:cNvSpPr>
            <a:spLocks noGrp="1"/>
          </p:cNvSpPr>
          <p:nvPr>
            <p:ph type="body" orient="vert" idx="1"/>
          </p:nvPr>
        </p:nvSpPr>
        <p:spPr>
          <a:xfrm>
            <a:off x="838200"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274B88E0-37AA-45DC-AF2F-616E9A72186E}"/>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D3107AF5-A312-4E5C-B39A-0C52A4A6DB47}"/>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298B5227-9CFA-4D1F-9ED4-7C03E000A66E}"/>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103078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961-AF47-43A8-9455-5667BCF99079}"/>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70BE9BF8-46B3-49C0-AE8A-12AA08D97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31443AC0-E927-44E8-94B7-57D818224384}"/>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DDCCD6AA-19F9-4D01-8BC2-130AFBBCAD21}"/>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534B3D2-D6BF-4CBA-9573-5A9A5B2C23FF}"/>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257977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3A06-848F-4EA8-9E57-99372162E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6C5E9A89-7C7B-4F33-B3A9-D73778D2BFFA}"/>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3" indent="0">
              <a:buNone/>
              <a:defRPr sz="1800">
                <a:solidFill>
                  <a:schemeClr val="tx1">
                    <a:tint val="75000"/>
                  </a:schemeClr>
                </a:solidFill>
              </a:defRPr>
            </a:lvl3pPr>
            <a:lvl4pPr marL="1371620" indent="0">
              <a:buNone/>
              <a:defRPr sz="1600">
                <a:solidFill>
                  <a:schemeClr val="tx1">
                    <a:tint val="75000"/>
                  </a:schemeClr>
                </a:solidFill>
              </a:defRPr>
            </a:lvl4pPr>
            <a:lvl5pPr marL="1828827" indent="0">
              <a:buNone/>
              <a:defRPr sz="1600">
                <a:solidFill>
                  <a:schemeClr val="tx1">
                    <a:tint val="75000"/>
                  </a:schemeClr>
                </a:solidFill>
              </a:defRPr>
            </a:lvl5pPr>
            <a:lvl6pPr marL="2286033" indent="0">
              <a:buNone/>
              <a:defRPr sz="1600">
                <a:solidFill>
                  <a:schemeClr val="tx1">
                    <a:tint val="75000"/>
                  </a:schemeClr>
                </a:solidFill>
              </a:defRPr>
            </a:lvl6pPr>
            <a:lvl7pPr marL="2743240" indent="0">
              <a:buNone/>
              <a:defRPr sz="1600">
                <a:solidFill>
                  <a:schemeClr val="tx1">
                    <a:tint val="75000"/>
                  </a:schemeClr>
                </a:solidFill>
              </a:defRPr>
            </a:lvl7pPr>
            <a:lvl8pPr marL="3200446" indent="0">
              <a:buNone/>
              <a:defRPr sz="1600">
                <a:solidFill>
                  <a:schemeClr val="tx1">
                    <a:tint val="75000"/>
                  </a:schemeClr>
                </a:solidFill>
              </a:defRPr>
            </a:lvl8pPr>
            <a:lvl9pPr marL="365765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92D63-FCF8-4DC0-A381-1E7B0D3BF359}"/>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E1591C2B-900F-43FF-9FE7-5BB5B76CC356}"/>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DD173D90-56B3-41E1-ADE6-87AB60C20C37}"/>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369530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65BC-3077-4F0E-8B5B-5B7251E694D6}"/>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788FCDFF-20AF-4198-ABA1-AB7DEDCDE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B916B563-B7EB-4510-83BE-5696BDB17467}"/>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4104F188-C74F-42E2-94CE-8A9DC4B0998F}"/>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6" name="Footer Placeholder 5">
            <a:extLst>
              <a:ext uri="{FF2B5EF4-FFF2-40B4-BE49-F238E27FC236}">
                <a16:creationId xmlns:a16="http://schemas.microsoft.com/office/drawing/2014/main" id="{B2EAEB65-84BE-4625-B839-A1EFCA037D2C}"/>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626F4952-32B8-4585-AA65-C7305432D08F}"/>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205138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2E7-5F31-465F-9A8D-A4BEF872BA98}"/>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32009527-B629-4282-9CF8-4F0C6B5CEE9C}"/>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3" indent="0">
              <a:buNone/>
              <a:defRPr sz="1800" b="1"/>
            </a:lvl3pPr>
            <a:lvl4pPr marL="1371620" indent="0">
              <a:buNone/>
              <a:defRPr sz="1600" b="1"/>
            </a:lvl4pPr>
            <a:lvl5pPr marL="1828827" indent="0">
              <a:buNone/>
              <a:defRPr sz="1600" b="1"/>
            </a:lvl5pPr>
            <a:lvl6pPr marL="2286033" indent="0">
              <a:buNone/>
              <a:defRPr sz="1600" b="1"/>
            </a:lvl6pPr>
            <a:lvl7pPr marL="2743240" indent="0">
              <a:buNone/>
              <a:defRPr sz="1600" b="1"/>
            </a:lvl7pPr>
            <a:lvl8pPr marL="3200446" indent="0">
              <a:buNone/>
              <a:defRPr sz="1600" b="1"/>
            </a:lvl8pPr>
            <a:lvl9pPr marL="365765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90A01-82BC-4740-98C3-E2AF4C2D48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F7930623-3821-42B7-AFD5-2F752F13D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6" indent="0">
              <a:buNone/>
              <a:defRPr sz="2000" b="1"/>
            </a:lvl2pPr>
            <a:lvl3pPr marL="914413" indent="0">
              <a:buNone/>
              <a:defRPr sz="1800" b="1"/>
            </a:lvl3pPr>
            <a:lvl4pPr marL="1371620" indent="0">
              <a:buNone/>
              <a:defRPr sz="1600" b="1"/>
            </a:lvl4pPr>
            <a:lvl5pPr marL="1828827" indent="0">
              <a:buNone/>
              <a:defRPr sz="1600" b="1"/>
            </a:lvl5pPr>
            <a:lvl6pPr marL="2286033" indent="0">
              <a:buNone/>
              <a:defRPr sz="1600" b="1"/>
            </a:lvl6pPr>
            <a:lvl7pPr marL="2743240" indent="0">
              <a:buNone/>
              <a:defRPr sz="1600" b="1"/>
            </a:lvl7pPr>
            <a:lvl8pPr marL="3200446" indent="0">
              <a:buNone/>
              <a:defRPr sz="1600" b="1"/>
            </a:lvl8pPr>
            <a:lvl9pPr marL="365765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491-939E-41D7-8266-0198E545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673BE53B-7EA4-4324-9E75-43B61BF7F5FC}"/>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8" name="Footer Placeholder 7">
            <a:extLst>
              <a:ext uri="{FF2B5EF4-FFF2-40B4-BE49-F238E27FC236}">
                <a16:creationId xmlns:a16="http://schemas.microsoft.com/office/drawing/2014/main" id="{34BA54EF-1B00-4153-BC3E-05DE583592ED}"/>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FA90BA30-DCD4-45F8-9AC8-DE21C93DD9E8}"/>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31414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8C65-1E57-43FC-B87E-A3EF87F85704}"/>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8BD64ADF-E18C-4244-AB97-48482B614A4B}"/>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4" name="Footer Placeholder 3">
            <a:extLst>
              <a:ext uri="{FF2B5EF4-FFF2-40B4-BE49-F238E27FC236}">
                <a16:creationId xmlns:a16="http://schemas.microsoft.com/office/drawing/2014/main" id="{AD2B6816-ADCB-4F55-97C0-C4C8B5DD9FC9}"/>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2545A656-BC50-41D9-8F0B-15E490A26175}"/>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291009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38DEB-8FE6-45CB-8029-5C32B8D8A87B}"/>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3" name="Footer Placeholder 2">
            <a:extLst>
              <a:ext uri="{FF2B5EF4-FFF2-40B4-BE49-F238E27FC236}">
                <a16:creationId xmlns:a16="http://schemas.microsoft.com/office/drawing/2014/main" id="{E0F26A03-D1A6-43DA-9EDF-30F403AA09EB}"/>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A8F1AAFE-25BB-4A10-B28A-DABD648602EE}"/>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410632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B50B-4E08-4893-8146-663AF53E72C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5C1437C8-5721-4BB1-A8E4-2A10D7D239A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364FC16F-D972-4E15-AC87-C686F59CC92A}"/>
              </a:ext>
            </a:extLst>
          </p:cNvPr>
          <p:cNvSpPr>
            <a:spLocks noGrp="1"/>
          </p:cNvSpPr>
          <p:nvPr>
            <p:ph type="body" sz="half" idx="2"/>
          </p:nvPr>
        </p:nvSpPr>
        <p:spPr>
          <a:xfrm>
            <a:off x="839789" y="2057400"/>
            <a:ext cx="3932237" cy="3811588"/>
          </a:xfrm>
        </p:spPr>
        <p:txBody>
          <a:bodyPr/>
          <a:lstStyle>
            <a:lvl1pPr marL="0" indent="0">
              <a:buNone/>
              <a:defRPr sz="1600"/>
            </a:lvl1pPr>
            <a:lvl2pPr marL="457206" indent="0">
              <a:buNone/>
              <a:defRPr sz="1400"/>
            </a:lvl2pPr>
            <a:lvl3pPr marL="914413" indent="0">
              <a:buNone/>
              <a:defRPr sz="1200"/>
            </a:lvl3pPr>
            <a:lvl4pPr marL="1371620" indent="0">
              <a:buNone/>
              <a:defRPr sz="1000"/>
            </a:lvl4pPr>
            <a:lvl5pPr marL="1828827" indent="0">
              <a:buNone/>
              <a:defRPr sz="1000"/>
            </a:lvl5pPr>
            <a:lvl6pPr marL="2286033" indent="0">
              <a:buNone/>
              <a:defRPr sz="1000"/>
            </a:lvl6pPr>
            <a:lvl7pPr marL="2743240" indent="0">
              <a:buNone/>
              <a:defRPr sz="1000"/>
            </a:lvl7pPr>
            <a:lvl8pPr marL="3200446" indent="0">
              <a:buNone/>
              <a:defRPr sz="1000"/>
            </a:lvl8pPr>
            <a:lvl9pPr marL="365765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2C2BF-9F4B-41A1-B001-A26737583C45}"/>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6" name="Footer Placeholder 5">
            <a:extLst>
              <a:ext uri="{FF2B5EF4-FFF2-40B4-BE49-F238E27FC236}">
                <a16:creationId xmlns:a16="http://schemas.microsoft.com/office/drawing/2014/main" id="{78175F14-3F9E-4680-8F04-1FE172563004}"/>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6F52F873-747E-49DB-BC7B-4A67EA2F9389}"/>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42910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A476-7C9F-4A21-B29E-81B92E6B0A2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4BF24528-7C1A-4D37-B0FA-C846D7469F25}"/>
              </a:ext>
            </a:extLst>
          </p:cNvPr>
          <p:cNvSpPr>
            <a:spLocks noGrp="1"/>
          </p:cNvSpPr>
          <p:nvPr>
            <p:ph type="pic" idx="1"/>
          </p:nvPr>
        </p:nvSpPr>
        <p:spPr>
          <a:xfrm>
            <a:off x="5183188" y="987426"/>
            <a:ext cx="6172200" cy="4873625"/>
          </a:xfrm>
        </p:spPr>
        <p:txBody>
          <a:bodyPr/>
          <a:lstStyle>
            <a:lvl1pPr marL="0" indent="0">
              <a:buNone/>
              <a:defRPr sz="3200"/>
            </a:lvl1pPr>
            <a:lvl2pPr marL="457206" indent="0">
              <a:buNone/>
              <a:defRPr sz="2800"/>
            </a:lvl2pPr>
            <a:lvl3pPr marL="914413" indent="0">
              <a:buNone/>
              <a:defRPr sz="2400"/>
            </a:lvl3pPr>
            <a:lvl4pPr marL="1371620" indent="0">
              <a:buNone/>
              <a:defRPr sz="2000"/>
            </a:lvl4pPr>
            <a:lvl5pPr marL="1828827" indent="0">
              <a:buNone/>
              <a:defRPr sz="2000"/>
            </a:lvl5pPr>
            <a:lvl6pPr marL="2286033" indent="0">
              <a:buNone/>
              <a:defRPr sz="2000"/>
            </a:lvl6pPr>
            <a:lvl7pPr marL="2743240" indent="0">
              <a:buNone/>
              <a:defRPr sz="2000"/>
            </a:lvl7pPr>
            <a:lvl8pPr marL="3200446" indent="0">
              <a:buNone/>
              <a:defRPr sz="2000"/>
            </a:lvl8pPr>
            <a:lvl9pPr marL="3657654" indent="0">
              <a:buNone/>
              <a:defRPr sz="2000"/>
            </a:lvl9pPr>
          </a:lstStyle>
          <a:p>
            <a:endParaRPr lang="en-CY"/>
          </a:p>
        </p:txBody>
      </p:sp>
      <p:sp>
        <p:nvSpPr>
          <p:cNvPr id="4" name="Text Placeholder 3">
            <a:extLst>
              <a:ext uri="{FF2B5EF4-FFF2-40B4-BE49-F238E27FC236}">
                <a16:creationId xmlns:a16="http://schemas.microsoft.com/office/drawing/2014/main" id="{85065914-25DC-44A0-BA32-CF293376EDB3}"/>
              </a:ext>
            </a:extLst>
          </p:cNvPr>
          <p:cNvSpPr>
            <a:spLocks noGrp="1"/>
          </p:cNvSpPr>
          <p:nvPr>
            <p:ph type="body" sz="half" idx="2"/>
          </p:nvPr>
        </p:nvSpPr>
        <p:spPr>
          <a:xfrm>
            <a:off x="839789" y="2057400"/>
            <a:ext cx="3932237" cy="3811588"/>
          </a:xfrm>
        </p:spPr>
        <p:txBody>
          <a:bodyPr/>
          <a:lstStyle>
            <a:lvl1pPr marL="0" indent="0">
              <a:buNone/>
              <a:defRPr sz="1600"/>
            </a:lvl1pPr>
            <a:lvl2pPr marL="457206" indent="0">
              <a:buNone/>
              <a:defRPr sz="1400"/>
            </a:lvl2pPr>
            <a:lvl3pPr marL="914413" indent="0">
              <a:buNone/>
              <a:defRPr sz="1200"/>
            </a:lvl3pPr>
            <a:lvl4pPr marL="1371620" indent="0">
              <a:buNone/>
              <a:defRPr sz="1000"/>
            </a:lvl4pPr>
            <a:lvl5pPr marL="1828827" indent="0">
              <a:buNone/>
              <a:defRPr sz="1000"/>
            </a:lvl5pPr>
            <a:lvl6pPr marL="2286033" indent="0">
              <a:buNone/>
              <a:defRPr sz="1000"/>
            </a:lvl6pPr>
            <a:lvl7pPr marL="2743240" indent="0">
              <a:buNone/>
              <a:defRPr sz="1000"/>
            </a:lvl7pPr>
            <a:lvl8pPr marL="3200446" indent="0">
              <a:buNone/>
              <a:defRPr sz="1000"/>
            </a:lvl8pPr>
            <a:lvl9pPr marL="365765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3B4F8-0415-408A-A905-AA71D8E9A742}"/>
              </a:ext>
            </a:extLst>
          </p:cNvPr>
          <p:cNvSpPr>
            <a:spLocks noGrp="1"/>
          </p:cNvSpPr>
          <p:nvPr>
            <p:ph type="dt" sz="half" idx="10"/>
          </p:nvPr>
        </p:nvSpPr>
        <p:spPr/>
        <p:txBody>
          <a:bodyPr/>
          <a:lstStyle/>
          <a:p>
            <a:fld id="{CD53C273-455C-4F9A-8625-ED9FFACF621B}" type="datetimeFigureOut">
              <a:rPr lang="en-CY" smtClean="0"/>
              <a:t>18/04/2022</a:t>
            </a:fld>
            <a:endParaRPr lang="en-CY"/>
          </a:p>
        </p:txBody>
      </p:sp>
      <p:sp>
        <p:nvSpPr>
          <p:cNvPr id="6" name="Footer Placeholder 5">
            <a:extLst>
              <a:ext uri="{FF2B5EF4-FFF2-40B4-BE49-F238E27FC236}">
                <a16:creationId xmlns:a16="http://schemas.microsoft.com/office/drawing/2014/main" id="{9B3BF35A-867B-4878-B4FF-101AC1513EAF}"/>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F810A371-BF41-4510-8A2E-DBD1782270A3}"/>
              </a:ext>
            </a:extLst>
          </p:cNvPr>
          <p:cNvSpPr>
            <a:spLocks noGrp="1"/>
          </p:cNvSpPr>
          <p:nvPr>
            <p:ph type="sldNum" sz="quarter" idx="12"/>
          </p:nvPr>
        </p:nvSpPr>
        <p:spPr/>
        <p:txBody>
          <a:bodyPr/>
          <a:lstStyle/>
          <a:p>
            <a:fld id="{D80E650C-0FD2-48FA-8BE5-2AAFD47B1B02}" type="slidenum">
              <a:rPr lang="en-CY" smtClean="0"/>
              <a:t>‹#›</a:t>
            </a:fld>
            <a:endParaRPr lang="en-CY"/>
          </a:p>
        </p:txBody>
      </p:sp>
    </p:spTree>
    <p:extLst>
      <p:ext uri="{BB962C8B-B14F-4D97-AF65-F5344CB8AC3E}">
        <p14:creationId xmlns:p14="http://schemas.microsoft.com/office/powerpoint/2010/main" val="36439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98D0F-AEDA-40B0-A333-53540DC46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7EA22B55-1318-4DCA-94E4-23C61E83E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AA6E4AD8-C834-4994-A292-AA2CC598787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3C273-455C-4F9A-8625-ED9FFACF621B}" type="datetimeFigureOut">
              <a:rPr lang="en-CY" smtClean="0"/>
              <a:t>18/04/2022</a:t>
            </a:fld>
            <a:endParaRPr lang="en-CY"/>
          </a:p>
        </p:txBody>
      </p:sp>
      <p:sp>
        <p:nvSpPr>
          <p:cNvPr id="5" name="Footer Placeholder 4">
            <a:extLst>
              <a:ext uri="{FF2B5EF4-FFF2-40B4-BE49-F238E27FC236}">
                <a16:creationId xmlns:a16="http://schemas.microsoft.com/office/drawing/2014/main" id="{15BA7A81-FBE0-491A-ADAE-729BDE4ECF0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01367519-B0CF-4482-A4BF-BE597E51ECF2}"/>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E650C-0FD2-48FA-8BE5-2AAFD47B1B02}" type="slidenum">
              <a:rPr lang="en-CY" smtClean="0"/>
              <a:t>‹#›</a:t>
            </a:fld>
            <a:endParaRPr lang="en-CY"/>
          </a:p>
        </p:txBody>
      </p:sp>
    </p:spTree>
    <p:extLst>
      <p:ext uri="{BB962C8B-B14F-4D97-AF65-F5344CB8AC3E}">
        <p14:creationId xmlns:p14="http://schemas.microsoft.com/office/powerpoint/2010/main" val="2453566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0" indent="-228603" algn="l" defTabSz="91441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7" indent="-228603" algn="l" defTabSz="91441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4"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30"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13" rtl="0" eaLnBrk="1" latinLnBrk="0" hangingPunct="1">
        <a:defRPr sz="1800" kern="1200">
          <a:solidFill>
            <a:schemeClr val="tx1"/>
          </a:solidFill>
          <a:latin typeface="+mn-lt"/>
          <a:ea typeface="+mn-ea"/>
          <a:cs typeface="+mn-cs"/>
        </a:defRPr>
      </a:lvl1pPr>
      <a:lvl2pPr marL="457206" algn="l" defTabSz="914413" rtl="0" eaLnBrk="1" latinLnBrk="0" hangingPunct="1">
        <a:defRPr sz="1800" kern="1200">
          <a:solidFill>
            <a:schemeClr val="tx1"/>
          </a:solidFill>
          <a:latin typeface="+mn-lt"/>
          <a:ea typeface="+mn-ea"/>
          <a:cs typeface="+mn-cs"/>
        </a:defRPr>
      </a:lvl2pPr>
      <a:lvl3pPr marL="914413" algn="l" defTabSz="914413" rtl="0" eaLnBrk="1" latinLnBrk="0" hangingPunct="1">
        <a:defRPr sz="1800" kern="1200">
          <a:solidFill>
            <a:schemeClr val="tx1"/>
          </a:solidFill>
          <a:latin typeface="+mn-lt"/>
          <a:ea typeface="+mn-ea"/>
          <a:cs typeface="+mn-cs"/>
        </a:defRPr>
      </a:lvl3pPr>
      <a:lvl4pPr marL="1371620" algn="l" defTabSz="914413" rtl="0" eaLnBrk="1" latinLnBrk="0" hangingPunct="1">
        <a:defRPr sz="1800" kern="1200">
          <a:solidFill>
            <a:schemeClr val="tx1"/>
          </a:solidFill>
          <a:latin typeface="+mn-lt"/>
          <a:ea typeface="+mn-ea"/>
          <a:cs typeface="+mn-cs"/>
        </a:defRPr>
      </a:lvl4pPr>
      <a:lvl5pPr marL="1828827" algn="l" defTabSz="914413" rtl="0" eaLnBrk="1" latinLnBrk="0" hangingPunct="1">
        <a:defRPr sz="1800" kern="1200">
          <a:solidFill>
            <a:schemeClr val="tx1"/>
          </a:solidFill>
          <a:latin typeface="+mn-lt"/>
          <a:ea typeface="+mn-ea"/>
          <a:cs typeface="+mn-cs"/>
        </a:defRPr>
      </a:lvl5pPr>
      <a:lvl6pPr marL="2286033" algn="l" defTabSz="914413" rtl="0" eaLnBrk="1" latinLnBrk="0" hangingPunct="1">
        <a:defRPr sz="1800" kern="1200">
          <a:solidFill>
            <a:schemeClr val="tx1"/>
          </a:solidFill>
          <a:latin typeface="+mn-lt"/>
          <a:ea typeface="+mn-ea"/>
          <a:cs typeface="+mn-cs"/>
        </a:defRPr>
      </a:lvl6pPr>
      <a:lvl7pPr marL="2743240" algn="l" defTabSz="914413" rtl="0" eaLnBrk="1" latinLnBrk="0" hangingPunct="1">
        <a:defRPr sz="1800" kern="1200">
          <a:solidFill>
            <a:schemeClr val="tx1"/>
          </a:solidFill>
          <a:latin typeface="+mn-lt"/>
          <a:ea typeface="+mn-ea"/>
          <a:cs typeface="+mn-cs"/>
        </a:defRPr>
      </a:lvl7pPr>
      <a:lvl8pPr marL="3200446" algn="l" defTabSz="914413" rtl="0" eaLnBrk="1" latinLnBrk="0" hangingPunct="1">
        <a:defRPr sz="1800" kern="1200">
          <a:solidFill>
            <a:schemeClr val="tx1"/>
          </a:solidFill>
          <a:latin typeface="+mn-lt"/>
          <a:ea typeface="+mn-ea"/>
          <a:cs typeface="+mn-cs"/>
        </a:defRPr>
      </a:lvl8pPr>
      <a:lvl9pPr marL="3657654" algn="l" defTabSz="91441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8000">
              <a:schemeClr val="tx1"/>
            </a:gs>
            <a:gs pos="76000">
              <a:schemeClr val="tx1"/>
            </a:gs>
            <a:gs pos="94000">
              <a:schemeClr val="tx1"/>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4D405A-7A24-4B2F-9501-918FF6C8325F}"/>
              </a:ext>
            </a:extLst>
          </p:cNvPr>
          <p:cNvSpPr txBox="1"/>
          <p:nvPr/>
        </p:nvSpPr>
        <p:spPr>
          <a:xfrm>
            <a:off x="0" y="-58"/>
            <a:ext cx="12192000" cy="811411"/>
          </a:xfrm>
          <a:prstGeom prst="rect">
            <a:avLst/>
          </a:prstGeom>
          <a:solidFill>
            <a:schemeClr val="accent6">
              <a:lumMod val="60000"/>
              <a:lumOff val="40000"/>
            </a:schemeClr>
          </a:solidFill>
        </p:spPr>
        <p:txBody>
          <a:bodyPr wrap="square" rtlCol="0">
            <a:spAutoFit/>
          </a:bodyPr>
          <a:lstStyle/>
          <a:p>
            <a:pPr algn="ctr"/>
            <a:r>
              <a:rPr lang="en-US" sz="2000" dirty="0">
                <a:solidFill>
                  <a:schemeClr val="bg1"/>
                </a:solidFill>
              </a:rPr>
              <a:t>WALKING AID USAGE PROMPT SYSTEM</a:t>
            </a:r>
            <a:br>
              <a:rPr lang="en-US" sz="2400" dirty="0">
                <a:solidFill>
                  <a:schemeClr val="bg1"/>
                </a:solidFill>
              </a:rPr>
            </a:br>
            <a:r>
              <a:rPr lang="en-US" sz="1600" dirty="0">
                <a:solidFill>
                  <a:schemeClr val="bg1"/>
                </a:solidFill>
              </a:rPr>
              <a:t>Pedro Caetano, Matthew Culley, Sean </a:t>
            </a:r>
            <a:r>
              <a:rPr lang="en-US" sz="1600" dirty="0" err="1">
                <a:solidFill>
                  <a:schemeClr val="bg1"/>
                </a:solidFill>
              </a:rPr>
              <a:t>Coaker</a:t>
            </a:r>
            <a:r>
              <a:rPr lang="en-US" sz="1600" dirty="0">
                <a:solidFill>
                  <a:schemeClr val="bg1"/>
                </a:solidFill>
              </a:rPr>
              <a:t>, Panayiotis Melios</a:t>
            </a:r>
            <a:br>
              <a:rPr lang="en-US" sz="1600" dirty="0">
                <a:solidFill>
                  <a:schemeClr val="bg1"/>
                </a:solidFill>
              </a:rPr>
            </a:br>
            <a:r>
              <a:rPr lang="en-US" sz="1600" dirty="0">
                <a:solidFill>
                  <a:schemeClr val="bg1"/>
                </a:solidFill>
              </a:rPr>
              <a:t>Swansea University</a:t>
            </a:r>
            <a:endParaRPr lang="en-CY" sz="1905" dirty="0">
              <a:solidFill>
                <a:schemeClr val="bg1"/>
              </a:solidFill>
            </a:endParaRPr>
          </a:p>
        </p:txBody>
      </p:sp>
      <p:sp>
        <p:nvSpPr>
          <p:cNvPr id="6" name="TextBox 5">
            <a:extLst>
              <a:ext uri="{FF2B5EF4-FFF2-40B4-BE49-F238E27FC236}">
                <a16:creationId xmlns:a16="http://schemas.microsoft.com/office/drawing/2014/main" id="{8D2FEF7E-89B2-405E-AF66-D20852C6FABF}"/>
              </a:ext>
            </a:extLst>
          </p:cNvPr>
          <p:cNvSpPr txBox="1"/>
          <p:nvPr/>
        </p:nvSpPr>
        <p:spPr>
          <a:xfrm>
            <a:off x="62160" y="1192324"/>
            <a:ext cx="3799610" cy="1200329"/>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Through the module Software Testing, we were given the chance to implement a system for Bangor Health Clinic. The system will be used for dementia patients, reminding them to take their walking aids. The system requires two devices that will communicate and an SD card where a familiar voice of the patient will be stored. </a:t>
            </a:r>
            <a:endParaRPr lang="en-CY" sz="1905" dirty="0">
              <a:solidFill>
                <a:schemeClr val="bg1"/>
              </a:solidFill>
            </a:endParaRPr>
          </a:p>
        </p:txBody>
      </p:sp>
      <p:sp>
        <p:nvSpPr>
          <p:cNvPr id="8" name="TextBox 7">
            <a:extLst>
              <a:ext uri="{FF2B5EF4-FFF2-40B4-BE49-F238E27FC236}">
                <a16:creationId xmlns:a16="http://schemas.microsoft.com/office/drawing/2014/main" id="{D0DC5375-6CFE-4F6F-AED1-326C14E87ABD}"/>
              </a:ext>
            </a:extLst>
          </p:cNvPr>
          <p:cNvSpPr txBox="1"/>
          <p:nvPr/>
        </p:nvSpPr>
        <p:spPr>
          <a:xfrm>
            <a:off x="62161" y="2795492"/>
            <a:ext cx="3817347" cy="1754326"/>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The goal is to create a system that detects when a dementia patient moves without their walking aid and alerts them with a recorded message from a friend or relative. </a:t>
            </a:r>
          </a:p>
          <a:p>
            <a:endParaRPr lang="en-US" sz="1200" dirty="0">
              <a:solidFill>
                <a:schemeClr val="bg1"/>
              </a:solidFill>
            </a:endParaRPr>
          </a:p>
          <a:p>
            <a:r>
              <a:rPr lang="en-US" sz="1200" dirty="0">
                <a:solidFill>
                  <a:schemeClr val="bg1"/>
                </a:solidFill>
              </a:rPr>
              <a:t>Our solution is built as one device on the walking aid which includes a speaker, that will inform the user to take the walking aid, and another wearable device for the user that indicates whether the user is walking.</a:t>
            </a:r>
            <a:endParaRPr lang="en-CY" sz="1905" dirty="0">
              <a:solidFill>
                <a:schemeClr val="bg1"/>
              </a:solidFill>
            </a:endParaRPr>
          </a:p>
        </p:txBody>
      </p:sp>
      <p:sp>
        <p:nvSpPr>
          <p:cNvPr id="13" name="TextBox 12">
            <a:extLst>
              <a:ext uri="{FF2B5EF4-FFF2-40B4-BE49-F238E27FC236}">
                <a16:creationId xmlns:a16="http://schemas.microsoft.com/office/drawing/2014/main" id="{74BF6596-608E-4D4C-9B7D-1C1F86BB4B23}"/>
              </a:ext>
            </a:extLst>
          </p:cNvPr>
          <p:cNvSpPr txBox="1"/>
          <p:nvPr/>
        </p:nvSpPr>
        <p:spPr>
          <a:xfrm>
            <a:off x="4197936" y="1194823"/>
            <a:ext cx="3813866" cy="2677656"/>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Dementia is a term used to describe a set of symptoms linked with progressive neurological (brain) disorders and may include memory loss, difficulties with thinking, problem-solving, or language. </a:t>
            </a:r>
          </a:p>
          <a:p>
            <a:endParaRPr lang="en-US" sz="1200" dirty="0">
              <a:solidFill>
                <a:schemeClr val="bg1"/>
              </a:solidFill>
            </a:endParaRPr>
          </a:p>
          <a:p>
            <a:r>
              <a:rPr lang="en-US" sz="1200" dirty="0">
                <a:solidFill>
                  <a:schemeClr val="bg1"/>
                </a:solidFill>
              </a:rPr>
              <a:t>Tile ecosystem is used as a locator system, for instance, allows users to track down valuables such as their wallets.</a:t>
            </a:r>
          </a:p>
          <a:p>
            <a:endParaRPr lang="en-US" sz="1200" dirty="0">
              <a:solidFill>
                <a:schemeClr val="bg1"/>
              </a:solidFill>
            </a:endParaRPr>
          </a:p>
          <a:p>
            <a:r>
              <a:rPr lang="en-US" sz="1200" dirty="0">
                <a:solidFill>
                  <a:schemeClr val="bg1"/>
                </a:solidFill>
              </a:rPr>
              <a:t>Hanging objects from door frames that clatter together when the patient comes through the door or placing pressure pads beneath doormats that sound an alert when the patient steps on the doormat are two other classic devices that caregivers may employ to warn themselves that their patient is moving.</a:t>
            </a:r>
          </a:p>
        </p:txBody>
      </p:sp>
      <p:sp>
        <p:nvSpPr>
          <p:cNvPr id="14" name="TextBox 13">
            <a:extLst>
              <a:ext uri="{FF2B5EF4-FFF2-40B4-BE49-F238E27FC236}">
                <a16:creationId xmlns:a16="http://schemas.microsoft.com/office/drawing/2014/main" id="{CA4A82A4-F357-45A7-9ED1-33D0B5B60940}"/>
              </a:ext>
            </a:extLst>
          </p:cNvPr>
          <p:cNvSpPr txBox="1"/>
          <p:nvPr/>
        </p:nvSpPr>
        <p:spPr>
          <a:xfrm>
            <a:off x="8371921" y="1191037"/>
            <a:ext cx="3757920" cy="646331"/>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Both devices for the system are being done by 3D printing. The one on the left is the walking aid device and the one on the right is the wearable device.</a:t>
            </a:r>
            <a:endParaRPr lang="en-CY" sz="1905" dirty="0">
              <a:solidFill>
                <a:schemeClr val="bg1"/>
              </a:solidFill>
            </a:endParaRPr>
          </a:p>
        </p:txBody>
      </p:sp>
      <p:sp>
        <p:nvSpPr>
          <p:cNvPr id="16" name="TextBox 15">
            <a:extLst>
              <a:ext uri="{FF2B5EF4-FFF2-40B4-BE49-F238E27FC236}">
                <a16:creationId xmlns:a16="http://schemas.microsoft.com/office/drawing/2014/main" id="{937EED1F-7841-4AE0-8F55-C6F72F8C3E57}"/>
              </a:ext>
            </a:extLst>
          </p:cNvPr>
          <p:cNvSpPr txBox="1"/>
          <p:nvPr/>
        </p:nvSpPr>
        <p:spPr>
          <a:xfrm>
            <a:off x="4195174" y="4241811"/>
            <a:ext cx="3813864" cy="1754326"/>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We used an agile-based development methodology, after being small group members, in more detail, we held frequent intervals, every week, due to other university work. </a:t>
            </a:r>
          </a:p>
          <a:p>
            <a:endParaRPr lang="en-US" sz="1200" dirty="0">
              <a:solidFill>
                <a:schemeClr val="bg1"/>
              </a:solidFill>
            </a:endParaRPr>
          </a:p>
          <a:p>
            <a:r>
              <a:rPr lang="en-US" sz="1200" dirty="0">
                <a:solidFill>
                  <a:schemeClr val="bg1"/>
                </a:solidFill>
              </a:rPr>
              <a:t>Our hardware is based on the </a:t>
            </a:r>
            <a:r>
              <a:rPr lang="en-US" sz="1200" dirty="0" err="1">
                <a:solidFill>
                  <a:schemeClr val="bg1"/>
                </a:solidFill>
              </a:rPr>
              <a:t>TinyPico</a:t>
            </a:r>
            <a:r>
              <a:rPr lang="en-US" sz="1200" dirty="0">
                <a:solidFill>
                  <a:schemeClr val="bg1"/>
                </a:solidFill>
              </a:rPr>
              <a:t> implementation of the </a:t>
            </a:r>
            <a:r>
              <a:rPr lang="en-US" sz="1200" dirty="0" err="1">
                <a:solidFill>
                  <a:schemeClr val="bg1"/>
                </a:solidFill>
              </a:rPr>
              <a:t>Espressif</a:t>
            </a:r>
            <a:r>
              <a:rPr lang="en-US" sz="1200" dirty="0">
                <a:solidFill>
                  <a:schemeClr val="bg1"/>
                </a:solidFill>
              </a:rPr>
              <a:t> Systems ESP32 devices. For the movement detection, we used accelerometers specifically the ADXL345. </a:t>
            </a:r>
          </a:p>
        </p:txBody>
      </p:sp>
      <p:sp>
        <p:nvSpPr>
          <p:cNvPr id="17" name="TextBox 16">
            <a:extLst>
              <a:ext uri="{FF2B5EF4-FFF2-40B4-BE49-F238E27FC236}">
                <a16:creationId xmlns:a16="http://schemas.microsoft.com/office/drawing/2014/main" id="{2F9798D0-3CA0-470C-96CB-5EFB315AC8B9}"/>
              </a:ext>
            </a:extLst>
          </p:cNvPr>
          <p:cNvSpPr txBox="1"/>
          <p:nvPr/>
        </p:nvSpPr>
        <p:spPr>
          <a:xfrm>
            <a:off x="8371922" y="4816207"/>
            <a:ext cx="3757919" cy="276999"/>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The Conclusion.</a:t>
            </a:r>
            <a:endParaRPr lang="en-CY" sz="1905" dirty="0">
              <a:solidFill>
                <a:schemeClr val="bg1"/>
              </a:solidFill>
            </a:endParaRPr>
          </a:p>
        </p:txBody>
      </p:sp>
      <p:sp>
        <p:nvSpPr>
          <p:cNvPr id="18" name="TextBox 17">
            <a:extLst>
              <a:ext uri="{FF2B5EF4-FFF2-40B4-BE49-F238E27FC236}">
                <a16:creationId xmlns:a16="http://schemas.microsoft.com/office/drawing/2014/main" id="{4F0EBB69-D848-465E-AA60-E3E11BA2B04A}"/>
              </a:ext>
            </a:extLst>
          </p:cNvPr>
          <p:cNvSpPr txBox="1"/>
          <p:nvPr/>
        </p:nvSpPr>
        <p:spPr>
          <a:xfrm>
            <a:off x="8371921" y="5944594"/>
            <a:ext cx="3757919" cy="276999"/>
          </a:xfrm>
          <a:prstGeom prst="rect">
            <a:avLst/>
          </a:prstGeom>
          <a:solidFill>
            <a:schemeClr val="tx1">
              <a:lumMod val="95000"/>
            </a:schemeClr>
          </a:solidFill>
          <a:ln w="38100">
            <a:solidFill>
              <a:schemeClr val="tx2">
                <a:lumMod val="50000"/>
              </a:schemeClr>
            </a:solidFill>
          </a:ln>
        </p:spPr>
        <p:txBody>
          <a:bodyPr wrap="square" rtlCol="0">
            <a:spAutoFit/>
          </a:bodyPr>
          <a:lstStyle/>
          <a:p>
            <a:r>
              <a:rPr lang="en-US" sz="1200" dirty="0">
                <a:solidFill>
                  <a:schemeClr val="bg1"/>
                </a:solidFill>
              </a:rPr>
              <a:t>Add References.</a:t>
            </a:r>
            <a:endParaRPr lang="en-CY" sz="1905" dirty="0">
              <a:solidFill>
                <a:schemeClr val="bg1"/>
              </a:solidFill>
            </a:endParaRPr>
          </a:p>
        </p:txBody>
      </p:sp>
      <p:sp>
        <p:nvSpPr>
          <p:cNvPr id="20" name="TextBox 19">
            <a:extLst>
              <a:ext uri="{FF2B5EF4-FFF2-40B4-BE49-F238E27FC236}">
                <a16:creationId xmlns:a16="http://schemas.microsoft.com/office/drawing/2014/main" id="{50AB1872-8D67-4F4A-9F8E-6318D5336D24}"/>
              </a:ext>
            </a:extLst>
          </p:cNvPr>
          <p:cNvSpPr txBox="1"/>
          <p:nvPr/>
        </p:nvSpPr>
        <p:spPr>
          <a:xfrm>
            <a:off x="62160" y="825493"/>
            <a:ext cx="3817347" cy="369332"/>
          </a:xfrm>
          <a:prstGeom prst="rect">
            <a:avLst/>
          </a:prstGeom>
          <a:noFill/>
        </p:spPr>
        <p:txBody>
          <a:bodyPr wrap="square">
            <a:spAutoFit/>
          </a:bodyPr>
          <a:lstStyle/>
          <a:p>
            <a:pPr algn="ctr"/>
            <a:r>
              <a:rPr lang="en-US" dirty="0">
                <a:solidFill>
                  <a:schemeClr val="bg1"/>
                </a:solidFill>
              </a:rPr>
              <a:t>ABSTRACT</a:t>
            </a:r>
            <a:endParaRPr lang="en-CY" sz="1905" dirty="0"/>
          </a:p>
        </p:txBody>
      </p:sp>
      <p:sp>
        <p:nvSpPr>
          <p:cNvPr id="22" name="TextBox 21">
            <a:extLst>
              <a:ext uri="{FF2B5EF4-FFF2-40B4-BE49-F238E27FC236}">
                <a16:creationId xmlns:a16="http://schemas.microsoft.com/office/drawing/2014/main" id="{44F50728-5BA4-4A22-8441-7E6271606098}"/>
              </a:ext>
            </a:extLst>
          </p:cNvPr>
          <p:cNvSpPr txBox="1"/>
          <p:nvPr/>
        </p:nvSpPr>
        <p:spPr>
          <a:xfrm>
            <a:off x="62159" y="2420980"/>
            <a:ext cx="3817348" cy="385490"/>
          </a:xfrm>
          <a:prstGeom prst="rect">
            <a:avLst/>
          </a:prstGeom>
          <a:noFill/>
        </p:spPr>
        <p:txBody>
          <a:bodyPr wrap="square">
            <a:spAutoFit/>
          </a:bodyPr>
          <a:lstStyle/>
          <a:p>
            <a:pPr algn="ctr"/>
            <a:r>
              <a:rPr lang="en-US" sz="1905" dirty="0">
                <a:solidFill>
                  <a:schemeClr val="bg1"/>
                </a:solidFill>
              </a:rPr>
              <a:t>INTRODUCTION</a:t>
            </a:r>
            <a:endParaRPr lang="en-CY" sz="1905" dirty="0"/>
          </a:p>
        </p:txBody>
      </p:sp>
      <p:sp>
        <p:nvSpPr>
          <p:cNvPr id="24" name="TextBox 23">
            <a:extLst>
              <a:ext uri="{FF2B5EF4-FFF2-40B4-BE49-F238E27FC236}">
                <a16:creationId xmlns:a16="http://schemas.microsoft.com/office/drawing/2014/main" id="{5ED027B9-57B1-493A-9D89-961A764D1719}"/>
              </a:ext>
            </a:extLst>
          </p:cNvPr>
          <p:cNvSpPr txBox="1"/>
          <p:nvPr/>
        </p:nvSpPr>
        <p:spPr>
          <a:xfrm>
            <a:off x="4189068" y="3872479"/>
            <a:ext cx="3813864" cy="369332"/>
          </a:xfrm>
          <a:prstGeom prst="rect">
            <a:avLst/>
          </a:prstGeom>
          <a:noFill/>
        </p:spPr>
        <p:txBody>
          <a:bodyPr wrap="square">
            <a:spAutoFit/>
          </a:bodyPr>
          <a:lstStyle/>
          <a:p>
            <a:pPr algn="ctr"/>
            <a:r>
              <a:rPr lang="en-US" dirty="0">
                <a:solidFill>
                  <a:schemeClr val="bg1"/>
                </a:solidFill>
              </a:rPr>
              <a:t>METHODOLOGY</a:t>
            </a:r>
            <a:endParaRPr lang="en-CY" sz="1905" dirty="0"/>
          </a:p>
        </p:txBody>
      </p:sp>
      <p:sp>
        <p:nvSpPr>
          <p:cNvPr id="28" name="TextBox 27">
            <a:extLst>
              <a:ext uri="{FF2B5EF4-FFF2-40B4-BE49-F238E27FC236}">
                <a16:creationId xmlns:a16="http://schemas.microsoft.com/office/drawing/2014/main" id="{DE43F9FE-8E9E-4FB5-9557-DAB3858CC7E0}"/>
              </a:ext>
            </a:extLst>
          </p:cNvPr>
          <p:cNvSpPr txBox="1"/>
          <p:nvPr/>
        </p:nvSpPr>
        <p:spPr>
          <a:xfrm>
            <a:off x="8371922" y="821706"/>
            <a:ext cx="3757920" cy="369332"/>
          </a:xfrm>
          <a:prstGeom prst="rect">
            <a:avLst/>
          </a:prstGeom>
          <a:noFill/>
        </p:spPr>
        <p:txBody>
          <a:bodyPr wrap="square">
            <a:spAutoFit/>
          </a:bodyPr>
          <a:lstStyle/>
          <a:p>
            <a:pPr algn="ctr"/>
            <a:r>
              <a:rPr lang="en-US" dirty="0">
                <a:solidFill>
                  <a:schemeClr val="bg1"/>
                </a:solidFill>
              </a:rPr>
              <a:t>DESIGNS</a:t>
            </a:r>
            <a:endParaRPr lang="en-CY" sz="1905" dirty="0"/>
          </a:p>
        </p:txBody>
      </p:sp>
      <p:sp>
        <p:nvSpPr>
          <p:cNvPr id="30" name="TextBox 29">
            <a:extLst>
              <a:ext uri="{FF2B5EF4-FFF2-40B4-BE49-F238E27FC236}">
                <a16:creationId xmlns:a16="http://schemas.microsoft.com/office/drawing/2014/main" id="{876815CE-03AE-4EB7-BACF-88ECCE7B8D6B}"/>
              </a:ext>
            </a:extLst>
          </p:cNvPr>
          <p:cNvSpPr txBox="1"/>
          <p:nvPr/>
        </p:nvSpPr>
        <p:spPr>
          <a:xfrm>
            <a:off x="8371921" y="4446858"/>
            <a:ext cx="3757919" cy="369332"/>
          </a:xfrm>
          <a:prstGeom prst="rect">
            <a:avLst/>
          </a:prstGeom>
          <a:noFill/>
        </p:spPr>
        <p:txBody>
          <a:bodyPr wrap="square">
            <a:spAutoFit/>
          </a:bodyPr>
          <a:lstStyle/>
          <a:p>
            <a:pPr algn="ctr"/>
            <a:r>
              <a:rPr lang="en-US" dirty="0">
                <a:solidFill>
                  <a:schemeClr val="bg1"/>
                </a:solidFill>
              </a:rPr>
              <a:t>CONCLUSION</a:t>
            </a:r>
            <a:endParaRPr lang="en-CY" sz="1905" dirty="0"/>
          </a:p>
        </p:txBody>
      </p:sp>
      <p:sp>
        <p:nvSpPr>
          <p:cNvPr id="32" name="TextBox 31">
            <a:extLst>
              <a:ext uri="{FF2B5EF4-FFF2-40B4-BE49-F238E27FC236}">
                <a16:creationId xmlns:a16="http://schemas.microsoft.com/office/drawing/2014/main" id="{D622E497-8764-427D-90C0-C022DD44550E}"/>
              </a:ext>
            </a:extLst>
          </p:cNvPr>
          <p:cNvSpPr txBox="1"/>
          <p:nvPr/>
        </p:nvSpPr>
        <p:spPr>
          <a:xfrm>
            <a:off x="8371921" y="5543281"/>
            <a:ext cx="3746098" cy="369332"/>
          </a:xfrm>
          <a:prstGeom prst="rect">
            <a:avLst/>
          </a:prstGeom>
          <a:noFill/>
        </p:spPr>
        <p:txBody>
          <a:bodyPr wrap="square">
            <a:spAutoFit/>
          </a:bodyPr>
          <a:lstStyle/>
          <a:p>
            <a:pPr algn="ctr"/>
            <a:r>
              <a:rPr lang="en-US" dirty="0">
                <a:solidFill>
                  <a:schemeClr val="bg1"/>
                </a:solidFill>
              </a:rPr>
              <a:t>REFERENCES</a:t>
            </a:r>
            <a:endParaRPr lang="en-CY" sz="1905" dirty="0"/>
          </a:p>
        </p:txBody>
      </p:sp>
      <p:pic>
        <p:nvPicPr>
          <p:cNvPr id="36" name="Picture 35" descr="A picture containing shape&#10;&#10;Description automatically generated">
            <a:extLst>
              <a:ext uri="{FF2B5EF4-FFF2-40B4-BE49-F238E27FC236}">
                <a16:creationId xmlns:a16="http://schemas.microsoft.com/office/drawing/2014/main" id="{920B7248-B5CE-4D2D-9085-CC4846B4F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944" y="1758397"/>
            <a:ext cx="1515000" cy="2018833"/>
          </a:xfrm>
          <a:prstGeom prst="rect">
            <a:avLst/>
          </a:prstGeom>
        </p:spPr>
      </p:pic>
      <p:sp>
        <p:nvSpPr>
          <p:cNvPr id="39" name="TextBox 38">
            <a:extLst>
              <a:ext uri="{FF2B5EF4-FFF2-40B4-BE49-F238E27FC236}">
                <a16:creationId xmlns:a16="http://schemas.microsoft.com/office/drawing/2014/main" id="{C77F1988-7B0C-4115-B4F2-EF169294BB6E}"/>
              </a:ext>
            </a:extLst>
          </p:cNvPr>
          <p:cNvSpPr txBox="1"/>
          <p:nvPr/>
        </p:nvSpPr>
        <p:spPr>
          <a:xfrm>
            <a:off x="4197938" y="825491"/>
            <a:ext cx="3813865" cy="369332"/>
          </a:xfrm>
          <a:prstGeom prst="rect">
            <a:avLst/>
          </a:prstGeom>
          <a:noFill/>
        </p:spPr>
        <p:txBody>
          <a:bodyPr wrap="square">
            <a:spAutoFit/>
          </a:bodyPr>
          <a:lstStyle/>
          <a:p>
            <a:pPr algn="ctr"/>
            <a:r>
              <a:rPr lang="en-US" dirty="0">
                <a:solidFill>
                  <a:schemeClr val="bg1"/>
                </a:solidFill>
              </a:rPr>
              <a:t>BACKGROUND WORK</a:t>
            </a:r>
            <a:endParaRPr lang="en-CY" sz="1905" dirty="0"/>
          </a:p>
        </p:txBody>
      </p:sp>
      <p:pic>
        <p:nvPicPr>
          <p:cNvPr id="12" name="Picture 11" descr="Logo&#10;&#10;Description automatically generated">
            <a:extLst>
              <a:ext uri="{FF2B5EF4-FFF2-40B4-BE49-F238E27FC236}">
                <a16:creationId xmlns:a16="http://schemas.microsoft.com/office/drawing/2014/main" id="{E244036F-133D-41DB-B29F-5D24A4CF7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9" y="66753"/>
            <a:ext cx="1056428" cy="722359"/>
          </a:xfrm>
          <a:prstGeom prst="rect">
            <a:avLst/>
          </a:prstGeom>
        </p:spPr>
      </p:pic>
    </p:spTree>
    <p:extLst>
      <p:ext uri="{BB962C8B-B14F-4D97-AF65-F5344CB8AC3E}">
        <p14:creationId xmlns:p14="http://schemas.microsoft.com/office/powerpoint/2010/main" val="153300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MELIOS P. (2106715)</dc:creator>
  <cp:lastModifiedBy>MELIOS P. (2106715)</cp:lastModifiedBy>
  <cp:revision>16</cp:revision>
  <dcterms:created xsi:type="dcterms:W3CDTF">2022-04-17T15:53:07Z</dcterms:created>
  <dcterms:modified xsi:type="dcterms:W3CDTF">2022-04-18T14:37:42Z</dcterms:modified>
</cp:coreProperties>
</file>