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C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FCCAB-BC52-462D-B5D6-3D9172D6AD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BC3D6D-2E9C-45DA-9715-1640345F66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7C6C3D-D53F-4C97-8FDF-7A4E8D661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3C273-455C-4F9A-8625-ED9FFACF621B}" type="datetimeFigureOut">
              <a:rPr lang="en-CY" smtClean="0"/>
              <a:t>17/04/2022</a:t>
            </a:fld>
            <a:endParaRPr lang="en-C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EE7B9-191C-41C9-B924-77D4FDA25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B525AA-A6D9-4E62-A721-8B51B60A9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E650C-0FD2-48FA-8BE5-2AAFD47B1B02}" type="slidenum">
              <a:rPr lang="en-CY" smtClean="0"/>
              <a:t>‹#›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2871899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90823-F75F-4F00-9381-0A5F8522C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F00646-A76C-48D3-836B-5D22B9D616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06B7DC-AE06-491B-A1AC-C16C42865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3C273-455C-4F9A-8625-ED9FFACF621B}" type="datetimeFigureOut">
              <a:rPr lang="en-CY" smtClean="0"/>
              <a:t>17/04/2022</a:t>
            </a:fld>
            <a:endParaRPr lang="en-C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30B6CF-65BC-42F4-A5C6-65430E43C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7D0A73-FC8B-4232-AED2-BA2FF7DFB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E650C-0FD2-48FA-8BE5-2AAFD47B1B02}" type="slidenum">
              <a:rPr lang="en-CY" smtClean="0"/>
              <a:t>‹#›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2975553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57441B-3ADF-4B92-9993-556D6B6C8D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1B61B3-5527-4362-B62E-3B3D8A4A35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B88E0-37AA-45DC-AF2F-616E9A721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3C273-455C-4F9A-8625-ED9FFACF621B}" type="datetimeFigureOut">
              <a:rPr lang="en-CY" smtClean="0"/>
              <a:t>17/04/2022</a:t>
            </a:fld>
            <a:endParaRPr lang="en-C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107AF5-A312-4E5C-B39A-0C52A4A6D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8B5227-9CFA-4D1F-9ED4-7C03E000A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E650C-0FD2-48FA-8BE5-2AAFD47B1B02}" type="slidenum">
              <a:rPr lang="en-CY" smtClean="0"/>
              <a:t>‹#›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1030789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4F961-AF47-43A8-9455-5667BCF99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E9BF8-46B3-49C0-AE8A-12AA08D970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443AC0-E927-44E8-94B7-57D818224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3C273-455C-4F9A-8625-ED9FFACF621B}" type="datetimeFigureOut">
              <a:rPr lang="en-CY" smtClean="0"/>
              <a:t>17/04/2022</a:t>
            </a:fld>
            <a:endParaRPr lang="en-C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CCD6AA-19F9-4D01-8BC2-130AFBBCA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34B3D2-D6BF-4CBA-9573-5A9A5B2C2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E650C-0FD2-48FA-8BE5-2AAFD47B1B02}" type="slidenum">
              <a:rPr lang="en-CY" smtClean="0"/>
              <a:t>‹#›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2579775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B3A06-848F-4EA8-9E57-99372162E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5E9A89-7C7B-4F33-B3A9-D73778D2BF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192D63-FCF8-4DC0-A381-1E7B0D3BF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3C273-455C-4F9A-8625-ED9FFACF621B}" type="datetimeFigureOut">
              <a:rPr lang="en-CY" smtClean="0"/>
              <a:t>17/04/2022</a:t>
            </a:fld>
            <a:endParaRPr lang="en-C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591C2B-900F-43FF-9FE7-5BB5B76CC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73D90-56B3-41E1-ADE6-87AB60C20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E650C-0FD2-48FA-8BE5-2AAFD47B1B02}" type="slidenum">
              <a:rPr lang="en-CY" smtClean="0"/>
              <a:t>‹#›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3695303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C65BC-3077-4F0E-8B5B-5B7251E69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FCDFF-20AF-4198-ABA1-AB7DEDCDE4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16B563-B7EB-4510-83BE-5696BDB174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04F188-C74F-42E2-94CE-8A9DC4B09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3C273-455C-4F9A-8625-ED9FFACF621B}" type="datetimeFigureOut">
              <a:rPr lang="en-CY" smtClean="0"/>
              <a:t>17/04/2022</a:t>
            </a:fld>
            <a:endParaRPr lang="en-C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EAEB65-84BE-4625-B839-A1EFCA037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6F4952-32B8-4585-AA65-C7305432D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E650C-0FD2-48FA-8BE5-2AAFD47B1B02}" type="slidenum">
              <a:rPr lang="en-CY" smtClean="0"/>
              <a:t>‹#›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2051380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DC2E7-5F31-465F-9A8D-A4BEF872B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009527-B629-4282-9CF8-4F0C6B5CEE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990A01-82BC-4740-98C3-E2AF4C2D48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930623-3821-42B7-AFD5-2F752F13D7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F04491-939E-41D7-8266-0198E54510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3BE53B-7EA4-4324-9E75-43B61BF7F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3C273-455C-4F9A-8625-ED9FFACF621B}" type="datetimeFigureOut">
              <a:rPr lang="en-CY" smtClean="0"/>
              <a:t>17/04/2022</a:t>
            </a:fld>
            <a:endParaRPr lang="en-C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BA54EF-1B00-4153-BC3E-05DE58359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90BA30-DCD4-45F8-9AC8-DE21C93DD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E650C-0FD2-48FA-8BE5-2AAFD47B1B02}" type="slidenum">
              <a:rPr lang="en-CY" smtClean="0"/>
              <a:t>‹#›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314147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68C65-1E57-43FC-B87E-A3EF87F85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D64ADF-E18C-4244-AB97-48482B614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3C273-455C-4F9A-8625-ED9FFACF621B}" type="datetimeFigureOut">
              <a:rPr lang="en-CY" smtClean="0"/>
              <a:t>17/04/2022</a:t>
            </a:fld>
            <a:endParaRPr lang="en-C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2B6816-ADCB-4F55-97C0-C4C8B5DD9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45A656-BC50-41D9-8F0B-15E490A26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E650C-0FD2-48FA-8BE5-2AAFD47B1B02}" type="slidenum">
              <a:rPr lang="en-CY" smtClean="0"/>
              <a:t>‹#›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2910099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538DEB-8FE6-45CB-8029-5C32B8D8A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3C273-455C-4F9A-8625-ED9FFACF621B}" type="datetimeFigureOut">
              <a:rPr lang="en-CY" smtClean="0"/>
              <a:t>17/04/2022</a:t>
            </a:fld>
            <a:endParaRPr lang="en-C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F26A03-D1A6-43DA-9EDF-30F403AA0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F1AAFE-25BB-4A10-B28A-DABD64860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E650C-0FD2-48FA-8BE5-2AAFD47B1B02}" type="slidenum">
              <a:rPr lang="en-CY" smtClean="0"/>
              <a:t>‹#›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4106321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4B50B-4E08-4893-8146-663AF53E7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437C8-5721-4BB1-A8E4-2A10D7D239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4FC16F-D972-4E15-AC87-C686F59CC9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D2C2BF-9F4B-41A1-B001-A26737583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3C273-455C-4F9A-8625-ED9FFACF621B}" type="datetimeFigureOut">
              <a:rPr lang="en-CY" smtClean="0"/>
              <a:t>17/04/2022</a:t>
            </a:fld>
            <a:endParaRPr lang="en-C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175F14-3F9E-4680-8F04-1FE172563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52F873-747E-49DB-BC7B-4A67EA2F9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E650C-0FD2-48FA-8BE5-2AAFD47B1B02}" type="slidenum">
              <a:rPr lang="en-CY" smtClean="0"/>
              <a:t>‹#›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4291089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3A476-7C9F-4A21-B29E-81B92E6B0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F24528-7C1A-4D37-B0FA-C846D7469F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065914-25DC-44A0-BA32-CF293376ED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D3B4F8-0415-408A-A905-AA71D8E9A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3C273-455C-4F9A-8625-ED9FFACF621B}" type="datetimeFigureOut">
              <a:rPr lang="en-CY" smtClean="0"/>
              <a:t>17/04/2022</a:t>
            </a:fld>
            <a:endParaRPr lang="en-C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3BF35A-867B-4878-B4FF-101AC1513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10A371-BF41-4510-8A2E-DBD178227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E650C-0FD2-48FA-8BE5-2AAFD47B1B02}" type="slidenum">
              <a:rPr lang="en-CY" smtClean="0"/>
              <a:t>‹#›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364396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798D0F-AEDA-40B0-A333-53540DC46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A22B55-1318-4DCA-94E4-23C61E83E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6E4AD8-C834-4994-A292-AA2CC59878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53C273-455C-4F9A-8625-ED9FFACF621B}" type="datetimeFigureOut">
              <a:rPr lang="en-CY" smtClean="0"/>
              <a:t>17/04/2022</a:t>
            </a:fld>
            <a:endParaRPr lang="en-C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BA7A81-FBE0-491A-ADAE-729BDE4ECF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367519-B0CF-4482-A4BF-BE597E51EC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0E650C-0FD2-48FA-8BE5-2AAFD47B1B02}" type="slidenum">
              <a:rPr lang="en-CY" smtClean="0"/>
              <a:t>‹#›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2453566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Y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8000">
              <a:schemeClr val="tx2"/>
            </a:gs>
            <a:gs pos="49000">
              <a:schemeClr val="tx2"/>
            </a:gs>
            <a:gs pos="94000">
              <a:schemeClr val="tx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64D405A-7A24-4B2F-9501-918FF6C8325F}"/>
              </a:ext>
            </a:extLst>
          </p:cNvPr>
          <p:cNvSpPr txBox="1"/>
          <p:nvPr/>
        </p:nvSpPr>
        <p:spPr>
          <a:xfrm>
            <a:off x="0" y="0"/>
            <a:ext cx="12192000" cy="10156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WALKING AID USAGE PROMPT SYSTEM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Pedro Caetano, Matthew Culley, Sean </a:t>
            </a:r>
            <a:r>
              <a:rPr lang="en-US" dirty="0" err="1">
                <a:solidFill>
                  <a:schemeClr val="bg1"/>
                </a:solidFill>
              </a:rPr>
              <a:t>Coaker</a:t>
            </a:r>
            <a:r>
              <a:rPr lang="en-US" dirty="0">
                <a:solidFill>
                  <a:schemeClr val="bg1"/>
                </a:solidFill>
              </a:rPr>
              <a:t>, Panayiotis Melios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Swansea University</a:t>
            </a:r>
            <a:endParaRPr lang="en-CY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2FEF7E-89B2-405E-AF66-D20852C6FABF}"/>
              </a:ext>
            </a:extLst>
          </p:cNvPr>
          <p:cNvSpPr txBox="1"/>
          <p:nvPr/>
        </p:nvSpPr>
        <p:spPr>
          <a:xfrm>
            <a:off x="62160" y="1382494"/>
            <a:ext cx="3799610" cy="830997"/>
          </a:xfrm>
          <a:prstGeom prst="rect">
            <a:avLst/>
          </a:prstGeom>
          <a:solidFill>
            <a:schemeClr val="tx1">
              <a:lumMod val="95000"/>
            </a:schemeClr>
          </a:solidFill>
          <a:ln w="38100">
            <a:solidFill>
              <a:schemeClr val="tx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Through the module Software Testing, we were given the chance to implement a system for Bangor Health Clinic. The system will be used for dementia patients, reminding them to take their walking aids.</a:t>
            </a:r>
            <a:endParaRPr lang="en-CY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DC5375-6CFE-4F6F-AED1-326C14E87ABD}"/>
              </a:ext>
            </a:extLst>
          </p:cNvPr>
          <p:cNvSpPr txBox="1"/>
          <p:nvPr/>
        </p:nvSpPr>
        <p:spPr>
          <a:xfrm>
            <a:off x="62160" y="3429000"/>
            <a:ext cx="3817347" cy="1569660"/>
          </a:xfrm>
          <a:prstGeom prst="rect">
            <a:avLst/>
          </a:prstGeom>
          <a:solidFill>
            <a:schemeClr val="tx1">
              <a:lumMod val="95000"/>
            </a:schemeClr>
          </a:solidFill>
          <a:ln w="38100">
            <a:solidFill>
              <a:schemeClr val="tx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The goal is to create a system that detects when a dementia patient moves without their walking aid and alerts them with a recorded message from a friend or relative. </a:t>
            </a:r>
          </a:p>
          <a:p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>
                <a:solidFill>
                  <a:schemeClr val="bg1"/>
                </a:solidFill>
              </a:rPr>
              <a:t>Our solution is built as one device on the walking aid and another wearable device for the user that indicates whether the user is walking.</a:t>
            </a:r>
            <a:endParaRPr lang="en-CY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4BF6596-608E-4D4C-9B7D-1C1F86BB4B23}"/>
              </a:ext>
            </a:extLst>
          </p:cNvPr>
          <p:cNvSpPr txBox="1"/>
          <p:nvPr/>
        </p:nvSpPr>
        <p:spPr>
          <a:xfrm>
            <a:off x="4197936" y="1384993"/>
            <a:ext cx="3813866" cy="461665"/>
          </a:xfrm>
          <a:prstGeom prst="rect">
            <a:avLst/>
          </a:prstGeom>
          <a:solidFill>
            <a:schemeClr val="tx1">
              <a:lumMod val="95000"/>
            </a:schemeClr>
          </a:solidFill>
          <a:ln w="38100">
            <a:solidFill>
              <a:schemeClr val="tx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Tile ecosystem is used as a locator system, for instance, allows users to track down valuables such as their wallets.</a:t>
            </a:r>
            <a:endParaRPr lang="en-CY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A4A82A4-F357-45A7-9ED1-33D0B5B60940}"/>
              </a:ext>
            </a:extLst>
          </p:cNvPr>
          <p:cNvSpPr txBox="1"/>
          <p:nvPr/>
        </p:nvSpPr>
        <p:spPr>
          <a:xfrm>
            <a:off x="8371920" y="1384993"/>
            <a:ext cx="3757920" cy="276999"/>
          </a:xfrm>
          <a:prstGeom prst="rect">
            <a:avLst/>
          </a:prstGeom>
          <a:solidFill>
            <a:schemeClr val="tx1">
              <a:lumMod val="95000"/>
            </a:schemeClr>
          </a:solidFill>
          <a:ln w="38100">
            <a:solidFill>
              <a:schemeClr val="tx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Design for the walking aid system</a:t>
            </a:r>
            <a:endParaRPr lang="en-CY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37EED1F-7841-4AE0-8F55-C6F72F8C3E57}"/>
              </a:ext>
            </a:extLst>
          </p:cNvPr>
          <p:cNvSpPr txBox="1"/>
          <p:nvPr/>
        </p:nvSpPr>
        <p:spPr>
          <a:xfrm>
            <a:off x="4197936" y="3411321"/>
            <a:ext cx="3813864" cy="276999"/>
          </a:xfrm>
          <a:prstGeom prst="rect">
            <a:avLst/>
          </a:prstGeom>
          <a:solidFill>
            <a:schemeClr val="tx1">
              <a:lumMod val="95000"/>
            </a:schemeClr>
          </a:solidFill>
          <a:ln w="38100">
            <a:solidFill>
              <a:schemeClr val="tx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The methodology we used.</a:t>
            </a:r>
            <a:endParaRPr lang="en-CY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F9798D0-3CA0-470C-96CB-5EFB315AC8B9}"/>
              </a:ext>
            </a:extLst>
          </p:cNvPr>
          <p:cNvSpPr txBox="1"/>
          <p:nvPr/>
        </p:nvSpPr>
        <p:spPr>
          <a:xfrm>
            <a:off x="8371922" y="4021872"/>
            <a:ext cx="3757919" cy="276999"/>
          </a:xfrm>
          <a:prstGeom prst="rect">
            <a:avLst/>
          </a:prstGeom>
          <a:solidFill>
            <a:schemeClr val="tx1">
              <a:lumMod val="95000"/>
            </a:schemeClr>
          </a:solidFill>
          <a:ln w="38100">
            <a:solidFill>
              <a:schemeClr val="tx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The Conclusion.</a:t>
            </a:r>
            <a:endParaRPr lang="en-CY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F0EBB69-D848-465E-AA60-E3E11BA2B04A}"/>
              </a:ext>
            </a:extLst>
          </p:cNvPr>
          <p:cNvSpPr txBox="1"/>
          <p:nvPr/>
        </p:nvSpPr>
        <p:spPr>
          <a:xfrm>
            <a:off x="8371920" y="5150259"/>
            <a:ext cx="3757919" cy="276999"/>
          </a:xfrm>
          <a:prstGeom prst="rect">
            <a:avLst/>
          </a:prstGeom>
          <a:solidFill>
            <a:schemeClr val="tx1">
              <a:lumMod val="95000"/>
            </a:schemeClr>
          </a:solidFill>
          <a:ln w="38100">
            <a:solidFill>
              <a:schemeClr val="tx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Add References.</a:t>
            </a:r>
            <a:endParaRPr lang="en-CY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0AB1872-8D67-4F4A-9F8E-6318D5336D24}"/>
              </a:ext>
            </a:extLst>
          </p:cNvPr>
          <p:cNvSpPr txBox="1"/>
          <p:nvPr/>
        </p:nvSpPr>
        <p:spPr>
          <a:xfrm>
            <a:off x="62159" y="1015663"/>
            <a:ext cx="38173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</a:rPr>
              <a:t>ABSTRACT</a:t>
            </a:r>
            <a:endParaRPr lang="en-CY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4F50728-5BA4-4A22-8441-7E6271606098}"/>
              </a:ext>
            </a:extLst>
          </p:cNvPr>
          <p:cNvSpPr txBox="1"/>
          <p:nvPr/>
        </p:nvSpPr>
        <p:spPr>
          <a:xfrm>
            <a:off x="62159" y="3054489"/>
            <a:ext cx="38173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INTRODUCTION</a:t>
            </a:r>
            <a:endParaRPr lang="en-CY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ED027B9-57B1-493A-9D89-961A764D1719}"/>
              </a:ext>
            </a:extLst>
          </p:cNvPr>
          <p:cNvSpPr txBox="1"/>
          <p:nvPr/>
        </p:nvSpPr>
        <p:spPr>
          <a:xfrm>
            <a:off x="4191830" y="3036810"/>
            <a:ext cx="38138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</a:rPr>
              <a:t>METHODOLOGY</a:t>
            </a:r>
            <a:endParaRPr lang="en-CY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E43F9FE-8E9E-4FB5-9557-DAB3858CC7E0}"/>
              </a:ext>
            </a:extLst>
          </p:cNvPr>
          <p:cNvSpPr txBox="1"/>
          <p:nvPr/>
        </p:nvSpPr>
        <p:spPr>
          <a:xfrm>
            <a:off x="8371921" y="1015661"/>
            <a:ext cx="37579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</a:rPr>
              <a:t>DESIGN</a:t>
            </a:r>
            <a:endParaRPr lang="en-CY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76815CE-03AE-4EB7-BACF-88ECCE7B8D6B}"/>
              </a:ext>
            </a:extLst>
          </p:cNvPr>
          <p:cNvSpPr txBox="1"/>
          <p:nvPr/>
        </p:nvSpPr>
        <p:spPr>
          <a:xfrm>
            <a:off x="8371921" y="3652524"/>
            <a:ext cx="37579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</a:rPr>
              <a:t>CONCLUSION</a:t>
            </a:r>
            <a:endParaRPr lang="en-CY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622E497-8764-427D-90C0-C022DD44550E}"/>
              </a:ext>
            </a:extLst>
          </p:cNvPr>
          <p:cNvSpPr txBox="1"/>
          <p:nvPr/>
        </p:nvSpPr>
        <p:spPr>
          <a:xfrm>
            <a:off x="8371921" y="4748946"/>
            <a:ext cx="37460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</a:rPr>
              <a:t>REFERENCES</a:t>
            </a:r>
            <a:endParaRPr lang="en-CY" dirty="0"/>
          </a:p>
        </p:txBody>
      </p:sp>
      <p:pic>
        <p:nvPicPr>
          <p:cNvPr id="36" name="Picture 35" descr="A picture containing shape&#10;&#10;Description automatically generated">
            <a:extLst>
              <a:ext uri="{FF2B5EF4-FFF2-40B4-BE49-F238E27FC236}">
                <a16:creationId xmlns:a16="http://schemas.microsoft.com/office/drawing/2014/main" id="{920B7248-B5CE-4D2D-9085-CC4846B4F3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7968" y="1692728"/>
            <a:ext cx="1601528" cy="2134137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C77F1988-7B0C-4115-B4F2-EF169294BB6E}"/>
              </a:ext>
            </a:extLst>
          </p:cNvPr>
          <p:cNvSpPr txBox="1"/>
          <p:nvPr/>
        </p:nvSpPr>
        <p:spPr>
          <a:xfrm>
            <a:off x="4197937" y="1015661"/>
            <a:ext cx="38138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</a:rPr>
              <a:t>BACKGROUND WORK</a:t>
            </a:r>
            <a:endParaRPr lang="en-CY" dirty="0"/>
          </a:p>
        </p:txBody>
      </p:sp>
    </p:spTree>
    <p:extLst>
      <p:ext uri="{BB962C8B-B14F-4D97-AF65-F5344CB8AC3E}">
        <p14:creationId xmlns:p14="http://schemas.microsoft.com/office/powerpoint/2010/main" val="15330047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162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MELIOS P. (2106715)</dc:creator>
  <cp:lastModifiedBy>MELIOS P. (2106715)</cp:lastModifiedBy>
  <cp:revision>11</cp:revision>
  <dcterms:created xsi:type="dcterms:W3CDTF">2022-04-17T15:53:07Z</dcterms:created>
  <dcterms:modified xsi:type="dcterms:W3CDTF">2022-04-17T17:00:18Z</dcterms:modified>
</cp:coreProperties>
</file>