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sldIdLst>
    <p:sldId id="256" r:id="rId2"/>
    <p:sldId id="289" r:id="rId3"/>
    <p:sldId id="257" r:id="rId4"/>
    <p:sldId id="274" r:id="rId5"/>
    <p:sldId id="258" r:id="rId6"/>
    <p:sldId id="275" r:id="rId7"/>
    <p:sldId id="259" r:id="rId8"/>
    <p:sldId id="276" r:id="rId9"/>
    <p:sldId id="260" r:id="rId10"/>
    <p:sldId id="277" r:id="rId11"/>
    <p:sldId id="261" r:id="rId12"/>
    <p:sldId id="278" r:id="rId13"/>
    <p:sldId id="262" r:id="rId14"/>
    <p:sldId id="279" r:id="rId15"/>
    <p:sldId id="263" r:id="rId16"/>
    <p:sldId id="280" r:id="rId17"/>
    <p:sldId id="264" r:id="rId18"/>
    <p:sldId id="281" r:id="rId19"/>
    <p:sldId id="265" r:id="rId20"/>
    <p:sldId id="282" r:id="rId21"/>
    <p:sldId id="266" r:id="rId22"/>
    <p:sldId id="283" r:id="rId23"/>
    <p:sldId id="267" r:id="rId24"/>
    <p:sldId id="284" r:id="rId25"/>
    <p:sldId id="268" r:id="rId26"/>
    <p:sldId id="285" r:id="rId27"/>
    <p:sldId id="286" r:id="rId28"/>
    <p:sldId id="269" r:id="rId29"/>
    <p:sldId id="270" r:id="rId30"/>
    <p:sldId id="287" r:id="rId31"/>
    <p:sldId id="271" r:id="rId32"/>
    <p:sldId id="272" r:id="rId33"/>
    <p:sldId id="273" r:id="rId34"/>
    <p:sldId id="288" r:id="rId3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4660"/>
  </p:normalViewPr>
  <p:slideViewPr>
    <p:cSldViewPr>
      <p:cViewPr varScale="1">
        <p:scale>
          <a:sx n="105" d="100"/>
          <a:sy n="105" d="100"/>
        </p:scale>
        <p:origin x="822"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628BFCDE-AEE1-4369-A53C-95C838F0BB3C}" type="datetimeFigureOut">
              <a:rPr lang="es-PE" smtClean="0"/>
              <a:t>2/03/2025</a:t>
            </a:fld>
            <a:endParaRPr lang="es-PE"/>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157C32E4-A0FB-463E-A20C-33F7CC071FA4}" type="slidenum">
              <a:rPr lang="es-PE" smtClean="0"/>
              <a:t>‹Nº›</a:t>
            </a:fld>
            <a:endParaRPr lang="es-PE"/>
          </a:p>
        </p:txBody>
      </p:sp>
    </p:spTree>
    <p:extLst>
      <p:ext uri="{BB962C8B-B14F-4D97-AF65-F5344CB8AC3E}">
        <p14:creationId xmlns:p14="http://schemas.microsoft.com/office/powerpoint/2010/main" val="23254994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77178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4044239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104166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683943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35773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544014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433730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600" b="1" i="0">
                <a:solidFill>
                  <a:srgbClr val="0004FF"/>
                </a:solidFill>
                <a:latin typeface="Arial"/>
                <a:cs typeface="Aria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2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04F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04FF"/>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2000" cy="6857998"/>
          </a:xfrm>
          <a:prstGeom prst="rect">
            <a:avLst/>
          </a:prstGeom>
        </p:spPr>
      </p:pic>
      <p:sp>
        <p:nvSpPr>
          <p:cNvPr id="2" name="Holder 2"/>
          <p:cNvSpPr>
            <a:spLocks noGrp="1"/>
          </p:cNvSpPr>
          <p:nvPr>
            <p:ph type="title"/>
          </p:nvPr>
        </p:nvSpPr>
        <p:spPr/>
        <p:txBody>
          <a:bodyPr lIns="0" tIns="0" rIns="0" bIns="0"/>
          <a:lstStyle>
            <a:lvl1pPr>
              <a:defRPr sz="3600" b="1" i="0">
                <a:solidFill>
                  <a:srgbClr val="0004F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0" y="0"/>
            <a:ext cx="12192000" cy="6857998"/>
          </a:xfrm>
          <a:prstGeom prst="rect">
            <a:avLst/>
          </a:prstGeom>
        </p:spPr>
      </p:pic>
      <p:pic>
        <p:nvPicPr>
          <p:cNvPr id="17" name="bg object 17"/>
          <p:cNvPicPr/>
          <p:nvPr/>
        </p:nvPicPr>
        <p:blipFill>
          <a:blip r:embed="rId8" cstate="print"/>
          <a:stretch>
            <a:fillRect/>
          </a:stretch>
        </p:blipFill>
        <p:spPr>
          <a:xfrm>
            <a:off x="10663428" y="6539483"/>
            <a:ext cx="1171955" cy="263652"/>
          </a:xfrm>
          <a:prstGeom prst="rect">
            <a:avLst/>
          </a:prstGeom>
        </p:spPr>
      </p:pic>
      <p:sp>
        <p:nvSpPr>
          <p:cNvPr id="18" name="bg object 18"/>
          <p:cNvSpPr/>
          <p:nvPr/>
        </p:nvSpPr>
        <p:spPr>
          <a:xfrm>
            <a:off x="252984" y="6364223"/>
            <a:ext cx="11610975" cy="0"/>
          </a:xfrm>
          <a:custGeom>
            <a:avLst/>
            <a:gdLst/>
            <a:ahLst/>
            <a:cxnLst/>
            <a:rect l="l" t="t" r="r" b="b"/>
            <a:pathLst>
              <a:path w="11610975">
                <a:moveTo>
                  <a:pt x="0" y="0"/>
                </a:moveTo>
                <a:lnTo>
                  <a:pt x="11610721" y="0"/>
                </a:lnTo>
              </a:path>
            </a:pathLst>
          </a:custGeom>
          <a:ln w="12700">
            <a:solidFill>
              <a:srgbClr val="000000"/>
            </a:solidFill>
          </a:ln>
        </p:spPr>
        <p:txBody>
          <a:bodyPr wrap="square" lIns="0" tIns="0" rIns="0" bIns="0" rtlCol="0"/>
          <a:lstStyle/>
          <a:p>
            <a:endParaRPr/>
          </a:p>
        </p:txBody>
      </p:sp>
      <p:sp>
        <p:nvSpPr>
          <p:cNvPr id="2" name="Holder 2"/>
          <p:cNvSpPr>
            <a:spLocks noGrp="1"/>
          </p:cNvSpPr>
          <p:nvPr>
            <p:ph type="title"/>
          </p:nvPr>
        </p:nvSpPr>
        <p:spPr>
          <a:xfrm>
            <a:off x="1378458" y="420751"/>
            <a:ext cx="8138159" cy="805129"/>
          </a:xfrm>
          <a:prstGeom prst="rect">
            <a:avLst/>
          </a:prstGeom>
        </p:spPr>
        <p:txBody>
          <a:bodyPr wrap="square" lIns="0" tIns="0" rIns="0" bIns="0">
            <a:spAutoFit/>
          </a:bodyPr>
          <a:lstStyle>
            <a:lvl1pPr>
              <a:defRPr sz="3600" b="1" i="0">
                <a:solidFill>
                  <a:srgbClr val="0004FF"/>
                </a:solidFill>
                <a:latin typeface="Arial"/>
                <a:cs typeface="Arial"/>
              </a:defRPr>
            </a:lvl1pPr>
          </a:lstStyle>
          <a:p>
            <a:endParaRPr/>
          </a:p>
        </p:txBody>
      </p:sp>
      <p:sp>
        <p:nvSpPr>
          <p:cNvPr id="3" name="Holder 3"/>
          <p:cNvSpPr>
            <a:spLocks noGrp="1"/>
          </p:cNvSpPr>
          <p:nvPr>
            <p:ph type="body" idx="1"/>
          </p:nvPr>
        </p:nvSpPr>
        <p:spPr>
          <a:xfrm>
            <a:off x="1378458" y="1697481"/>
            <a:ext cx="5244465" cy="4384675"/>
          </a:xfrm>
          <a:prstGeom prst="rect">
            <a:avLst/>
          </a:prstGeom>
        </p:spPr>
        <p:txBody>
          <a:bodyPr wrap="square" lIns="0" tIns="0" rIns="0" bIns="0">
            <a:spAutoFit/>
          </a:bodyPr>
          <a:lstStyle>
            <a:lvl1pPr>
              <a:defRPr sz="22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www.senati.edu.pe/" TargetMode="Externa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5.jp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7.jp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17.jpg"/></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www.senati.edu.pe/" TargetMode="External"/><Relationship Id="rId5" Type="http://schemas.openxmlformats.org/officeDocument/2006/relationships/image" Target="../media/image19.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www.senati.edu.pe/" TargetMode="External"/><Relationship Id="rId5" Type="http://schemas.openxmlformats.org/officeDocument/2006/relationships/image" Target="../media/image19.png"/><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hyperlink" Target="http://www.senati.edu.pe/" TargetMode="Externa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www.senati.edu.pe/" TargetMode="External"/><Relationship Id="rId5" Type="http://schemas.openxmlformats.org/officeDocument/2006/relationships/image" Target="../media/image21.png"/><Relationship Id="rId4" Type="http://schemas.openxmlformats.org/officeDocument/2006/relationships/image" Target="../media/image14.png"/></Relationships>
</file>

<file path=ppt/slides/_rels/slide3.xml.rels><?xml version="1.0" encoding="UTF-8" standalone="yes"?>
<Relationships xmlns="http://schemas.openxmlformats.org/package/2006/relationships"><Relationship Id="rId3" Type="http://schemas.openxmlformats.org/officeDocument/2006/relationships/hyperlink" Target="http://www.senati.edu.p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www.senati.edu.pe/" TargetMode="External"/><Relationship Id="rId5" Type="http://schemas.openxmlformats.org/officeDocument/2006/relationships/image" Target="../media/image21.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senati.edu.pe/" TargetMode="Externa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hyperlink" Target="http://www.senati.edu.p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www.senati.edu.p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28879" y="6488109"/>
            <a:ext cx="1353820" cy="203200"/>
          </a:xfrm>
          <a:prstGeom prst="rect">
            <a:avLst/>
          </a:prstGeom>
        </p:spPr>
        <p:txBody>
          <a:bodyPr vert="horz" wrap="square" lIns="0" tIns="12065" rIns="0" bIns="0" rtlCol="0">
            <a:spAutoFit/>
          </a:bodyPr>
          <a:lstStyle/>
          <a:p>
            <a:pPr>
              <a:lnSpc>
                <a:spcPct val="100000"/>
              </a:lnSpc>
              <a:spcBef>
                <a:spcPts val="95"/>
              </a:spcBef>
            </a:pPr>
            <a:r>
              <a:rPr sz="1200" b="1" spc="-10" dirty="0">
                <a:latin typeface="Segoe UI"/>
                <a:cs typeface="Segoe UI"/>
                <a:hlinkClick r:id="rId2"/>
              </a:rPr>
              <a:t>www.senati.edu.pe</a:t>
            </a:r>
            <a:endParaRPr sz="1200">
              <a:latin typeface="Segoe UI"/>
              <a:cs typeface="Segoe UI"/>
            </a:endParaRPr>
          </a:p>
        </p:txBody>
      </p:sp>
      <p:pic>
        <p:nvPicPr>
          <p:cNvPr id="3" name="object 3"/>
          <p:cNvPicPr/>
          <p:nvPr/>
        </p:nvPicPr>
        <p:blipFill>
          <a:blip r:embed="rId3" cstate="print"/>
          <a:stretch>
            <a:fillRect/>
          </a:stretch>
        </p:blipFill>
        <p:spPr>
          <a:xfrm>
            <a:off x="10663428" y="6539483"/>
            <a:ext cx="1171955" cy="263652"/>
          </a:xfrm>
          <a:prstGeom prst="rect">
            <a:avLst/>
          </a:prstGeom>
        </p:spPr>
      </p:pic>
      <p:grpSp>
        <p:nvGrpSpPr>
          <p:cNvPr id="4" name="object 4"/>
          <p:cNvGrpSpPr/>
          <p:nvPr/>
        </p:nvGrpSpPr>
        <p:grpSpPr>
          <a:xfrm>
            <a:off x="4572" y="3047"/>
            <a:ext cx="12183110" cy="6852284"/>
            <a:chOff x="4572" y="3047"/>
            <a:chExt cx="12183110" cy="6852284"/>
          </a:xfrm>
        </p:grpSpPr>
        <p:sp>
          <p:nvSpPr>
            <p:cNvPr id="5" name="object 5"/>
            <p:cNvSpPr/>
            <p:nvPr/>
          </p:nvSpPr>
          <p:spPr>
            <a:xfrm>
              <a:off x="252984" y="6364223"/>
              <a:ext cx="11610975" cy="0"/>
            </a:xfrm>
            <a:custGeom>
              <a:avLst/>
              <a:gdLst/>
              <a:ahLst/>
              <a:cxnLst/>
              <a:rect l="l" t="t" r="r" b="b"/>
              <a:pathLst>
                <a:path w="11610975">
                  <a:moveTo>
                    <a:pt x="0" y="0"/>
                  </a:moveTo>
                  <a:lnTo>
                    <a:pt x="11610721" y="0"/>
                  </a:lnTo>
                </a:path>
              </a:pathLst>
            </a:custGeom>
            <a:ln w="12700">
              <a:solidFill>
                <a:srgbClr val="000000"/>
              </a:solidFill>
            </a:ln>
          </p:spPr>
          <p:txBody>
            <a:bodyPr wrap="square" lIns="0" tIns="0" rIns="0" bIns="0" rtlCol="0"/>
            <a:lstStyle/>
            <a:p>
              <a:endParaRPr/>
            </a:p>
          </p:txBody>
        </p:sp>
        <p:pic>
          <p:nvPicPr>
            <p:cNvPr id="6" name="object 6"/>
            <p:cNvPicPr/>
            <p:nvPr/>
          </p:nvPicPr>
          <p:blipFill>
            <a:blip r:embed="rId4" cstate="print"/>
            <a:stretch>
              <a:fillRect/>
            </a:stretch>
          </p:blipFill>
          <p:spPr>
            <a:xfrm>
              <a:off x="4572" y="3047"/>
              <a:ext cx="12182855" cy="6851902"/>
            </a:xfrm>
            <a:prstGeom prst="rect">
              <a:avLst/>
            </a:prstGeom>
          </p:spPr>
        </p:pic>
      </p:grpSp>
      <p:sp>
        <p:nvSpPr>
          <p:cNvPr id="7" name="object 7"/>
          <p:cNvSpPr txBox="1">
            <a:spLocks noGrp="1"/>
          </p:cNvSpPr>
          <p:nvPr>
            <p:ph type="title"/>
          </p:nvPr>
        </p:nvSpPr>
        <p:spPr>
          <a:xfrm>
            <a:off x="6398757" y="2847123"/>
            <a:ext cx="6723185" cy="752129"/>
          </a:xfrm>
          <a:prstGeom prst="rect">
            <a:avLst/>
          </a:prstGeom>
        </p:spPr>
        <p:txBody>
          <a:bodyPr vert="horz" wrap="square" lIns="0" tIns="13335" rIns="0" bIns="0" rtlCol="0">
            <a:spAutoFit/>
          </a:bodyPr>
          <a:lstStyle/>
          <a:p>
            <a:pPr marL="12700">
              <a:lnSpc>
                <a:spcPct val="100000"/>
              </a:lnSpc>
              <a:spcBef>
                <a:spcPts val="105"/>
              </a:spcBef>
            </a:pPr>
            <a:r>
              <a:rPr sz="2400" spc="-10" dirty="0">
                <a:solidFill>
                  <a:srgbClr val="000000"/>
                </a:solidFill>
              </a:rPr>
              <a:t>INFORMATION</a:t>
            </a:r>
            <a:r>
              <a:rPr sz="2400" spc="-180" dirty="0">
                <a:solidFill>
                  <a:srgbClr val="000000"/>
                </a:solidFill>
              </a:rPr>
              <a:t> </a:t>
            </a:r>
            <a:r>
              <a:rPr sz="2400" spc="-10" dirty="0">
                <a:solidFill>
                  <a:srgbClr val="000000"/>
                </a:solidFill>
              </a:rPr>
              <a:t>TECHNOLOGY</a:t>
            </a:r>
            <a:br>
              <a:rPr lang="es-ES" sz="2400" spc="-10" dirty="0">
                <a:solidFill>
                  <a:srgbClr val="000000"/>
                </a:solidFill>
              </a:rPr>
            </a:br>
            <a:r>
              <a:rPr lang="es-ES" sz="2400" spc="-10" dirty="0">
                <a:solidFill>
                  <a:srgbClr val="000000"/>
                </a:solidFill>
              </a:rPr>
              <a:t>TECNOLOGÍAS DE LA INFORMACIÓN</a:t>
            </a:r>
            <a:endParaRPr sz="2400" dirty="0"/>
          </a:p>
        </p:txBody>
      </p:sp>
      <p:sp>
        <p:nvSpPr>
          <p:cNvPr id="8" name="object 8"/>
          <p:cNvSpPr txBox="1"/>
          <p:nvPr/>
        </p:nvSpPr>
        <p:spPr>
          <a:xfrm>
            <a:off x="7504303" y="3541648"/>
            <a:ext cx="4027170" cy="1260475"/>
          </a:xfrm>
          <a:prstGeom prst="rect">
            <a:avLst/>
          </a:prstGeom>
        </p:spPr>
        <p:txBody>
          <a:bodyPr vert="horz" wrap="square" lIns="0" tIns="12065" rIns="0" bIns="0" rtlCol="0">
            <a:spAutoFit/>
          </a:bodyPr>
          <a:lstStyle/>
          <a:p>
            <a:pPr marL="12700" marR="5080" indent="2037714">
              <a:lnSpc>
                <a:spcPct val="150100"/>
              </a:lnSpc>
              <a:spcBef>
                <a:spcPts val="95"/>
              </a:spcBef>
            </a:pPr>
            <a:r>
              <a:rPr sz="2700" dirty="0">
                <a:latin typeface="Arial MT"/>
                <a:cs typeface="Arial MT"/>
              </a:rPr>
              <a:t>Relational</a:t>
            </a:r>
            <a:r>
              <a:rPr sz="2700" spc="-45" dirty="0">
                <a:latin typeface="Arial MT"/>
                <a:cs typeface="Arial MT"/>
              </a:rPr>
              <a:t> </a:t>
            </a:r>
            <a:r>
              <a:rPr sz="2700" spc="-25" dirty="0">
                <a:latin typeface="Arial MT"/>
                <a:cs typeface="Arial MT"/>
              </a:rPr>
              <a:t>vs </a:t>
            </a:r>
            <a:r>
              <a:rPr sz="2700" spc="-10" dirty="0">
                <a:latin typeface="Arial MT"/>
                <a:cs typeface="Arial MT"/>
              </a:rPr>
              <a:t>Non-</a:t>
            </a:r>
            <a:r>
              <a:rPr sz="2700" dirty="0">
                <a:latin typeface="Arial MT"/>
                <a:cs typeface="Arial MT"/>
              </a:rPr>
              <a:t>Relational</a:t>
            </a:r>
            <a:r>
              <a:rPr sz="2700" spc="-35" dirty="0">
                <a:latin typeface="Arial MT"/>
                <a:cs typeface="Arial MT"/>
              </a:rPr>
              <a:t> </a:t>
            </a:r>
            <a:r>
              <a:rPr sz="2700" spc="-10" dirty="0">
                <a:latin typeface="Arial MT"/>
                <a:cs typeface="Arial MT"/>
              </a:rPr>
              <a:t>Databases</a:t>
            </a:r>
            <a:endParaRPr sz="2700" dirty="0">
              <a:latin typeface="Arial MT"/>
              <a:cs typeface="Arial MT"/>
            </a:endParaRPr>
          </a:p>
        </p:txBody>
      </p:sp>
      <p:grpSp>
        <p:nvGrpSpPr>
          <p:cNvPr id="9" name="object 9"/>
          <p:cNvGrpSpPr/>
          <p:nvPr/>
        </p:nvGrpSpPr>
        <p:grpSpPr>
          <a:xfrm>
            <a:off x="6479285" y="533400"/>
            <a:ext cx="5440045" cy="3167380"/>
            <a:chOff x="6479285" y="533400"/>
            <a:chExt cx="5440045" cy="3167380"/>
          </a:xfrm>
        </p:grpSpPr>
        <p:pic>
          <p:nvPicPr>
            <p:cNvPr id="10" name="object 10"/>
            <p:cNvPicPr/>
            <p:nvPr/>
          </p:nvPicPr>
          <p:blipFill>
            <a:blip r:embed="rId5" cstate="print"/>
            <a:stretch>
              <a:fillRect/>
            </a:stretch>
          </p:blipFill>
          <p:spPr>
            <a:xfrm>
              <a:off x="9044939" y="533400"/>
              <a:ext cx="2874263" cy="2331720"/>
            </a:xfrm>
            <a:prstGeom prst="rect">
              <a:avLst/>
            </a:prstGeom>
          </p:spPr>
        </p:pic>
        <p:sp>
          <p:nvSpPr>
            <p:cNvPr id="11" name="object 11"/>
            <p:cNvSpPr/>
            <p:nvPr/>
          </p:nvSpPr>
          <p:spPr>
            <a:xfrm>
              <a:off x="6479285" y="3681222"/>
              <a:ext cx="5133340" cy="0"/>
            </a:xfrm>
            <a:custGeom>
              <a:avLst/>
              <a:gdLst/>
              <a:ahLst/>
              <a:cxnLst/>
              <a:rect l="l" t="t" r="r" b="b"/>
              <a:pathLst>
                <a:path w="5133340">
                  <a:moveTo>
                    <a:pt x="0" y="0"/>
                  </a:moveTo>
                  <a:lnTo>
                    <a:pt x="5132832" y="0"/>
                  </a:lnTo>
                </a:path>
              </a:pathLst>
            </a:custGeom>
            <a:ln w="38100">
              <a:solidFill>
                <a:srgbClr val="0004FF"/>
              </a:solidFill>
              <a:prstDash val="sysDash"/>
            </a:ln>
          </p:spPr>
          <p:txBody>
            <a:bodyPr wrap="square" lIns="0" tIns="0" rIns="0" bIns="0" rtlCol="0"/>
            <a:lstStyle/>
            <a:p>
              <a:endParaRPr/>
            </a:p>
          </p:txBody>
        </p:sp>
      </p:grpSp>
      <p:sp>
        <p:nvSpPr>
          <p:cNvPr id="13" name="object 8">
            <a:extLst>
              <a:ext uri="{FF2B5EF4-FFF2-40B4-BE49-F238E27FC236}">
                <a16:creationId xmlns:a16="http://schemas.microsoft.com/office/drawing/2014/main" id="{6A5AE72C-EAD9-3B55-EFB7-1F95028D3557}"/>
              </a:ext>
            </a:extLst>
          </p:cNvPr>
          <p:cNvSpPr txBox="1"/>
          <p:nvPr/>
        </p:nvSpPr>
        <p:spPr>
          <a:xfrm>
            <a:off x="7384655" y="4802123"/>
            <a:ext cx="3740545" cy="1804918"/>
          </a:xfrm>
          <a:prstGeom prst="rect">
            <a:avLst/>
          </a:prstGeom>
        </p:spPr>
        <p:txBody>
          <a:bodyPr vert="horz" wrap="square" lIns="0" tIns="12065" rIns="0" bIns="0" rtlCol="0">
            <a:spAutoFit/>
          </a:bodyPr>
          <a:lstStyle/>
          <a:p>
            <a:pPr marL="12700" marR="5080" indent="2037714" algn="l">
              <a:lnSpc>
                <a:spcPct val="150100"/>
              </a:lnSpc>
              <a:spcBef>
                <a:spcPts val="95"/>
              </a:spcBef>
            </a:pPr>
            <a:r>
              <a:rPr lang="es-ES" sz="2700" dirty="0">
                <a:latin typeface="Arial MT"/>
                <a:cs typeface="Arial MT"/>
              </a:rPr>
              <a:t>Bases de datos relacionales y no relacionales</a:t>
            </a:r>
            <a:endParaRPr sz="2700" dirty="0">
              <a:latin typeface="Arial MT"/>
              <a:cs typeface="Arial M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78458" y="420751"/>
            <a:ext cx="9137142" cy="799526"/>
          </a:xfrm>
          <a:prstGeom prst="rect">
            <a:avLst/>
          </a:prstGeom>
        </p:spPr>
        <p:txBody>
          <a:bodyPr vert="horz" wrap="square" lIns="0" tIns="304114" rIns="0" bIns="0" rtlCol="0">
            <a:spAutoFit/>
          </a:bodyPr>
          <a:lstStyle/>
          <a:p>
            <a:pPr marL="203835">
              <a:lnSpc>
                <a:spcPct val="100000"/>
              </a:lnSpc>
              <a:spcBef>
                <a:spcPts val="105"/>
              </a:spcBef>
            </a:pPr>
            <a:r>
              <a:rPr lang="es-PE" sz="3200" dirty="0"/>
              <a:t>Bases de datos SQL/relacionales populares</a:t>
            </a:r>
            <a:endParaRPr sz="3200" dirty="0"/>
          </a:p>
        </p:txBody>
      </p:sp>
      <p:sp>
        <p:nvSpPr>
          <p:cNvPr id="3" name="object 3"/>
          <p:cNvSpPr txBox="1"/>
          <p:nvPr/>
        </p:nvSpPr>
        <p:spPr>
          <a:xfrm>
            <a:off x="988204" y="1159419"/>
            <a:ext cx="5933566" cy="5028364"/>
          </a:xfrm>
          <a:prstGeom prst="rect">
            <a:avLst/>
          </a:prstGeom>
        </p:spPr>
        <p:txBody>
          <a:bodyPr vert="horz" wrap="square" lIns="0" tIns="180340" rIns="0" bIns="0" rtlCol="0">
            <a:spAutoFit/>
          </a:bodyPr>
          <a:lstStyle/>
          <a:p>
            <a:pPr marL="12700">
              <a:lnSpc>
                <a:spcPct val="100000"/>
              </a:lnSpc>
              <a:spcBef>
                <a:spcPts val="1420"/>
              </a:spcBef>
            </a:pPr>
            <a:r>
              <a:rPr sz="2200" dirty="0">
                <a:solidFill>
                  <a:srgbClr val="0004FF"/>
                </a:solidFill>
                <a:latin typeface="Arial MT"/>
                <a:cs typeface="Arial MT"/>
              </a:rPr>
              <a:t>1.</a:t>
            </a:r>
            <a:r>
              <a:rPr sz="2200" spc="-35" dirty="0">
                <a:solidFill>
                  <a:srgbClr val="0004FF"/>
                </a:solidFill>
                <a:latin typeface="Arial MT"/>
                <a:cs typeface="Arial MT"/>
              </a:rPr>
              <a:t> </a:t>
            </a:r>
            <a:r>
              <a:rPr sz="2200" dirty="0">
                <a:solidFill>
                  <a:srgbClr val="0004FF"/>
                </a:solidFill>
                <a:latin typeface="Arial MT"/>
                <a:cs typeface="Arial MT"/>
              </a:rPr>
              <a:t>SQL</a:t>
            </a:r>
            <a:r>
              <a:rPr sz="2200" spc="-105" dirty="0">
                <a:solidFill>
                  <a:srgbClr val="0004FF"/>
                </a:solidFill>
                <a:latin typeface="Arial MT"/>
                <a:cs typeface="Arial MT"/>
              </a:rPr>
              <a:t> </a:t>
            </a:r>
            <a:r>
              <a:rPr sz="2200" spc="-10" dirty="0">
                <a:solidFill>
                  <a:srgbClr val="0004FF"/>
                </a:solidFill>
                <a:latin typeface="Arial MT"/>
                <a:cs typeface="Arial MT"/>
              </a:rPr>
              <a:t>Server</a:t>
            </a:r>
            <a:endParaRPr sz="2200" dirty="0">
              <a:latin typeface="Arial MT"/>
              <a:cs typeface="Arial MT"/>
            </a:endParaRPr>
          </a:p>
          <a:p>
            <a:pPr marL="12700" marR="5715" algn="just">
              <a:lnSpc>
                <a:spcPct val="150000"/>
              </a:lnSpc>
            </a:pPr>
            <a:r>
              <a:rPr lang="es-ES" sz="2200" dirty="0">
                <a:highlight>
                  <a:srgbClr val="FFFF00"/>
                </a:highlight>
                <a:latin typeface="Arial MT"/>
                <a:cs typeface="Arial MT"/>
              </a:rPr>
              <a:t>Un sistema de gestión de bases de datos relacionales desarrollado por Microsoft. Ofrecen múltiples ediciones con diferentes características para dirigirse a diferentes usuarios.</a:t>
            </a:r>
          </a:p>
          <a:p>
            <a:pPr marL="12700" marR="5715" algn="just">
              <a:lnSpc>
                <a:spcPct val="150000"/>
              </a:lnSpc>
            </a:pPr>
            <a:r>
              <a:rPr lang="es-ES" sz="2200" dirty="0">
                <a:solidFill>
                  <a:srgbClr val="0070C0"/>
                </a:solidFill>
                <a:highlight>
                  <a:srgbClr val="FFFF00"/>
                </a:highlight>
                <a:latin typeface="Arial MT"/>
                <a:cs typeface="Arial MT"/>
              </a:rPr>
              <a:t>Ventajas</a:t>
            </a:r>
            <a:r>
              <a:rPr lang="es-ES" sz="2200" dirty="0">
                <a:highlight>
                  <a:srgbClr val="FFFF00"/>
                </a:highlight>
                <a:latin typeface="Arial MT"/>
                <a:cs typeface="Arial MT"/>
              </a:rPr>
              <a:t>: Cuenta con una rica interfaz de usuario y</a:t>
            </a:r>
          </a:p>
          <a:p>
            <a:pPr marL="12700" marR="5715" algn="just">
              <a:lnSpc>
                <a:spcPct val="150000"/>
              </a:lnSpc>
            </a:pPr>
            <a:r>
              <a:rPr lang="es-ES" sz="2200" dirty="0">
                <a:highlight>
                  <a:srgbClr val="FFFF00"/>
                </a:highlight>
                <a:latin typeface="Arial MT"/>
                <a:cs typeface="Arial MT"/>
              </a:rPr>
              <a:t>puede manejar grandes cantidades de datos.</a:t>
            </a:r>
          </a:p>
          <a:p>
            <a:pPr marL="12700" marR="5715" algn="just">
              <a:lnSpc>
                <a:spcPct val="150000"/>
              </a:lnSpc>
            </a:pPr>
            <a:r>
              <a:rPr lang="es-ES" sz="2200" dirty="0">
                <a:solidFill>
                  <a:srgbClr val="0070C0"/>
                </a:solidFill>
                <a:highlight>
                  <a:srgbClr val="FFFF00"/>
                </a:highlight>
                <a:latin typeface="Arial MT"/>
                <a:cs typeface="Arial MT"/>
              </a:rPr>
              <a:t>Desventajas</a:t>
            </a:r>
            <a:r>
              <a:rPr lang="es-ES" sz="2200" dirty="0">
                <a:highlight>
                  <a:srgbClr val="FFFF00"/>
                </a:highlight>
                <a:latin typeface="Arial MT"/>
                <a:cs typeface="Arial MT"/>
              </a:rPr>
              <a:t>: Puede resultar caro.</a:t>
            </a:r>
            <a:endParaRPr sz="2200" dirty="0">
              <a:highlight>
                <a:srgbClr val="FFFF00"/>
              </a:highlight>
              <a:latin typeface="Arial MT"/>
              <a:cs typeface="Arial MT"/>
            </a:endParaRPr>
          </a:p>
        </p:txBody>
      </p:sp>
      <p:pic>
        <p:nvPicPr>
          <p:cNvPr id="4" name="object 4"/>
          <p:cNvPicPr/>
          <p:nvPr/>
        </p:nvPicPr>
        <p:blipFill>
          <a:blip r:embed="rId2" cstate="print"/>
          <a:stretch>
            <a:fillRect/>
          </a:stretch>
        </p:blipFill>
        <p:spPr>
          <a:xfrm>
            <a:off x="7211568" y="1444752"/>
            <a:ext cx="630935" cy="664463"/>
          </a:xfrm>
          <a:prstGeom prst="rect">
            <a:avLst/>
          </a:prstGeom>
        </p:spPr>
      </p:pic>
      <p:pic>
        <p:nvPicPr>
          <p:cNvPr id="5" name="object 5"/>
          <p:cNvPicPr/>
          <p:nvPr/>
        </p:nvPicPr>
        <p:blipFill>
          <a:blip r:embed="rId3" cstate="print"/>
          <a:stretch>
            <a:fillRect/>
          </a:stretch>
        </p:blipFill>
        <p:spPr>
          <a:xfrm>
            <a:off x="7368540" y="2278379"/>
            <a:ext cx="3436620" cy="2790444"/>
          </a:xfrm>
          <a:prstGeom prst="rect">
            <a:avLst/>
          </a:prstGeom>
        </p:spPr>
      </p:pic>
      <p:sp>
        <p:nvSpPr>
          <p:cNvPr id="6" name="object 6"/>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256581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43558" y="585368"/>
            <a:ext cx="5546725" cy="5558790"/>
          </a:xfrm>
          <a:prstGeom prst="rect">
            <a:avLst/>
          </a:prstGeom>
        </p:spPr>
        <p:txBody>
          <a:bodyPr vert="horz" wrap="square" lIns="0" tIns="180340" rIns="0" bIns="0" rtlCol="0">
            <a:spAutoFit/>
          </a:bodyPr>
          <a:lstStyle/>
          <a:p>
            <a:pPr marL="12700">
              <a:lnSpc>
                <a:spcPct val="100000"/>
              </a:lnSpc>
              <a:spcBef>
                <a:spcPts val="1420"/>
              </a:spcBef>
            </a:pPr>
            <a:r>
              <a:rPr sz="2200" dirty="0">
                <a:solidFill>
                  <a:srgbClr val="0004FF"/>
                </a:solidFill>
                <a:latin typeface="Arial MT"/>
                <a:cs typeface="Arial MT"/>
              </a:rPr>
              <a:t>2.</a:t>
            </a:r>
            <a:r>
              <a:rPr sz="2200" spc="-15" dirty="0">
                <a:solidFill>
                  <a:srgbClr val="0004FF"/>
                </a:solidFill>
                <a:latin typeface="Arial MT"/>
                <a:cs typeface="Arial MT"/>
              </a:rPr>
              <a:t> </a:t>
            </a:r>
            <a:r>
              <a:rPr sz="2200" spc="-10" dirty="0">
                <a:solidFill>
                  <a:srgbClr val="0004FF"/>
                </a:solidFill>
                <a:latin typeface="Arial MT"/>
                <a:cs typeface="Arial MT"/>
              </a:rPr>
              <a:t>MySQL</a:t>
            </a:r>
            <a:endParaRPr sz="2200">
              <a:latin typeface="Arial MT"/>
              <a:cs typeface="Arial MT"/>
            </a:endParaRPr>
          </a:p>
          <a:p>
            <a:pPr marL="12700" marR="5080" algn="just">
              <a:lnSpc>
                <a:spcPct val="150000"/>
              </a:lnSpc>
            </a:pPr>
            <a:r>
              <a:rPr sz="2200" dirty="0">
                <a:latin typeface="Arial MT"/>
                <a:cs typeface="Arial MT"/>
              </a:rPr>
              <a:t>Based</a:t>
            </a:r>
            <a:r>
              <a:rPr sz="2200" spc="400" dirty="0">
                <a:latin typeface="Arial MT"/>
                <a:cs typeface="Arial MT"/>
              </a:rPr>
              <a:t> </a:t>
            </a:r>
            <a:r>
              <a:rPr sz="2200" dirty="0">
                <a:latin typeface="Arial MT"/>
                <a:cs typeface="Arial MT"/>
              </a:rPr>
              <a:t>on</a:t>
            </a:r>
            <a:r>
              <a:rPr sz="2200" spc="400" dirty="0">
                <a:latin typeface="Arial MT"/>
                <a:cs typeface="Arial MT"/>
              </a:rPr>
              <a:t> </a:t>
            </a:r>
            <a:r>
              <a:rPr sz="2200" dirty="0">
                <a:latin typeface="Arial MT"/>
                <a:cs typeface="Arial MT"/>
              </a:rPr>
              <a:t>the</a:t>
            </a:r>
            <a:r>
              <a:rPr sz="2200" spc="405" dirty="0">
                <a:latin typeface="Arial MT"/>
                <a:cs typeface="Arial MT"/>
              </a:rPr>
              <a:t> </a:t>
            </a:r>
            <a:r>
              <a:rPr sz="2200" dirty="0">
                <a:latin typeface="Arial MT"/>
                <a:cs typeface="Arial MT"/>
              </a:rPr>
              <a:t>relational</a:t>
            </a:r>
            <a:r>
              <a:rPr sz="2200" spc="409" dirty="0">
                <a:latin typeface="Arial MT"/>
                <a:cs typeface="Arial MT"/>
              </a:rPr>
              <a:t> </a:t>
            </a:r>
            <a:r>
              <a:rPr sz="2200" dirty="0">
                <a:latin typeface="Arial MT"/>
                <a:cs typeface="Arial MT"/>
              </a:rPr>
              <a:t>model,</a:t>
            </a:r>
            <a:r>
              <a:rPr sz="2200" spc="400" dirty="0">
                <a:latin typeface="Arial MT"/>
                <a:cs typeface="Arial MT"/>
              </a:rPr>
              <a:t> </a:t>
            </a:r>
            <a:r>
              <a:rPr sz="2200" dirty="0">
                <a:latin typeface="Arial MT"/>
                <a:cs typeface="Arial MT"/>
              </a:rPr>
              <a:t>it</a:t>
            </a:r>
            <a:r>
              <a:rPr sz="2200" spc="400" dirty="0">
                <a:latin typeface="Arial MT"/>
                <a:cs typeface="Arial MT"/>
              </a:rPr>
              <a:t> </a:t>
            </a:r>
            <a:r>
              <a:rPr sz="2200" dirty="0">
                <a:latin typeface="Arial MT"/>
                <a:cs typeface="Arial MT"/>
              </a:rPr>
              <a:t>is</a:t>
            </a:r>
            <a:r>
              <a:rPr sz="2200" spc="400" dirty="0">
                <a:latin typeface="Arial MT"/>
                <a:cs typeface="Arial MT"/>
              </a:rPr>
              <a:t> </a:t>
            </a:r>
            <a:r>
              <a:rPr sz="2200" dirty="0">
                <a:latin typeface="Arial MT"/>
                <a:cs typeface="Arial MT"/>
              </a:rPr>
              <a:t>a</a:t>
            </a:r>
            <a:r>
              <a:rPr sz="2200" spc="400" dirty="0">
                <a:latin typeface="Arial MT"/>
                <a:cs typeface="Arial MT"/>
              </a:rPr>
              <a:t> </a:t>
            </a:r>
            <a:r>
              <a:rPr sz="2200" spc="-20" dirty="0">
                <a:latin typeface="Arial MT"/>
                <a:cs typeface="Arial MT"/>
              </a:rPr>
              <a:t>free </a:t>
            </a:r>
            <a:r>
              <a:rPr sz="2200" dirty="0">
                <a:latin typeface="Arial MT"/>
                <a:cs typeface="Arial MT"/>
              </a:rPr>
              <a:t>and</a:t>
            </a:r>
            <a:r>
              <a:rPr sz="2200" spc="405" dirty="0">
                <a:latin typeface="Arial MT"/>
                <a:cs typeface="Arial MT"/>
              </a:rPr>
              <a:t> </a:t>
            </a:r>
            <a:r>
              <a:rPr sz="2200" spc="-20" dirty="0">
                <a:latin typeface="Arial MT"/>
                <a:cs typeface="Arial MT"/>
              </a:rPr>
              <a:t>open-</a:t>
            </a:r>
            <a:r>
              <a:rPr sz="2200" dirty="0">
                <a:latin typeface="Arial MT"/>
                <a:cs typeface="Arial MT"/>
              </a:rPr>
              <a:t>source</a:t>
            </a:r>
            <a:r>
              <a:rPr sz="2200" spc="420" dirty="0">
                <a:latin typeface="Arial MT"/>
                <a:cs typeface="Arial MT"/>
              </a:rPr>
              <a:t> </a:t>
            </a:r>
            <a:r>
              <a:rPr sz="2200" dirty="0">
                <a:latin typeface="Arial MT"/>
                <a:cs typeface="Arial MT"/>
              </a:rPr>
              <a:t>software,</a:t>
            </a:r>
            <a:r>
              <a:rPr sz="2200" spc="400" dirty="0">
                <a:latin typeface="Arial MT"/>
                <a:cs typeface="Arial MT"/>
              </a:rPr>
              <a:t> </a:t>
            </a:r>
            <a:r>
              <a:rPr sz="2200" dirty="0">
                <a:latin typeface="Arial MT"/>
                <a:cs typeface="Arial MT"/>
              </a:rPr>
              <a:t>and</a:t>
            </a:r>
            <a:r>
              <a:rPr sz="2200" spc="415" dirty="0">
                <a:latin typeface="Arial MT"/>
                <a:cs typeface="Arial MT"/>
              </a:rPr>
              <a:t> </a:t>
            </a:r>
            <a:r>
              <a:rPr sz="2200" dirty="0">
                <a:latin typeface="Arial MT"/>
                <a:cs typeface="Arial MT"/>
              </a:rPr>
              <a:t>one</a:t>
            </a:r>
            <a:r>
              <a:rPr sz="2200" spc="409" dirty="0">
                <a:latin typeface="Arial MT"/>
                <a:cs typeface="Arial MT"/>
              </a:rPr>
              <a:t> </a:t>
            </a:r>
            <a:r>
              <a:rPr sz="2200" dirty="0">
                <a:latin typeface="Arial MT"/>
                <a:cs typeface="Arial MT"/>
              </a:rPr>
              <a:t>of</a:t>
            </a:r>
            <a:r>
              <a:rPr sz="2200" spc="409" dirty="0">
                <a:latin typeface="Arial MT"/>
                <a:cs typeface="Arial MT"/>
              </a:rPr>
              <a:t> </a:t>
            </a:r>
            <a:r>
              <a:rPr sz="2200" spc="-25" dirty="0">
                <a:latin typeface="Arial MT"/>
                <a:cs typeface="Arial MT"/>
              </a:rPr>
              <a:t>the </a:t>
            </a:r>
            <a:r>
              <a:rPr sz="2200" dirty="0">
                <a:latin typeface="Arial MT"/>
                <a:cs typeface="Arial MT"/>
              </a:rPr>
              <a:t>most</a:t>
            </a:r>
            <a:r>
              <a:rPr sz="2200" spc="434" dirty="0">
                <a:latin typeface="Arial MT"/>
                <a:cs typeface="Arial MT"/>
              </a:rPr>
              <a:t> </a:t>
            </a:r>
            <a:r>
              <a:rPr sz="2200" dirty="0">
                <a:latin typeface="Arial MT"/>
                <a:cs typeface="Arial MT"/>
              </a:rPr>
              <a:t>popular</a:t>
            </a:r>
            <a:r>
              <a:rPr sz="2200" spc="445" dirty="0">
                <a:latin typeface="Arial MT"/>
                <a:cs typeface="Arial MT"/>
              </a:rPr>
              <a:t> </a:t>
            </a:r>
            <a:r>
              <a:rPr sz="2200" dirty="0">
                <a:latin typeface="Arial MT"/>
                <a:cs typeface="Arial MT"/>
              </a:rPr>
              <a:t>databases</a:t>
            </a:r>
            <a:r>
              <a:rPr sz="2200" spc="450" dirty="0">
                <a:latin typeface="Arial MT"/>
                <a:cs typeface="Arial MT"/>
              </a:rPr>
              <a:t> </a:t>
            </a:r>
            <a:r>
              <a:rPr sz="2200" dirty="0">
                <a:latin typeface="Arial MT"/>
                <a:cs typeface="Arial MT"/>
              </a:rPr>
              <a:t>in</a:t>
            </a:r>
            <a:r>
              <a:rPr sz="2200" spc="440" dirty="0">
                <a:latin typeface="Arial MT"/>
                <a:cs typeface="Arial MT"/>
              </a:rPr>
              <a:t> </a:t>
            </a:r>
            <a:r>
              <a:rPr sz="2200" dirty="0">
                <a:latin typeface="Arial MT"/>
                <a:cs typeface="Arial MT"/>
              </a:rPr>
              <a:t>the</a:t>
            </a:r>
            <a:r>
              <a:rPr sz="2200" spc="440" dirty="0">
                <a:latin typeface="Arial MT"/>
                <a:cs typeface="Arial MT"/>
              </a:rPr>
              <a:t> </a:t>
            </a:r>
            <a:r>
              <a:rPr sz="2200" dirty="0">
                <a:latin typeface="Arial MT"/>
                <a:cs typeface="Arial MT"/>
              </a:rPr>
              <a:t>world.</a:t>
            </a:r>
            <a:r>
              <a:rPr sz="2200" spc="440" dirty="0">
                <a:latin typeface="Arial MT"/>
                <a:cs typeface="Arial MT"/>
              </a:rPr>
              <a:t> </a:t>
            </a:r>
            <a:r>
              <a:rPr sz="2200" dirty="0">
                <a:latin typeface="Arial MT"/>
                <a:cs typeface="Arial MT"/>
              </a:rPr>
              <a:t>It</a:t>
            </a:r>
            <a:r>
              <a:rPr sz="2200" spc="434" dirty="0">
                <a:latin typeface="Arial MT"/>
                <a:cs typeface="Arial MT"/>
              </a:rPr>
              <a:t> </a:t>
            </a:r>
            <a:r>
              <a:rPr sz="2200" spc="-25" dirty="0">
                <a:latin typeface="Arial MT"/>
                <a:cs typeface="Arial MT"/>
              </a:rPr>
              <a:t>is </a:t>
            </a:r>
            <a:r>
              <a:rPr sz="2200" dirty="0">
                <a:latin typeface="Arial MT"/>
                <a:cs typeface="Arial MT"/>
              </a:rPr>
              <a:t>used</a:t>
            </a:r>
            <a:r>
              <a:rPr sz="2200" spc="245" dirty="0">
                <a:latin typeface="Arial MT"/>
                <a:cs typeface="Arial MT"/>
              </a:rPr>
              <a:t>  </a:t>
            </a:r>
            <a:r>
              <a:rPr sz="2200" dirty="0">
                <a:latin typeface="Arial MT"/>
                <a:cs typeface="Arial MT"/>
              </a:rPr>
              <a:t>by</a:t>
            </a:r>
            <a:r>
              <a:rPr sz="2200" spc="250" dirty="0">
                <a:latin typeface="Arial MT"/>
                <a:cs typeface="Arial MT"/>
              </a:rPr>
              <a:t>  </a:t>
            </a:r>
            <a:r>
              <a:rPr sz="2200" dirty="0">
                <a:latin typeface="Arial MT"/>
                <a:cs typeface="Arial MT"/>
              </a:rPr>
              <a:t>many</a:t>
            </a:r>
            <a:r>
              <a:rPr sz="2200" spc="245" dirty="0">
                <a:latin typeface="Arial MT"/>
                <a:cs typeface="Arial MT"/>
              </a:rPr>
              <a:t>  </a:t>
            </a:r>
            <a:r>
              <a:rPr sz="2200" spc="-10" dirty="0">
                <a:latin typeface="Arial MT"/>
                <a:cs typeface="Arial MT"/>
              </a:rPr>
              <a:t>high-</a:t>
            </a:r>
            <a:r>
              <a:rPr sz="2200" dirty="0">
                <a:latin typeface="Arial MT"/>
                <a:cs typeface="Arial MT"/>
              </a:rPr>
              <a:t>traffic</a:t>
            </a:r>
            <a:r>
              <a:rPr sz="2200" spc="250" dirty="0">
                <a:latin typeface="Arial MT"/>
                <a:cs typeface="Arial MT"/>
              </a:rPr>
              <a:t>  </a:t>
            </a:r>
            <a:r>
              <a:rPr sz="2200" dirty="0">
                <a:latin typeface="Arial MT"/>
                <a:cs typeface="Arial MT"/>
              </a:rPr>
              <a:t>websites</a:t>
            </a:r>
            <a:r>
              <a:rPr sz="2200" spc="245" dirty="0">
                <a:latin typeface="Arial MT"/>
                <a:cs typeface="Arial MT"/>
              </a:rPr>
              <a:t>  </a:t>
            </a:r>
            <a:r>
              <a:rPr sz="2200" spc="-20" dirty="0">
                <a:latin typeface="Arial MT"/>
                <a:cs typeface="Arial MT"/>
              </a:rPr>
              <a:t>like </a:t>
            </a:r>
            <a:r>
              <a:rPr sz="2200" dirty="0">
                <a:latin typeface="Arial MT"/>
                <a:cs typeface="Arial MT"/>
              </a:rPr>
              <a:t>Facebook</a:t>
            </a:r>
            <a:r>
              <a:rPr sz="2200" spc="-70" dirty="0">
                <a:latin typeface="Arial MT"/>
                <a:cs typeface="Arial MT"/>
              </a:rPr>
              <a:t> </a:t>
            </a:r>
            <a:r>
              <a:rPr sz="2200" dirty="0">
                <a:latin typeface="Arial MT"/>
                <a:cs typeface="Arial MT"/>
              </a:rPr>
              <a:t>and</a:t>
            </a:r>
            <a:r>
              <a:rPr sz="2200" spc="-95" dirty="0">
                <a:latin typeface="Arial MT"/>
                <a:cs typeface="Arial MT"/>
              </a:rPr>
              <a:t> </a:t>
            </a:r>
            <a:r>
              <a:rPr sz="2200" spc="-10" dirty="0">
                <a:latin typeface="Arial MT"/>
                <a:cs typeface="Arial MT"/>
              </a:rPr>
              <a:t>YouTube.</a:t>
            </a:r>
            <a:endParaRPr sz="2200">
              <a:latin typeface="Arial MT"/>
              <a:cs typeface="Arial MT"/>
            </a:endParaRPr>
          </a:p>
          <a:p>
            <a:pPr marL="12700" marR="7620" algn="just">
              <a:lnSpc>
                <a:spcPct val="150000"/>
              </a:lnSpc>
            </a:pPr>
            <a:r>
              <a:rPr sz="2200" dirty="0">
                <a:solidFill>
                  <a:srgbClr val="0004FF"/>
                </a:solidFill>
                <a:latin typeface="Arial MT"/>
                <a:cs typeface="Arial MT"/>
              </a:rPr>
              <a:t>Pros:</a:t>
            </a:r>
            <a:r>
              <a:rPr sz="2200" spc="-35" dirty="0">
                <a:solidFill>
                  <a:srgbClr val="0004FF"/>
                </a:solidFill>
                <a:latin typeface="Arial MT"/>
                <a:cs typeface="Arial MT"/>
              </a:rPr>
              <a:t> </a:t>
            </a:r>
            <a:r>
              <a:rPr sz="2200" dirty="0">
                <a:latin typeface="Arial MT"/>
                <a:cs typeface="Arial MT"/>
              </a:rPr>
              <a:t>It’s</a:t>
            </a:r>
            <a:r>
              <a:rPr sz="2200" spc="-30" dirty="0">
                <a:latin typeface="Arial MT"/>
                <a:cs typeface="Arial MT"/>
              </a:rPr>
              <a:t> </a:t>
            </a:r>
            <a:r>
              <a:rPr sz="2200" dirty="0">
                <a:latin typeface="Arial MT"/>
                <a:cs typeface="Arial MT"/>
              </a:rPr>
              <a:t>free</a:t>
            </a:r>
            <a:r>
              <a:rPr sz="2200" spc="-25" dirty="0">
                <a:latin typeface="Arial MT"/>
                <a:cs typeface="Arial MT"/>
              </a:rPr>
              <a:t> </a:t>
            </a:r>
            <a:r>
              <a:rPr sz="2200" dirty="0">
                <a:latin typeface="Arial MT"/>
                <a:cs typeface="Arial MT"/>
              </a:rPr>
              <a:t>and</a:t>
            </a:r>
            <a:r>
              <a:rPr sz="2200" spc="-35" dirty="0">
                <a:latin typeface="Arial MT"/>
                <a:cs typeface="Arial MT"/>
              </a:rPr>
              <a:t> </a:t>
            </a:r>
            <a:r>
              <a:rPr sz="2200" spc="-10" dirty="0">
                <a:latin typeface="Arial MT"/>
                <a:cs typeface="Arial MT"/>
              </a:rPr>
              <a:t>open-</a:t>
            </a:r>
            <a:r>
              <a:rPr sz="2200" dirty="0">
                <a:latin typeface="Arial MT"/>
                <a:cs typeface="Arial MT"/>
              </a:rPr>
              <a:t>source.</a:t>
            </a:r>
            <a:r>
              <a:rPr sz="2200" spc="-30" dirty="0">
                <a:latin typeface="Arial MT"/>
                <a:cs typeface="Arial MT"/>
              </a:rPr>
              <a:t> </a:t>
            </a:r>
            <a:r>
              <a:rPr sz="2200" dirty="0">
                <a:latin typeface="Arial MT"/>
                <a:cs typeface="Arial MT"/>
              </a:rPr>
              <a:t>There’s</a:t>
            </a:r>
            <a:r>
              <a:rPr sz="2200" spc="-25" dirty="0">
                <a:latin typeface="Arial MT"/>
                <a:cs typeface="Arial MT"/>
              </a:rPr>
              <a:t> </a:t>
            </a:r>
            <a:r>
              <a:rPr sz="2200" spc="-20" dirty="0">
                <a:latin typeface="Arial MT"/>
                <a:cs typeface="Arial MT"/>
              </a:rPr>
              <a:t>also </a:t>
            </a:r>
            <a:r>
              <a:rPr sz="2200" dirty="0">
                <a:latin typeface="Arial MT"/>
                <a:cs typeface="Arial MT"/>
              </a:rPr>
              <a:t>a</a:t>
            </a:r>
            <a:r>
              <a:rPr sz="2200" spc="-50" dirty="0">
                <a:latin typeface="Arial MT"/>
                <a:cs typeface="Arial MT"/>
              </a:rPr>
              <a:t> </a:t>
            </a:r>
            <a:r>
              <a:rPr sz="2200" dirty="0">
                <a:latin typeface="Arial MT"/>
                <a:cs typeface="Arial MT"/>
              </a:rPr>
              <a:t>lot</a:t>
            </a:r>
            <a:r>
              <a:rPr sz="2200" spc="-50" dirty="0">
                <a:latin typeface="Arial MT"/>
                <a:cs typeface="Arial MT"/>
              </a:rPr>
              <a:t> </a:t>
            </a:r>
            <a:r>
              <a:rPr sz="2200" dirty="0">
                <a:latin typeface="Arial MT"/>
                <a:cs typeface="Arial MT"/>
              </a:rPr>
              <a:t>of</a:t>
            </a:r>
            <a:r>
              <a:rPr sz="2200" spc="-55" dirty="0">
                <a:latin typeface="Arial MT"/>
                <a:cs typeface="Arial MT"/>
              </a:rPr>
              <a:t> </a:t>
            </a:r>
            <a:r>
              <a:rPr sz="2200" dirty="0">
                <a:latin typeface="Arial MT"/>
                <a:cs typeface="Arial MT"/>
              </a:rPr>
              <a:t>documentation</a:t>
            </a:r>
            <a:r>
              <a:rPr sz="2200" spc="-30" dirty="0">
                <a:latin typeface="Arial MT"/>
                <a:cs typeface="Arial MT"/>
              </a:rPr>
              <a:t> </a:t>
            </a:r>
            <a:r>
              <a:rPr sz="2200" dirty="0">
                <a:latin typeface="Arial MT"/>
                <a:cs typeface="Arial MT"/>
              </a:rPr>
              <a:t>and</a:t>
            </a:r>
            <a:r>
              <a:rPr sz="2200" spc="-45" dirty="0">
                <a:latin typeface="Arial MT"/>
                <a:cs typeface="Arial MT"/>
              </a:rPr>
              <a:t> </a:t>
            </a:r>
            <a:r>
              <a:rPr sz="2200" dirty="0">
                <a:latin typeface="Arial MT"/>
                <a:cs typeface="Arial MT"/>
              </a:rPr>
              <a:t>online</a:t>
            </a:r>
            <a:r>
              <a:rPr sz="2200" spc="-55" dirty="0">
                <a:latin typeface="Arial MT"/>
                <a:cs typeface="Arial MT"/>
              </a:rPr>
              <a:t> </a:t>
            </a:r>
            <a:r>
              <a:rPr sz="2200" spc="-10" dirty="0">
                <a:latin typeface="Arial MT"/>
                <a:cs typeface="Arial MT"/>
              </a:rPr>
              <a:t>support.</a:t>
            </a:r>
            <a:endParaRPr sz="2200">
              <a:latin typeface="Arial MT"/>
              <a:cs typeface="Arial MT"/>
            </a:endParaRPr>
          </a:p>
          <a:p>
            <a:pPr marL="12700" algn="just">
              <a:lnSpc>
                <a:spcPct val="100000"/>
              </a:lnSpc>
              <a:spcBef>
                <a:spcPts val="1320"/>
              </a:spcBef>
            </a:pPr>
            <a:r>
              <a:rPr sz="2200" dirty="0">
                <a:solidFill>
                  <a:srgbClr val="0004FF"/>
                </a:solidFill>
                <a:latin typeface="Arial MT"/>
                <a:cs typeface="Arial MT"/>
              </a:rPr>
              <a:t>Cons:</a:t>
            </a:r>
            <a:r>
              <a:rPr sz="2200" spc="434" dirty="0">
                <a:solidFill>
                  <a:srgbClr val="0004FF"/>
                </a:solidFill>
                <a:latin typeface="Arial MT"/>
                <a:cs typeface="Arial MT"/>
              </a:rPr>
              <a:t> </a:t>
            </a:r>
            <a:r>
              <a:rPr sz="2200" dirty="0">
                <a:latin typeface="Arial MT"/>
                <a:cs typeface="Arial MT"/>
              </a:rPr>
              <a:t>It</a:t>
            </a:r>
            <a:r>
              <a:rPr sz="2200" spc="440" dirty="0">
                <a:latin typeface="Arial MT"/>
                <a:cs typeface="Arial MT"/>
              </a:rPr>
              <a:t> </a:t>
            </a:r>
            <a:r>
              <a:rPr sz="2200" dirty="0">
                <a:latin typeface="Arial MT"/>
                <a:cs typeface="Arial MT"/>
              </a:rPr>
              <a:t>doesn’t</a:t>
            </a:r>
            <a:r>
              <a:rPr sz="2200" spc="450" dirty="0">
                <a:latin typeface="Arial MT"/>
                <a:cs typeface="Arial MT"/>
              </a:rPr>
              <a:t> </a:t>
            </a:r>
            <a:r>
              <a:rPr sz="2200" dirty="0">
                <a:latin typeface="Arial MT"/>
                <a:cs typeface="Arial MT"/>
              </a:rPr>
              <a:t>scale</a:t>
            </a:r>
            <a:r>
              <a:rPr sz="2200" spc="440" dirty="0">
                <a:latin typeface="Arial MT"/>
                <a:cs typeface="Arial MT"/>
              </a:rPr>
              <a:t> </a:t>
            </a:r>
            <a:r>
              <a:rPr sz="2200" dirty="0">
                <a:latin typeface="Arial MT"/>
                <a:cs typeface="Arial MT"/>
              </a:rPr>
              <a:t>very</a:t>
            </a:r>
            <a:r>
              <a:rPr sz="2200" spc="434" dirty="0">
                <a:latin typeface="Arial MT"/>
                <a:cs typeface="Arial MT"/>
              </a:rPr>
              <a:t> </a:t>
            </a:r>
            <a:r>
              <a:rPr sz="2200" dirty="0">
                <a:latin typeface="Arial MT"/>
                <a:cs typeface="Arial MT"/>
              </a:rPr>
              <a:t>well.</a:t>
            </a:r>
            <a:r>
              <a:rPr sz="2200" spc="440" dirty="0">
                <a:latin typeface="Arial MT"/>
                <a:cs typeface="Arial MT"/>
              </a:rPr>
              <a:t> </a:t>
            </a:r>
            <a:r>
              <a:rPr sz="2200" dirty="0">
                <a:latin typeface="Arial MT"/>
                <a:cs typeface="Arial MT"/>
              </a:rPr>
              <a:t>Tends</a:t>
            </a:r>
            <a:r>
              <a:rPr sz="2200" spc="450" dirty="0">
                <a:latin typeface="Arial MT"/>
                <a:cs typeface="Arial MT"/>
              </a:rPr>
              <a:t> </a:t>
            </a:r>
            <a:r>
              <a:rPr sz="2200" spc="-25" dirty="0">
                <a:latin typeface="Arial MT"/>
                <a:cs typeface="Arial MT"/>
              </a:rPr>
              <a:t>to</a:t>
            </a:r>
            <a:endParaRPr sz="2200">
              <a:latin typeface="Arial MT"/>
              <a:cs typeface="Arial MT"/>
            </a:endParaRPr>
          </a:p>
          <a:p>
            <a:pPr marL="12700" algn="just">
              <a:lnSpc>
                <a:spcPct val="100000"/>
              </a:lnSpc>
              <a:spcBef>
                <a:spcPts val="1320"/>
              </a:spcBef>
            </a:pPr>
            <a:r>
              <a:rPr sz="2200" dirty="0">
                <a:latin typeface="Arial MT"/>
                <a:cs typeface="Arial MT"/>
              </a:rPr>
              <a:t>stop</a:t>
            </a:r>
            <a:r>
              <a:rPr sz="2200" spc="195" dirty="0">
                <a:latin typeface="Arial MT"/>
                <a:cs typeface="Arial MT"/>
              </a:rPr>
              <a:t>  </a:t>
            </a:r>
            <a:r>
              <a:rPr sz="2200" dirty="0">
                <a:latin typeface="Arial MT"/>
                <a:cs typeface="Arial MT"/>
              </a:rPr>
              <a:t>working</a:t>
            </a:r>
            <a:r>
              <a:rPr sz="2200" spc="200" dirty="0">
                <a:latin typeface="Arial MT"/>
                <a:cs typeface="Arial MT"/>
              </a:rPr>
              <a:t>  </a:t>
            </a:r>
            <a:r>
              <a:rPr sz="2200" dirty="0">
                <a:latin typeface="Arial MT"/>
                <a:cs typeface="Arial MT"/>
              </a:rPr>
              <a:t>when</a:t>
            </a:r>
            <a:r>
              <a:rPr sz="2200" spc="200" dirty="0">
                <a:latin typeface="Arial MT"/>
                <a:cs typeface="Arial MT"/>
              </a:rPr>
              <a:t>  </a:t>
            </a:r>
            <a:r>
              <a:rPr sz="2200" dirty="0">
                <a:latin typeface="Arial MT"/>
                <a:cs typeface="Arial MT"/>
              </a:rPr>
              <a:t>it’s</a:t>
            </a:r>
            <a:r>
              <a:rPr sz="2200" spc="200" dirty="0">
                <a:latin typeface="Arial MT"/>
                <a:cs typeface="Arial MT"/>
              </a:rPr>
              <a:t>  </a:t>
            </a:r>
            <a:r>
              <a:rPr sz="2200" dirty="0">
                <a:latin typeface="Arial MT"/>
                <a:cs typeface="Arial MT"/>
              </a:rPr>
              <a:t>given</a:t>
            </a:r>
            <a:r>
              <a:rPr sz="2200" spc="195" dirty="0">
                <a:latin typeface="Arial MT"/>
                <a:cs typeface="Arial MT"/>
              </a:rPr>
              <a:t>  </a:t>
            </a:r>
            <a:r>
              <a:rPr sz="2200" dirty="0">
                <a:latin typeface="Arial MT"/>
                <a:cs typeface="Arial MT"/>
              </a:rPr>
              <a:t>too</a:t>
            </a:r>
            <a:r>
              <a:rPr sz="2200" spc="204" dirty="0">
                <a:latin typeface="Arial MT"/>
                <a:cs typeface="Arial MT"/>
              </a:rPr>
              <a:t>  </a:t>
            </a:r>
            <a:r>
              <a:rPr sz="2200" spc="-20" dirty="0">
                <a:latin typeface="Arial MT"/>
                <a:cs typeface="Arial MT"/>
              </a:rPr>
              <a:t>many</a:t>
            </a:r>
            <a:endParaRPr sz="2200">
              <a:latin typeface="Arial MT"/>
              <a:cs typeface="Arial MT"/>
            </a:endParaRPr>
          </a:p>
          <a:p>
            <a:pPr marL="12700" algn="just">
              <a:lnSpc>
                <a:spcPct val="100000"/>
              </a:lnSpc>
              <a:spcBef>
                <a:spcPts val="1325"/>
              </a:spcBef>
            </a:pPr>
            <a:r>
              <a:rPr sz="2200" dirty="0">
                <a:latin typeface="Arial MT"/>
                <a:cs typeface="Arial MT"/>
              </a:rPr>
              <a:t>operations</a:t>
            </a:r>
            <a:r>
              <a:rPr sz="2200" spc="-50" dirty="0">
                <a:latin typeface="Arial MT"/>
                <a:cs typeface="Arial MT"/>
              </a:rPr>
              <a:t> </a:t>
            </a:r>
            <a:r>
              <a:rPr sz="2200" dirty="0">
                <a:latin typeface="Arial MT"/>
                <a:cs typeface="Arial MT"/>
              </a:rPr>
              <a:t>at</a:t>
            </a:r>
            <a:r>
              <a:rPr sz="2200" spc="-40" dirty="0">
                <a:latin typeface="Arial MT"/>
                <a:cs typeface="Arial MT"/>
              </a:rPr>
              <a:t> </a:t>
            </a:r>
            <a:r>
              <a:rPr sz="2200" dirty="0">
                <a:latin typeface="Arial MT"/>
                <a:cs typeface="Arial MT"/>
              </a:rPr>
              <a:t>a</a:t>
            </a:r>
            <a:r>
              <a:rPr sz="2200" spc="-45" dirty="0">
                <a:latin typeface="Arial MT"/>
                <a:cs typeface="Arial MT"/>
              </a:rPr>
              <a:t> </a:t>
            </a:r>
            <a:r>
              <a:rPr sz="2200" dirty="0">
                <a:latin typeface="Arial MT"/>
                <a:cs typeface="Arial MT"/>
              </a:rPr>
              <a:t>given</a:t>
            </a:r>
            <a:r>
              <a:rPr sz="2200" spc="-45" dirty="0">
                <a:latin typeface="Arial MT"/>
                <a:cs typeface="Arial MT"/>
              </a:rPr>
              <a:t> </a:t>
            </a:r>
            <a:r>
              <a:rPr sz="2200" spc="-10" dirty="0">
                <a:latin typeface="Arial MT"/>
                <a:cs typeface="Arial MT"/>
              </a:rPr>
              <a:t>time.</a:t>
            </a:r>
            <a:endParaRPr sz="2200">
              <a:latin typeface="Arial MT"/>
              <a:cs typeface="Arial MT"/>
            </a:endParaRPr>
          </a:p>
        </p:txBody>
      </p:sp>
      <p:pic>
        <p:nvPicPr>
          <p:cNvPr id="3" name="object 3"/>
          <p:cNvPicPr/>
          <p:nvPr/>
        </p:nvPicPr>
        <p:blipFill>
          <a:blip r:embed="rId2" cstate="print"/>
          <a:stretch>
            <a:fillRect/>
          </a:stretch>
        </p:blipFill>
        <p:spPr>
          <a:xfrm>
            <a:off x="7402068" y="874775"/>
            <a:ext cx="630935" cy="662939"/>
          </a:xfrm>
          <a:prstGeom prst="rect">
            <a:avLst/>
          </a:prstGeom>
        </p:spPr>
      </p:pic>
      <p:pic>
        <p:nvPicPr>
          <p:cNvPr id="4" name="object 4"/>
          <p:cNvPicPr/>
          <p:nvPr/>
        </p:nvPicPr>
        <p:blipFill>
          <a:blip r:embed="rId3" cstate="print"/>
          <a:stretch>
            <a:fillRect/>
          </a:stretch>
        </p:blipFill>
        <p:spPr>
          <a:xfrm>
            <a:off x="7402068" y="2055876"/>
            <a:ext cx="3669791" cy="2746248"/>
          </a:xfrm>
          <a:prstGeom prst="rect">
            <a:avLst/>
          </a:prstGeom>
        </p:spPr>
      </p:pic>
      <p:sp>
        <p:nvSpPr>
          <p:cNvPr id="5" name="object 5"/>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1000" y="585368"/>
            <a:ext cx="6709283" cy="5028364"/>
          </a:xfrm>
          <a:prstGeom prst="rect">
            <a:avLst/>
          </a:prstGeom>
        </p:spPr>
        <p:txBody>
          <a:bodyPr vert="horz" wrap="square" lIns="0" tIns="180340" rIns="0" bIns="0" rtlCol="0">
            <a:spAutoFit/>
          </a:bodyPr>
          <a:lstStyle/>
          <a:p>
            <a:pPr marL="12700">
              <a:lnSpc>
                <a:spcPct val="100000"/>
              </a:lnSpc>
              <a:spcBef>
                <a:spcPts val="1420"/>
              </a:spcBef>
            </a:pPr>
            <a:r>
              <a:rPr sz="2200" dirty="0">
                <a:solidFill>
                  <a:srgbClr val="0004FF"/>
                </a:solidFill>
                <a:latin typeface="Arial MT"/>
                <a:cs typeface="Arial MT"/>
              </a:rPr>
              <a:t>2.</a:t>
            </a:r>
            <a:r>
              <a:rPr sz="2200" spc="-15" dirty="0">
                <a:solidFill>
                  <a:srgbClr val="0004FF"/>
                </a:solidFill>
                <a:latin typeface="Arial MT"/>
                <a:cs typeface="Arial MT"/>
              </a:rPr>
              <a:t> </a:t>
            </a:r>
            <a:r>
              <a:rPr sz="2200" spc="-10" dirty="0">
                <a:solidFill>
                  <a:srgbClr val="0004FF"/>
                </a:solidFill>
                <a:latin typeface="Arial MT"/>
                <a:cs typeface="Arial MT"/>
              </a:rPr>
              <a:t>MySQL</a:t>
            </a:r>
            <a:endParaRPr sz="2200" dirty="0">
              <a:latin typeface="Arial MT"/>
              <a:cs typeface="Arial MT"/>
            </a:endParaRPr>
          </a:p>
          <a:p>
            <a:pPr marL="12700" marR="5080" algn="just">
              <a:lnSpc>
                <a:spcPct val="150000"/>
              </a:lnSpc>
            </a:pPr>
            <a:r>
              <a:rPr lang="es-ES" sz="2200" dirty="0">
                <a:highlight>
                  <a:srgbClr val="FFFF00"/>
                </a:highlight>
                <a:latin typeface="Arial MT"/>
                <a:cs typeface="Arial MT"/>
              </a:rPr>
              <a:t>Basado en el modelo relacional, es un software gratuito y de código abierto, y una de las bases de datos más populares del mundo. Lo utilizan muchos sitios web de alto tráfico como Facebook y YouTube.</a:t>
            </a:r>
          </a:p>
          <a:p>
            <a:pPr marL="12700" marR="5080" algn="just">
              <a:lnSpc>
                <a:spcPct val="150000"/>
              </a:lnSpc>
            </a:pPr>
            <a:r>
              <a:rPr lang="es-ES" sz="2200" dirty="0">
                <a:solidFill>
                  <a:srgbClr val="0070C0"/>
                </a:solidFill>
                <a:highlight>
                  <a:srgbClr val="FFFF00"/>
                </a:highlight>
                <a:latin typeface="Arial MT"/>
                <a:cs typeface="Arial MT"/>
              </a:rPr>
              <a:t>Ventajas</a:t>
            </a:r>
            <a:r>
              <a:rPr lang="es-ES" sz="2200" dirty="0">
                <a:highlight>
                  <a:srgbClr val="FFFF00"/>
                </a:highlight>
                <a:latin typeface="Arial MT"/>
                <a:cs typeface="Arial MT"/>
              </a:rPr>
              <a:t>: es gratuito y de código abierto. También hay mucha documentación y soporte en línea.</a:t>
            </a:r>
          </a:p>
          <a:p>
            <a:pPr marL="12700" marR="5080" algn="just">
              <a:lnSpc>
                <a:spcPct val="150000"/>
              </a:lnSpc>
            </a:pPr>
            <a:r>
              <a:rPr lang="es-ES" sz="2200" dirty="0">
                <a:solidFill>
                  <a:srgbClr val="0070C0"/>
                </a:solidFill>
                <a:highlight>
                  <a:srgbClr val="FFFF00"/>
                </a:highlight>
                <a:latin typeface="Arial MT"/>
                <a:cs typeface="Arial MT"/>
              </a:rPr>
              <a:t>Desventajas</a:t>
            </a:r>
            <a:r>
              <a:rPr lang="es-ES" sz="2200" dirty="0">
                <a:highlight>
                  <a:srgbClr val="FFFF00"/>
                </a:highlight>
                <a:latin typeface="Arial MT"/>
                <a:cs typeface="Arial MT"/>
              </a:rPr>
              <a:t>: No escala muy bien. tiende a</a:t>
            </a:r>
          </a:p>
          <a:p>
            <a:pPr marL="12700" marR="5080" algn="just">
              <a:lnSpc>
                <a:spcPct val="150000"/>
              </a:lnSpc>
            </a:pPr>
            <a:r>
              <a:rPr lang="es-ES" sz="2200" dirty="0">
                <a:highlight>
                  <a:srgbClr val="FFFF00"/>
                </a:highlight>
                <a:latin typeface="Arial MT"/>
                <a:cs typeface="Arial MT"/>
              </a:rPr>
              <a:t>deja de funcionar cuando se le dan demasiados</a:t>
            </a:r>
          </a:p>
          <a:p>
            <a:pPr marL="12700" marR="5080" algn="just">
              <a:lnSpc>
                <a:spcPct val="150000"/>
              </a:lnSpc>
            </a:pPr>
            <a:r>
              <a:rPr lang="es-ES" sz="2200" dirty="0">
                <a:highlight>
                  <a:srgbClr val="FFFF00"/>
                </a:highlight>
                <a:latin typeface="Arial MT"/>
                <a:cs typeface="Arial MT"/>
              </a:rPr>
              <a:t>operaciones en un momento dado.</a:t>
            </a:r>
            <a:endParaRPr sz="2200" dirty="0">
              <a:highlight>
                <a:srgbClr val="FFFF00"/>
              </a:highlight>
              <a:latin typeface="Arial MT"/>
              <a:cs typeface="Arial MT"/>
            </a:endParaRPr>
          </a:p>
        </p:txBody>
      </p:sp>
      <p:pic>
        <p:nvPicPr>
          <p:cNvPr id="3" name="object 3"/>
          <p:cNvPicPr/>
          <p:nvPr/>
        </p:nvPicPr>
        <p:blipFill>
          <a:blip r:embed="rId2" cstate="print"/>
          <a:stretch>
            <a:fillRect/>
          </a:stretch>
        </p:blipFill>
        <p:spPr>
          <a:xfrm>
            <a:off x="7402068" y="874775"/>
            <a:ext cx="630935" cy="662939"/>
          </a:xfrm>
          <a:prstGeom prst="rect">
            <a:avLst/>
          </a:prstGeom>
        </p:spPr>
      </p:pic>
      <p:pic>
        <p:nvPicPr>
          <p:cNvPr id="4" name="object 4"/>
          <p:cNvPicPr/>
          <p:nvPr/>
        </p:nvPicPr>
        <p:blipFill>
          <a:blip r:embed="rId3" cstate="print"/>
          <a:stretch>
            <a:fillRect/>
          </a:stretch>
        </p:blipFill>
        <p:spPr>
          <a:xfrm>
            <a:off x="7402068" y="2055876"/>
            <a:ext cx="3669791" cy="2746248"/>
          </a:xfrm>
          <a:prstGeom prst="rect">
            <a:avLst/>
          </a:prstGeom>
        </p:spPr>
      </p:pic>
      <p:sp>
        <p:nvSpPr>
          <p:cNvPr id="5" name="object 5"/>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4379553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378458" y="839241"/>
            <a:ext cx="6424295" cy="5055870"/>
          </a:xfrm>
          <a:prstGeom prst="rect">
            <a:avLst/>
          </a:prstGeom>
        </p:spPr>
        <p:txBody>
          <a:bodyPr vert="horz" wrap="square" lIns="0" tIns="180340" rIns="0" bIns="0" rtlCol="0">
            <a:spAutoFit/>
          </a:bodyPr>
          <a:lstStyle/>
          <a:p>
            <a:pPr marL="12700">
              <a:lnSpc>
                <a:spcPct val="100000"/>
              </a:lnSpc>
              <a:spcBef>
                <a:spcPts val="1420"/>
              </a:spcBef>
            </a:pPr>
            <a:r>
              <a:rPr sz="2200" dirty="0">
                <a:solidFill>
                  <a:srgbClr val="0004FF"/>
                </a:solidFill>
                <a:latin typeface="Arial MT"/>
                <a:cs typeface="Arial MT"/>
              </a:rPr>
              <a:t>3.</a:t>
            </a:r>
            <a:r>
              <a:rPr sz="2200" spc="-20" dirty="0">
                <a:solidFill>
                  <a:srgbClr val="0004FF"/>
                </a:solidFill>
                <a:latin typeface="Arial MT"/>
                <a:cs typeface="Arial MT"/>
              </a:rPr>
              <a:t> </a:t>
            </a:r>
            <a:r>
              <a:rPr sz="2200" spc="-10" dirty="0">
                <a:solidFill>
                  <a:srgbClr val="0004FF"/>
                </a:solidFill>
                <a:latin typeface="Arial MT"/>
                <a:cs typeface="Arial MT"/>
              </a:rPr>
              <a:t>PostgreSQL</a:t>
            </a:r>
            <a:endParaRPr sz="2200">
              <a:latin typeface="Arial MT"/>
              <a:cs typeface="Arial MT"/>
            </a:endParaRPr>
          </a:p>
          <a:p>
            <a:pPr marL="12700" marR="5080" algn="just">
              <a:lnSpc>
                <a:spcPct val="150000"/>
              </a:lnSpc>
            </a:pPr>
            <a:r>
              <a:rPr sz="2200" dirty="0">
                <a:latin typeface="Arial MT"/>
                <a:cs typeface="Arial MT"/>
              </a:rPr>
              <a:t>Based</a:t>
            </a:r>
            <a:r>
              <a:rPr sz="2200" spc="330" dirty="0">
                <a:latin typeface="Arial MT"/>
                <a:cs typeface="Arial MT"/>
              </a:rPr>
              <a:t> </a:t>
            </a:r>
            <a:r>
              <a:rPr sz="2200" dirty="0">
                <a:latin typeface="Arial MT"/>
                <a:cs typeface="Arial MT"/>
              </a:rPr>
              <a:t>on</a:t>
            </a:r>
            <a:r>
              <a:rPr sz="2200" spc="325" dirty="0">
                <a:latin typeface="Arial MT"/>
                <a:cs typeface="Arial MT"/>
              </a:rPr>
              <a:t> </a:t>
            </a:r>
            <a:r>
              <a:rPr sz="2200" dirty="0">
                <a:latin typeface="Arial MT"/>
                <a:cs typeface="Arial MT"/>
              </a:rPr>
              <a:t>the</a:t>
            </a:r>
            <a:r>
              <a:rPr sz="2200" spc="335" dirty="0">
                <a:latin typeface="Arial MT"/>
                <a:cs typeface="Arial MT"/>
              </a:rPr>
              <a:t> </a:t>
            </a:r>
            <a:r>
              <a:rPr sz="2200" spc="-10" dirty="0">
                <a:latin typeface="Arial MT"/>
                <a:cs typeface="Arial MT"/>
              </a:rPr>
              <a:t>object-</a:t>
            </a:r>
            <a:r>
              <a:rPr sz="2200" dirty="0">
                <a:latin typeface="Arial MT"/>
                <a:cs typeface="Arial MT"/>
              </a:rPr>
              <a:t>relational</a:t>
            </a:r>
            <a:r>
              <a:rPr sz="2200" spc="345" dirty="0">
                <a:latin typeface="Arial MT"/>
                <a:cs typeface="Arial MT"/>
              </a:rPr>
              <a:t> </a:t>
            </a:r>
            <a:r>
              <a:rPr sz="2200" dirty="0">
                <a:latin typeface="Arial MT"/>
                <a:cs typeface="Arial MT"/>
              </a:rPr>
              <a:t>model</a:t>
            </a:r>
            <a:r>
              <a:rPr sz="2200" spc="340" dirty="0">
                <a:latin typeface="Arial MT"/>
                <a:cs typeface="Arial MT"/>
              </a:rPr>
              <a:t> </a:t>
            </a:r>
            <a:r>
              <a:rPr sz="2200" dirty="0">
                <a:latin typeface="Arial MT"/>
                <a:cs typeface="Arial MT"/>
              </a:rPr>
              <a:t>it</a:t>
            </a:r>
            <a:r>
              <a:rPr sz="2200" spc="325" dirty="0">
                <a:latin typeface="Arial MT"/>
                <a:cs typeface="Arial MT"/>
              </a:rPr>
              <a:t> </a:t>
            </a:r>
            <a:r>
              <a:rPr sz="2200" dirty="0">
                <a:latin typeface="Arial MT"/>
                <a:cs typeface="Arial MT"/>
              </a:rPr>
              <a:t>is</a:t>
            </a:r>
            <a:r>
              <a:rPr sz="2200" spc="335" dirty="0">
                <a:latin typeface="Arial MT"/>
                <a:cs typeface="Arial MT"/>
              </a:rPr>
              <a:t> </a:t>
            </a:r>
            <a:r>
              <a:rPr sz="2200" spc="-10" dirty="0">
                <a:latin typeface="Arial MT"/>
                <a:cs typeface="Arial MT"/>
              </a:rPr>
              <a:t>another </a:t>
            </a:r>
            <a:r>
              <a:rPr sz="2200" dirty="0">
                <a:latin typeface="Arial MT"/>
                <a:cs typeface="Arial MT"/>
              </a:rPr>
              <a:t>free</a:t>
            </a:r>
            <a:r>
              <a:rPr sz="2200" spc="204" dirty="0">
                <a:latin typeface="Arial MT"/>
                <a:cs typeface="Arial MT"/>
              </a:rPr>
              <a:t> </a:t>
            </a:r>
            <a:r>
              <a:rPr sz="2200" dirty="0">
                <a:latin typeface="Arial MT"/>
                <a:cs typeface="Arial MT"/>
              </a:rPr>
              <a:t>and</a:t>
            </a:r>
            <a:r>
              <a:rPr sz="2200" spc="200" dirty="0">
                <a:latin typeface="Arial MT"/>
                <a:cs typeface="Arial MT"/>
              </a:rPr>
              <a:t> </a:t>
            </a:r>
            <a:r>
              <a:rPr sz="2200" spc="-20" dirty="0">
                <a:latin typeface="Arial MT"/>
                <a:cs typeface="Arial MT"/>
              </a:rPr>
              <a:t>open-</a:t>
            </a:r>
            <a:r>
              <a:rPr sz="2200" dirty="0">
                <a:latin typeface="Arial MT"/>
                <a:cs typeface="Arial MT"/>
              </a:rPr>
              <a:t>source</a:t>
            </a:r>
            <a:r>
              <a:rPr sz="2200" spc="210" dirty="0">
                <a:latin typeface="Arial MT"/>
                <a:cs typeface="Arial MT"/>
              </a:rPr>
              <a:t> </a:t>
            </a:r>
            <a:r>
              <a:rPr sz="2200" dirty="0">
                <a:latin typeface="Arial MT"/>
                <a:cs typeface="Arial MT"/>
              </a:rPr>
              <a:t>database,</a:t>
            </a:r>
            <a:r>
              <a:rPr sz="2200" spc="215" dirty="0">
                <a:latin typeface="Arial MT"/>
                <a:cs typeface="Arial MT"/>
              </a:rPr>
              <a:t> </a:t>
            </a:r>
            <a:r>
              <a:rPr sz="2200" dirty="0">
                <a:latin typeface="Arial MT"/>
                <a:cs typeface="Arial MT"/>
              </a:rPr>
              <a:t>with</a:t>
            </a:r>
            <a:r>
              <a:rPr sz="2200" spc="204" dirty="0">
                <a:latin typeface="Arial MT"/>
                <a:cs typeface="Arial MT"/>
              </a:rPr>
              <a:t> </a:t>
            </a:r>
            <a:r>
              <a:rPr sz="2200" dirty="0">
                <a:latin typeface="Arial MT"/>
                <a:cs typeface="Arial MT"/>
              </a:rPr>
              <a:t>an</a:t>
            </a:r>
            <a:r>
              <a:rPr sz="2200" spc="200" dirty="0">
                <a:latin typeface="Arial MT"/>
                <a:cs typeface="Arial MT"/>
              </a:rPr>
              <a:t> </a:t>
            </a:r>
            <a:r>
              <a:rPr sz="2200" spc="-10" dirty="0">
                <a:latin typeface="Arial MT"/>
                <a:cs typeface="Arial MT"/>
              </a:rPr>
              <a:t>emphasis </a:t>
            </a:r>
            <a:r>
              <a:rPr sz="2200" dirty="0">
                <a:latin typeface="Arial MT"/>
                <a:cs typeface="Arial MT"/>
              </a:rPr>
              <a:t>on</a:t>
            </a:r>
            <a:r>
              <a:rPr sz="2200" spc="-15" dirty="0">
                <a:latin typeface="Arial MT"/>
                <a:cs typeface="Arial MT"/>
              </a:rPr>
              <a:t> </a:t>
            </a:r>
            <a:r>
              <a:rPr sz="2200" spc="-10" dirty="0">
                <a:latin typeface="Arial MT"/>
                <a:cs typeface="Arial MT"/>
              </a:rPr>
              <a:t>extensibility. </a:t>
            </a:r>
            <a:r>
              <a:rPr sz="2200" dirty="0">
                <a:latin typeface="Arial MT"/>
                <a:cs typeface="Arial MT"/>
              </a:rPr>
              <a:t>It’s</a:t>
            </a:r>
            <a:r>
              <a:rPr sz="2200" spc="-5" dirty="0">
                <a:latin typeface="Arial MT"/>
                <a:cs typeface="Arial MT"/>
              </a:rPr>
              <a:t> </a:t>
            </a:r>
            <a:r>
              <a:rPr sz="2200" dirty="0">
                <a:latin typeface="Arial MT"/>
                <a:cs typeface="Arial MT"/>
              </a:rPr>
              <a:t>able</a:t>
            </a:r>
            <a:r>
              <a:rPr sz="2200" spc="-30" dirty="0">
                <a:latin typeface="Arial MT"/>
                <a:cs typeface="Arial MT"/>
              </a:rPr>
              <a:t> </a:t>
            </a:r>
            <a:r>
              <a:rPr sz="2200" dirty="0">
                <a:latin typeface="Arial MT"/>
                <a:cs typeface="Arial MT"/>
              </a:rPr>
              <a:t>to</a:t>
            </a:r>
            <a:r>
              <a:rPr sz="2200" spc="-15" dirty="0">
                <a:latin typeface="Arial MT"/>
                <a:cs typeface="Arial MT"/>
              </a:rPr>
              <a:t> </a:t>
            </a:r>
            <a:r>
              <a:rPr sz="2200" dirty="0">
                <a:latin typeface="Arial MT"/>
                <a:cs typeface="Arial MT"/>
              </a:rPr>
              <a:t>handle</a:t>
            </a:r>
            <a:r>
              <a:rPr sz="2200" spc="-5" dirty="0">
                <a:latin typeface="Arial MT"/>
                <a:cs typeface="Arial MT"/>
              </a:rPr>
              <a:t> </a:t>
            </a:r>
            <a:r>
              <a:rPr sz="2200" dirty="0">
                <a:latin typeface="Arial MT"/>
                <a:cs typeface="Arial MT"/>
              </a:rPr>
              <a:t>complicated</a:t>
            </a:r>
            <a:r>
              <a:rPr sz="2200" spc="-5" dirty="0">
                <a:latin typeface="Arial MT"/>
                <a:cs typeface="Arial MT"/>
              </a:rPr>
              <a:t> </a:t>
            </a:r>
            <a:r>
              <a:rPr sz="2200" spc="-20" dirty="0">
                <a:latin typeface="Arial MT"/>
                <a:cs typeface="Arial MT"/>
              </a:rPr>
              <a:t>data </a:t>
            </a:r>
            <a:r>
              <a:rPr sz="2200" dirty="0">
                <a:latin typeface="Arial MT"/>
                <a:cs typeface="Arial MT"/>
              </a:rPr>
              <a:t>workloads</a:t>
            </a:r>
            <a:r>
              <a:rPr sz="2200" spc="-55" dirty="0">
                <a:latin typeface="Arial MT"/>
                <a:cs typeface="Arial MT"/>
              </a:rPr>
              <a:t> </a:t>
            </a:r>
            <a:r>
              <a:rPr sz="2200" dirty="0">
                <a:latin typeface="Arial MT"/>
                <a:cs typeface="Arial MT"/>
              </a:rPr>
              <a:t>due</a:t>
            </a:r>
            <a:r>
              <a:rPr sz="2200" spc="-65" dirty="0">
                <a:latin typeface="Arial MT"/>
                <a:cs typeface="Arial MT"/>
              </a:rPr>
              <a:t> </a:t>
            </a:r>
            <a:r>
              <a:rPr sz="2200" dirty="0">
                <a:latin typeface="Arial MT"/>
                <a:cs typeface="Arial MT"/>
              </a:rPr>
              <a:t>to</a:t>
            </a:r>
            <a:r>
              <a:rPr sz="2200" spc="-50" dirty="0">
                <a:latin typeface="Arial MT"/>
                <a:cs typeface="Arial MT"/>
              </a:rPr>
              <a:t> </a:t>
            </a:r>
            <a:r>
              <a:rPr sz="2200" dirty="0">
                <a:latin typeface="Arial MT"/>
                <a:cs typeface="Arial MT"/>
              </a:rPr>
              <a:t>its</a:t>
            </a:r>
            <a:r>
              <a:rPr sz="2200" spc="-75" dirty="0">
                <a:latin typeface="Arial MT"/>
                <a:cs typeface="Arial MT"/>
              </a:rPr>
              <a:t> </a:t>
            </a:r>
            <a:r>
              <a:rPr sz="2200" dirty="0">
                <a:latin typeface="Arial MT"/>
                <a:cs typeface="Arial MT"/>
              </a:rPr>
              <a:t>diversified</a:t>
            </a:r>
            <a:r>
              <a:rPr sz="2200" spc="-55" dirty="0">
                <a:latin typeface="Arial MT"/>
                <a:cs typeface="Arial MT"/>
              </a:rPr>
              <a:t> </a:t>
            </a:r>
            <a:r>
              <a:rPr sz="2200" dirty="0">
                <a:latin typeface="Arial MT"/>
                <a:cs typeface="Arial MT"/>
              </a:rPr>
              <a:t>extension</a:t>
            </a:r>
            <a:r>
              <a:rPr sz="2200" spc="-60" dirty="0">
                <a:latin typeface="Arial MT"/>
                <a:cs typeface="Arial MT"/>
              </a:rPr>
              <a:t> </a:t>
            </a:r>
            <a:r>
              <a:rPr sz="2200" spc="-10" dirty="0">
                <a:latin typeface="Arial MT"/>
                <a:cs typeface="Arial MT"/>
              </a:rPr>
              <a:t>functions. </a:t>
            </a:r>
            <a:r>
              <a:rPr sz="2200" dirty="0">
                <a:solidFill>
                  <a:srgbClr val="0004FF"/>
                </a:solidFill>
                <a:latin typeface="Arial MT"/>
                <a:cs typeface="Arial MT"/>
              </a:rPr>
              <a:t>Pros:</a:t>
            </a:r>
            <a:r>
              <a:rPr sz="2200" spc="170" dirty="0">
                <a:solidFill>
                  <a:srgbClr val="0004FF"/>
                </a:solidFill>
                <a:latin typeface="Arial MT"/>
                <a:cs typeface="Arial MT"/>
              </a:rPr>
              <a:t> </a:t>
            </a:r>
            <a:r>
              <a:rPr sz="2200" dirty="0">
                <a:latin typeface="Arial MT"/>
                <a:cs typeface="Arial MT"/>
              </a:rPr>
              <a:t>extensible.</a:t>
            </a:r>
            <a:r>
              <a:rPr sz="2200" spc="170" dirty="0">
                <a:latin typeface="Arial MT"/>
                <a:cs typeface="Arial MT"/>
              </a:rPr>
              <a:t> </a:t>
            </a:r>
            <a:r>
              <a:rPr sz="2200" dirty="0">
                <a:latin typeface="Arial MT"/>
                <a:cs typeface="Arial MT"/>
              </a:rPr>
              <a:t>If</a:t>
            </a:r>
            <a:r>
              <a:rPr sz="2200" spc="170" dirty="0">
                <a:latin typeface="Arial MT"/>
                <a:cs typeface="Arial MT"/>
              </a:rPr>
              <a:t> </a:t>
            </a:r>
            <a:r>
              <a:rPr sz="2200" dirty="0">
                <a:latin typeface="Arial MT"/>
                <a:cs typeface="Arial MT"/>
              </a:rPr>
              <a:t>you</a:t>
            </a:r>
            <a:r>
              <a:rPr sz="2200" spc="165" dirty="0">
                <a:latin typeface="Arial MT"/>
                <a:cs typeface="Arial MT"/>
              </a:rPr>
              <a:t> </a:t>
            </a:r>
            <a:r>
              <a:rPr sz="2200" dirty="0">
                <a:latin typeface="Arial MT"/>
                <a:cs typeface="Arial MT"/>
              </a:rPr>
              <a:t>need</a:t>
            </a:r>
            <a:r>
              <a:rPr sz="2200" spc="170" dirty="0">
                <a:latin typeface="Arial MT"/>
                <a:cs typeface="Arial MT"/>
              </a:rPr>
              <a:t> </a:t>
            </a:r>
            <a:r>
              <a:rPr sz="2200" dirty="0">
                <a:latin typeface="Arial MT"/>
                <a:cs typeface="Arial MT"/>
              </a:rPr>
              <a:t>additional</a:t>
            </a:r>
            <a:r>
              <a:rPr sz="2200" spc="180" dirty="0">
                <a:latin typeface="Arial MT"/>
                <a:cs typeface="Arial MT"/>
              </a:rPr>
              <a:t> </a:t>
            </a:r>
            <a:r>
              <a:rPr sz="2200" dirty="0">
                <a:latin typeface="Arial MT"/>
                <a:cs typeface="Arial MT"/>
              </a:rPr>
              <a:t>features</a:t>
            </a:r>
            <a:r>
              <a:rPr sz="2200" spc="175" dirty="0">
                <a:latin typeface="Arial MT"/>
                <a:cs typeface="Arial MT"/>
              </a:rPr>
              <a:t> </a:t>
            </a:r>
            <a:r>
              <a:rPr sz="2200" spc="-25" dirty="0">
                <a:latin typeface="Arial MT"/>
                <a:cs typeface="Arial MT"/>
              </a:rPr>
              <a:t>in </a:t>
            </a:r>
            <a:r>
              <a:rPr sz="2200" dirty="0">
                <a:latin typeface="Arial MT"/>
                <a:cs typeface="Arial MT"/>
              </a:rPr>
              <a:t>PostgreSQL,</a:t>
            </a:r>
            <a:r>
              <a:rPr sz="2200" spc="-40" dirty="0">
                <a:latin typeface="Arial MT"/>
                <a:cs typeface="Arial MT"/>
              </a:rPr>
              <a:t> </a:t>
            </a:r>
            <a:r>
              <a:rPr sz="2200" dirty="0">
                <a:latin typeface="Arial MT"/>
                <a:cs typeface="Arial MT"/>
              </a:rPr>
              <a:t>you</a:t>
            </a:r>
            <a:r>
              <a:rPr sz="2200" spc="-40" dirty="0">
                <a:latin typeface="Arial MT"/>
                <a:cs typeface="Arial MT"/>
              </a:rPr>
              <a:t> </a:t>
            </a:r>
            <a:r>
              <a:rPr sz="2200" dirty="0">
                <a:latin typeface="Arial MT"/>
                <a:cs typeface="Arial MT"/>
              </a:rPr>
              <a:t>can</a:t>
            </a:r>
            <a:r>
              <a:rPr sz="2200" spc="-50" dirty="0">
                <a:latin typeface="Arial MT"/>
                <a:cs typeface="Arial MT"/>
              </a:rPr>
              <a:t> </a:t>
            </a:r>
            <a:r>
              <a:rPr sz="2200" dirty="0">
                <a:latin typeface="Arial MT"/>
                <a:cs typeface="Arial MT"/>
              </a:rPr>
              <a:t>add</a:t>
            </a:r>
            <a:r>
              <a:rPr sz="2200" spc="-50" dirty="0">
                <a:latin typeface="Arial MT"/>
                <a:cs typeface="Arial MT"/>
              </a:rPr>
              <a:t> </a:t>
            </a:r>
            <a:r>
              <a:rPr sz="2200" dirty="0">
                <a:latin typeface="Arial MT"/>
                <a:cs typeface="Arial MT"/>
              </a:rPr>
              <a:t>it</a:t>
            </a:r>
            <a:r>
              <a:rPr sz="2200" spc="-50" dirty="0">
                <a:latin typeface="Arial MT"/>
                <a:cs typeface="Arial MT"/>
              </a:rPr>
              <a:t> </a:t>
            </a:r>
            <a:r>
              <a:rPr sz="2200" spc="-10" dirty="0">
                <a:latin typeface="Arial MT"/>
                <a:cs typeface="Arial MT"/>
              </a:rPr>
              <a:t>yourself.</a:t>
            </a:r>
            <a:endParaRPr sz="2200">
              <a:latin typeface="Arial MT"/>
              <a:cs typeface="Arial MT"/>
            </a:endParaRPr>
          </a:p>
          <a:p>
            <a:pPr marL="12700" marR="5715" algn="just">
              <a:lnSpc>
                <a:spcPct val="150000"/>
              </a:lnSpc>
            </a:pPr>
            <a:r>
              <a:rPr sz="2200" dirty="0">
                <a:solidFill>
                  <a:srgbClr val="0004FF"/>
                </a:solidFill>
                <a:latin typeface="Arial MT"/>
                <a:cs typeface="Arial MT"/>
              </a:rPr>
              <a:t>Cons:</a:t>
            </a:r>
            <a:r>
              <a:rPr sz="2200" spc="175" dirty="0">
                <a:solidFill>
                  <a:srgbClr val="0004FF"/>
                </a:solidFill>
                <a:latin typeface="Arial MT"/>
                <a:cs typeface="Arial MT"/>
              </a:rPr>
              <a:t> </a:t>
            </a:r>
            <a:r>
              <a:rPr sz="2200" dirty="0">
                <a:latin typeface="Arial MT"/>
                <a:cs typeface="Arial MT"/>
              </a:rPr>
              <a:t>For</a:t>
            </a:r>
            <a:r>
              <a:rPr sz="2200" spc="195" dirty="0">
                <a:latin typeface="Arial MT"/>
                <a:cs typeface="Arial MT"/>
              </a:rPr>
              <a:t> </a:t>
            </a:r>
            <a:r>
              <a:rPr sz="2200" dirty="0">
                <a:latin typeface="Arial MT"/>
                <a:cs typeface="Arial MT"/>
              </a:rPr>
              <a:t>beginners,</a:t>
            </a:r>
            <a:r>
              <a:rPr sz="2200" spc="185" dirty="0">
                <a:latin typeface="Arial MT"/>
                <a:cs typeface="Arial MT"/>
              </a:rPr>
              <a:t> </a:t>
            </a:r>
            <a:r>
              <a:rPr sz="2200" dirty="0">
                <a:latin typeface="Arial MT"/>
                <a:cs typeface="Arial MT"/>
              </a:rPr>
              <a:t>installation</a:t>
            </a:r>
            <a:r>
              <a:rPr sz="2200" spc="200" dirty="0">
                <a:latin typeface="Arial MT"/>
                <a:cs typeface="Arial MT"/>
              </a:rPr>
              <a:t> </a:t>
            </a:r>
            <a:r>
              <a:rPr sz="2200" dirty="0">
                <a:latin typeface="Arial MT"/>
                <a:cs typeface="Arial MT"/>
              </a:rPr>
              <a:t>and</a:t>
            </a:r>
            <a:r>
              <a:rPr sz="2200" spc="180" dirty="0">
                <a:latin typeface="Arial MT"/>
                <a:cs typeface="Arial MT"/>
              </a:rPr>
              <a:t> </a:t>
            </a:r>
            <a:r>
              <a:rPr sz="2200" spc="-10" dirty="0">
                <a:latin typeface="Arial MT"/>
                <a:cs typeface="Arial MT"/>
              </a:rPr>
              <a:t>configuration </a:t>
            </a:r>
            <a:r>
              <a:rPr sz="2200" dirty="0">
                <a:latin typeface="Arial MT"/>
                <a:cs typeface="Arial MT"/>
              </a:rPr>
              <a:t>can</a:t>
            </a:r>
            <a:r>
              <a:rPr sz="2200" spc="100" dirty="0">
                <a:latin typeface="Arial MT"/>
                <a:cs typeface="Arial MT"/>
              </a:rPr>
              <a:t> </a:t>
            </a:r>
            <a:r>
              <a:rPr sz="2200" dirty="0">
                <a:latin typeface="Arial MT"/>
                <a:cs typeface="Arial MT"/>
              </a:rPr>
              <a:t>be</a:t>
            </a:r>
            <a:r>
              <a:rPr sz="2200" spc="95" dirty="0">
                <a:latin typeface="Arial MT"/>
                <a:cs typeface="Arial MT"/>
              </a:rPr>
              <a:t> </a:t>
            </a:r>
            <a:r>
              <a:rPr sz="2200" dirty="0">
                <a:latin typeface="Arial MT"/>
                <a:cs typeface="Arial MT"/>
              </a:rPr>
              <a:t>difficult.</a:t>
            </a:r>
            <a:r>
              <a:rPr sz="2200" spc="100" dirty="0">
                <a:latin typeface="Arial MT"/>
                <a:cs typeface="Arial MT"/>
              </a:rPr>
              <a:t> </a:t>
            </a:r>
            <a:r>
              <a:rPr sz="2200" dirty="0">
                <a:latin typeface="Arial MT"/>
                <a:cs typeface="Arial MT"/>
              </a:rPr>
              <a:t>Not</a:t>
            </a:r>
            <a:r>
              <a:rPr sz="2200" spc="95" dirty="0">
                <a:latin typeface="Arial MT"/>
                <a:cs typeface="Arial MT"/>
              </a:rPr>
              <a:t> </a:t>
            </a:r>
            <a:r>
              <a:rPr sz="2200" dirty="0">
                <a:latin typeface="Arial MT"/>
                <a:cs typeface="Arial MT"/>
              </a:rPr>
              <a:t>nearly</a:t>
            </a:r>
            <a:r>
              <a:rPr sz="2200" spc="95" dirty="0">
                <a:latin typeface="Arial MT"/>
                <a:cs typeface="Arial MT"/>
              </a:rPr>
              <a:t> </a:t>
            </a:r>
            <a:r>
              <a:rPr sz="2200" dirty="0">
                <a:latin typeface="Arial MT"/>
                <a:cs typeface="Arial MT"/>
              </a:rPr>
              <a:t>as</a:t>
            </a:r>
            <a:r>
              <a:rPr sz="2200" spc="100" dirty="0">
                <a:latin typeface="Arial MT"/>
                <a:cs typeface="Arial MT"/>
              </a:rPr>
              <a:t> </a:t>
            </a:r>
            <a:r>
              <a:rPr sz="2200" dirty="0">
                <a:latin typeface="Arial MT"/>
                <a:cs typeface="Arial MT"/>
              </a:rPr>
              <a:t>much</a:t>
            </a:r>
            <a:r>
              <a:rPr sz="2200" spc="114" dirty="0">
                <a:latin typeface="Arial MT"/>
                <a:cs typeface="Arial MT"/>
              </a:rPr>
              <a:t> </a:t>
            </a:r>
            <a:r>
              <a:rPr sz="2200" spc="-10" dirty="0">
                <a:latin typeface="Arial MT"/>
                <a:cs typeface="Arial MT"/>
              </a:rPr>
              <a:t>documentation </a:t>
            </a:r>
            <a:r>
              <a:rPr sz="2200" dirty="0">
                <a:latin typeface="Arial MT"/>
                <a:cs typeface="Arial MT"/>
              </a:rPr>
              <a:t>as</a:t>
            </a:r>
            <a:r>
              <a:rPr sz="2200" spc="-60" dirty="0">
                <a:latin typeface="Arial MT"/>
                <a:cs typeface="Arial MT"/>
              </a:rPr>
              <a:t> </a:t>
            </a:r>
            <a:r>
              <a:rPr sz="2200" dirty="0">
                <a:latin typeface="Arial MT"/>
                <a:cs typeface="Arial MT"/>
              </a:rPr>
              <a:t>more</a:t>
            </a:r>
            <a:r>
              <a:rPr sz="2200" spc="-35" dirty="0">
                <a:latin typeface="Arial MT"/>
                <a:cs typeface="Arial MT"/>
              </a:rPr>
              <a:t> </a:t>
            </a:r>
            <a:r>
              <a:rPr sz="2200" dirty="0">
                <a:latin typeface="Arial MT"/>
                <a:cs typeface="Arial MT"/>
              </a:rPr>
              <a:t>popular</a:t>
            </a:r>
            <a:r>
              <a:rPr sz="2200" spc="-55" dirty="0">
                <a:latin typeface="Arial MT"/>
                <a:cs typeface="Arial MT"/>
              </a:rPr>
              <a:t> </a:t>
            </a:r>
            <a:r>
              <a:rPr sz="2200" dirty="0">
                <a:latin typeface="Arial MT"/>
                <a:cs typeface="Arial MT"/>
              </a:rPr>
              <a:t>databases</a:t>
            </a:r>
            <a:r>
              <a:rPr sz="2200" spc="-50" dirty="0">
                <a:latin typeface="Arial MT"/>
                <a:cs typeface="Arial MT"/>
              </a:rPr>
              <a:t> </a:t>
            </a:r>
            <a:r>
              <a:rPr sz="2200" dirty="0">
                <a:latin typeface="Arial MT"/>
                <a:cs typeface="Arial MT"/>
              </a:rPr>
              <a:t>like</a:t>
            </a:r>
            <a:r>
              <a:rPr sz="2200" spc="-60" dirty="0">
                <a:latin typeface="Arial MT"/>
                <a:cs typeface="Arial MT"/>
              </a:rPr>
              <a:t> </a:t>
            </a:r>
            <a:r>
              <a:rPr sz="2200" spc="-10" dirty="0">
                <a:latin typeface="Arial MT"/>
                <a:cs typeface="Arial MT"/>
              </a:rPr>
              <a:t>MySQL.</a:t>
            </a:r>
            <a:endParaRPr sz="2200">
              <a:latin typeface="Arial MT"/>
              <a:cs typeface="Arial MT"/>
            </a:endParaRPr>
          </a:p>
        </p:txBody>
      </p:sp>
      <p:pic>
        <p:nvPicPr>
          <p:cNvPr id="3" name="object 3"/>
          <p:cNvPicPr/>
          <p:nvPr/>
        </p:nvPicPr>
        <p:blipFill>
          <a:blip r:embed="rId2" cstate="print"/>
          <a:stretch>
            <a:fillRect/>
          </a:stretch>
        </p:blipFill>
        <p:spPr>
          <a:xfrm>
            <a:off x="7402068" y="874775"/>
            <a:ext cx="630935" cy="662939"/>
          </a:xfrm>
          <a:prstGeom prst="rect">
            <a:avLst/>
          </a:prstGeom>
        </p:spPr>
      </p:pic>
      <p:pic>
        <p:nvPicPr>
          <p:cNvPr id="4" name="object 4"/>
          <p:cNvPicPr/>
          <p:nvPr/>
        </p:nvPicPr>
        <p:blipFill>
          <a:blip r:embed="rId3" cstate="print"/>
          <a:stretch>
            <a:fillRect/>
          </a:stretch>
        </p:blipFill>
        <p:spPr>
          <a:xfrm>
            <a:off x="8020811" y="2311907"/>
            <a:ext cx="2871216" cy="2860548"/>
          </a:xfrm>
          <a:prstGeom prst="rect">
            <a:avLst/>
          </a:prstGeom>
        </p:spPr>
      </p:pic>
      <p:sp>
        <p:nvSpPr>
          <p:cNvPr id="5" name="object 5"/>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7200" y="304800"/>
            <a:ext cx="6858000" cy="5541966"/>
          </a:xfrm>
          <a:prstGeom prst="rect">
            <a:avLst/>
          </a:prstGeom>
        </p:spPr>
        <p:txBody>
          <a:bodyPr vert="horz" wrap="square" lIns="0" tIns="180340" rIns="0" bIns="0" rtlCol="0">
            <a:spAutoFit/>
          </a:bodyPr>
          <a:lstStyle/>
          <a:p>
            <a:pPr marL="12700">
              <a:lnSpc>
                <a:spcPct val="100000"/>
              </a:lnSpc>
              <a:spcBef>
                <a:spcPts val="1420"/>
              </a:spcBef>
            </a:pPr>
            <a:r>
              <a:rPr sz="2200" dirty="0">
                <a:solidFill>
                  <a:srgbClr val="0004FF"/>
                </a:solidFill>
                <a:latin typeface="Arial MT"/>
                <a:cs typeface="Arial MT"/>
              </a:rPr>
              <a:t>3.</a:t>
            </a:r>
            <a:r>
              <a:rPr sz="2200" spc="-20" dirty="0">
                <a:solidFill>
                  <a:srgbClr val="0004FF"/>
                </a:solidFill>
                <a:latin typeface="Arial MT"/>
                <a:cs typeface="Arial MT"/>
              </a:rPr>
              <a:t> </a:t>
            </a:r>
            <a:r>
              <a:rPr lang="es-PE" sz="2200" spc="-10" dirty="0">
                <a:solidFill>
                  <a:srgbClr val="0004FF"/>
                </a:solidFill>
                <a:latin typeface="Arial MT"/>
                <a:cs typeface="Arial MT"/>
              </a:rPr>
              <a:t>PostgreSQL</a:t>
            </a:r>
            <a:endParaRPr sz="2200" dirty="0">
              <a:latin typeface="Arial MT"/>
              <a:cs typeface="Arial MT"/>
            </a:endParaRPr>
          </a:p>
          <a:p>
            <a:pPr marL="12700" marR="5080" algn="just">
              <a:lnSpc>
                <a:spcPct val="150000"/>
              </a:lnSpc>
            </a:pPr>
            <a:r>
              <a:rPr lang="es-ES" sz="2000" dirty="0">
                <a:highlight>
                  <a:srgbClr val="FFFF00"/>
                </a:highlight>
                <a:latin typeface="Arial MT"/>
                <a:cs typeface="Arial MT"/>
              </a:rPr>
              <a:t>Basada en el modelo relacional de objetos, es otra base de datos gratuita y de código abierto, con énfasis en la extensibilidad. Es capaz de manejar cargas de trabajo de datos complicadas gracias a sus funciones de extensión diversificadas. </a:t>
            </a:r>
          </a:p>
          <a:p>
            <a:pPr marL="12700" marR="5080" algn="just">
              <a:lnSpc>
                <a:spcPct val="150000"/>
              </a:lnSpc>
            </a:pPr>
            <a:r>
              <a:rPr lang="es-ES" sz="2000" dirty="0">
                <a:solidFill>
                  <a:srgbClr val="0070C0"/>
                </a:solidFill>
                <a:highlight>
                  <a:srgbClr val="FFFF00"/>
                </a:highlight>
                <a:latin typeface="Arial MT"/>
                <a:cs typeface="Arial MT"/>
              </a:rPr>
              <a:t>Ventajas</a:t>
            </a:r>
            <a:r>
              <a:rPr lang="es-ES" sz="2000" dirty="0">
                <a:highlight>
                  <a:srgbClr val="FFFF00"/>
                </a:highlight>
                <a:latin typeface="Arial MT"/>
                <a:cs typeface="Arial MT"/>
              </a:rPr>
              <a:t>: extensible. Si necesita funciones adicionales en PostgreSQL, puede agregarlas usted mismo.</a:t>
            </a:r>
          </a:p>
          <a:p>
            <a:pPr marL="12700" marR="5080" algn="just">
              <a:lnSpc>
                <a:spcPct val="150000"/>
              </a:lnSpc>
            </a:pPr>
            <a:r>
              <a:rPr lang="es-ES" sz="2000" dirty="0">
                <a:solidFill>
                  <a:srgbClr val="0070C0"/>
                </a:solidFill>
                <a:highlight>
                  <a:srgbClr val="FFFF00"/>
                </a:highlight>
                <a:latin typeface="Arial MT"/>
                <a:cs typeface="Arial MT"/>
              </a:rPr>
              <a:t>Desventajas</a:t>
            </a:r>
            <a:r>
              <a:rPr lang="es-ES" sz="2000" dirty="0">
                <a:highlight>
                  <a:srgbClr val="FFFF00"/>
                </a:highlight>
                <a:latin typeface="Arial MT"/>
                <a:cs typeface="Arial MT"/>
              </a:rPr>
              <a:t>: Para los principiantes, la instalación y configuración pueden resultar difíciles. No hay tanta documentación como las bases de datos más populares como MySQL.</a:t>
            </a:r>
            <a:endParaRPr sz="2000" dirty="0">
              <a:highlight>
                <a:srgbClr val="FFFF00"/>
              </a:highlight>
              <a:latin typeface="Arial MT"/>
              <a:cs typeface="Arial MT"/>
            </a:endParaRPr>
          </a:p>
        </p:txBody>
      </p:sp>
      <p:pic>
        <p:nvPicPr>
          <p:cNvPr id="3" name="object 3"/>
          <p:cNvPicPr/>
          <p:nvPr/>
        </p:nvPicPr>
        <p:blipFill>
          <a:blip r:embed="rId2" cstate="print"/>
          <a:stretch>
            <a:fillRect/>
          </a:stretch>
        </p:blipFill>
        <p:spPr>
          <a:xfrm>
            <a:off x="7402068" y="874775"/>
            <a:ext cx="630935" cy="662939"/>
          </a:xfrm>
          <a:prstGeom prst="rect">
            <a:avLst/>
          </a:prstGeom>
        </p:spPr>
      </p:pic>
      <p:pic>
        <p:nvPicPr>
          <p:cNvPr id="4" name="object 4"/>
          <p:cNvPicPr/>
          <p:nvPr/>
        </p:nvPicPr>
        <p:blipFill>
          <a:blip r:embed="rId3" cstate="print"/>
          <a:stretch>
            <a:fillRect/>
          </a:stretch>
        </p:blipFill>
        <p:spPr>
          <a:xfrm>
            <a:off x="8020811" y="2311907"/>
            <a:ext cx="2871216" cy="2860548"/>
          </a:xfrm>
          <a:prstGeom prst="rect">
            <a:avLst/>
          </a:prstGeom>
        </p:spPr>
      </p:pic>
      <p:sp>
        <p:nvSpPr>
          <p:cNvPr id="5" name="object 5"/>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64299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4114" rIns="0" bIns="0" rtlCol="0">
            <a:spAutoFit/>
          </a:bodyPr>
          <a:lstStyle/>
          <a:p>
            <a:pPr marL="203835">
              <a:lnSpc>
                <a:spcPct val="100000"/>
              </a:lnSpc>
              <a:spcBef>
                <a:spcPts val="105"/>
              </a:spcBef>
            </a:pPr>
            <a:r>
              <a:rPr sz="3200" spc="-10" dirty="0"/>
              <a:t>Non-</a:t>
            </a:r>
            <a:r>
              <a:rPr sz="3200" dirty="0"/>
              <a:t>Relational</a:t>
            </a:r>
            <a:r>
              <a:rPr sz="3200" spc="-85" dirty="0"/>
              <a:t> </a:t>
            </a:r>
            <a:r>
              <a:rPr sz="3200" spc="-10" dirty="0"/>
              <a:t>Databases</a:t>
            </a:r>
            <a:endParaRPr sz="3200"/>
          </a:p>
        </p:txBody>
      </p:sp>
      <p:sp>
        <p:nvSpPr>
          <p:cNvPr id="3" name="object 3"/>
          <p:cNvSpPr txBox="1"/>
          <p:nvPr/>
        </p:nvSpPr>
        <p:spPr>
          <a:xfrm>
            <a:off x="1569847" y="1842007"/>
            <a:ext cx="4594860" cy="3714115"/>
          </a:xfrm>
          <a:prstGeom prst="rect">
            <a:avLst/>
          </a:prstGeom>
        </p:spPr>
        <p:txBody>
          <a:bodyPr vert="horz" wrap="square" lIns="0" tIns="12065" rIns="0" bIns="0" rtlCol="0">
            <a:spAutoFit/>
          </a:bodyPr>
          <a:lstStyle/>
          <a:p>
            <a:pPr marL="12700" algn="just">
              <a:lnSpc>
                <a:spcPct val="100000"/>
              </a:lnSpc>
              <a:spcBef>
                <a:spcPts val="95"/>
              </a:spcBef>
            </a:pPr>
            <a:r>
              <a:rPr sz="2200" dirty="0">
                <a:latin typeface="Arial MT"/>
                <a:cs typeface="Arial MT"/>
              </a:rPr>
              <a:t>A</a:t>
            </a:r>
            <a:r>
              <a:rPr sz="2200" spc="190" dirty="0">
                <a:latin typeface="Arial MT"/>
                <a:cs typeface="Arial MT"/>
              </a:rPr>
              <a:t>  </a:t>
            </a:r>
            <a:r>
              <a:rPr sz="2200" spc="-20" dirty="0">
                <a:latin typeface="Arial MT"/>
                <a:cs typeface="Arial MT"/>
              </a:rPr>
              <a:t>non-</a:t>
            </a:r>
            <a:r>
              <a:rPr sz="2200" dirty="0">
                <a:latin typeface="Arial MT"/>
                <a:cs typeface="Arial MT"/>
              </a:rPr>
              <a:t>relational</a:t>
            </a:r>
            <a:r>
              <a:rPr sz="2200" spc="260" dirty="0">
                <a:latin typeface="Arial MT"/>
                <a:cs typeface="Arial MT"/>
              </a:rPr>
              <a:t>  </a:t>
            </a:r>
            <a:r>
              <a:rPr sz="2200" dirty="0">
                <a:latin typeface="Arial MT"/>
                <a:cs typeface="Arial MT"/>
              </a:rPr>
              <a:t>database</a:t>
            </a:r>
            <a:r>
              <a:rPr sz="2200" spc="254" dirty="0">
                <a:latin typeface="Arial MT"/>
                <a:cs typeface="Arial MT"/>
              </a:rPr>
              <a:t>  </a:t>
            </a:r>
            <a:r>
              <a:rPr sz="2200" dirty="0">
                <a:latin typeface="Arial MT"/>
                <a:cs typeface="Arial MT"/>
              </a:rPr>
              <a:t>is</a:t>
            </a:r>
            <a:r>
              <a:rPr sz="2200" spc="250" dirty="0">
                <a:latin typeface="Arial MT"/>
                <a:cs typeface="Arial MT"/>
              </a:rPr>
              <a:t>  </a:t>
            </a:r>
            <a:r>
              <a:rPr sz="2200" spc="-25" dirty="0">
                <a:latin typeface="Arial MT"/>
                <a:cs typeface="Arial MT"/>
              </a:rPr>
              <a:t>any</a:t>
            </a:r>
            <a:endParaRPr sz="2200">
              <a:latin typeface="Arial MT"/>
              <a:cs typeface="Arial MT"/>
            </a:endParaRPr>
          </a:p>
          <a:p>
            <a:pPr marL="12700" marR="5080" algn="just">
              <a:lnSpc>
                <a:spcPct val="200000"/>
              </a:lnSpc>
            </a:pPr>
            <a:r>
              <a:rPr sz="2200" dirty="0">
                <a:latin typeface="Arial MT"/>
                <a:cs typeface="Arial MT"/>
              </a:rPr>
              <a:t>database</a:t>
            </a:r>
            <a:r>
              <a:rPr sz="2200" spc="240" dirty="0">
                <a:latin typeface="Arial MT"/>
                <a:cs typeface="Arial MT"/>
              </a:rPr>
              <a:t>  </a:t>
            </a:r>
            <a:r>
              <a:rPr sz="2200" dirty="0">
                <a:latin typeface="Arial MT"/>
                <a:cs typeface="Arial MT"/>
              </a:rPr>
              <a:t>that</a:t>
            </a:r>
            <a:r>
              <a:rPr sz="2200" spc="240" dirty="0">
                <a:latin typeface="Arial MT"/>
                <a:cs typeface="Arial MT"/>
              </a:rPr>
              <a:t>  </a:t>
            </a:r>
            <a:r>
              <a:rPr sz="2200" dirty="0">
                <a:latin typeface="Arial MT"/>
                <a:cs typeface="Arial MT"/>
              </a:rPr>
              <a:t>does</a:t>
            </a:r>
            <a:r>
              <a:rPr sz="2200" spc="245" dirty="0">
                <a:latin typeface="Arial MT"/>
                <a:cs typeface="Arial MT"/>
              </a:rPr>
              <a:t>  </a:t>
            </a:r>
            <a:r>
              <a:rPr sz="2200" dirty="0">
                <a:latin typeface="Arial MT"/>
                <a:cs typeface="Arial MT"/>
              </a:rPr>
              <a:t>not</a:t>
            </a:r>
            <a:r>
              <a:rPr sz="2200" spc="240" dirty="0">
                <a:latin typeface="Arial MT"/>
                <a:cs typeface="Arial MT"/>
              </a:rPr>
              <a:t>  </a:t>
            </a:r>
            <a:r>
              <a:rPr sz="2200" dirty="0">
                <a:latin typeface="Arial MT"/>
                <a:cs typeface="Arial MT"/>
              </a:rPr>
              <a:t>use</a:t>
            </a:r>
            <a:r>
              <a:rPr sz="2200" spc="240" dirty="0">
                <a:latin typeface="Arial MT"/>
                <a:cs typeface="Arial MT"/>
              </a:rPr>
              <a:t>  </a:t>
            </a:r>
            <a:r>
              <a:rPr sz="2200" spc="-25" dirty="0">
                <a:latin typeface="Arial MT"/>
                <a:cs typeface="Arial MT"/>
              </a:rPr>
              <a:t>the </a:t>
            </a:r>
            <a:r>
              <a:rPr sz="2200" dirty="0">
                <a:latin typeface="Arial MT"/>
                <a:cs typeface="Arial MT"/>
              </a:rPr>
              <a:t>tabular</a:t>
            </a:r>
            <a:r>
              <a:rPr sz="2200" spc="-20" dirty="0">
                <a:latin typeface="Arial MT"/>
                <a:cs typeface="Arial MT"/>
              </a:rPr>
              <a:t> </a:t>
            </a:r>
            <a:r>
              <a:rPr sz="2200" dirty="0">
                <a:latin typeface="Arial MT"/>
                <a:cs typeface="Arial MT"/>
              </a:rPr>
              <a:t>schema</a:t>
            </a:r>
            <a:r>
              <a:rPr sz="2200" spc="-20" dirty="0">
                <a:latin typeface="Arial MT"/>
                <a:cs typeface="Arial MT"/>
              </a:rPr>
              <a:t> </a:t>
            </a:r>
            <a:r>
              <a:rPr sz="2200" dirty="0">
                <a:latin typeface="Arial MT"/>
                <a:cs typeface="Arial MT"/>
              </a:rPr>
              <a:t>of</a:t>
            </a:r>
            <a:r>
              <a:rPr sz="2200" spc="-25" dirty="0">
                <a:latin typeface="Arial MT"/>
                <a:cs typeface="Arial MT"/>
              </a:rPr>
              <a:t> </a:t>
            </a:r>
            <a:r>
              <a:rPr sz="2200" dirty="0">
                <a:latin typeface="Arial MT"/>
                <a:cs typeface="Arial MT"/>
              </a:rPr>
              <a:t>rows</a:t>
            </a:r>
            <a:r>
              <a:rPr sz="2200" spc="-25" dirty="0">
                <a:latin typeface="Arial MT"/>
                <a:cs typeface="Arial MT"/>
              </a:rPr>
              <a:t> </a:t>
            </a:r>
            <a:r>
              <a:rPr sz="2200" dirty="0">
                <a:latin typeface="Arial MT"/>
                <a:cs typeface="Arial MT"/>
              </a:rPr>
              <a:t>and</a:t>
            </a:r>
            <a:r>
              <a:rPr sz="2200" spc="-25" dirty="0">
                <a:latin typeface="Arial MT"/>
                <a:cs typeface="Arial MT"/>
              </a:rPr>
              <a:t> </a:t>
            </a:r>
            <a:r>
              <a:rPr sz="2200" spc="-10" dirty="0">
                <a:latin typeface="Arial MT"/>
                <a:cs typeface="Arial MT"/>
              </a:rPr>
              <a:t>columns </a:t>
            </a:r>
            <a:r>
              <a:rPr sz="2200" dirty="0">
                <a:latin typeface="Arial MT"/>
                <a:cs typeface="Arial MT"/>
              </a:rPr>
              <a:t>like</a:t>
            </a:r>
            <a:r>
              <a:rPr sz="2200" spc="360" dirty="0">
                <a:latin typeface="Arial MT"/>
                <a:cs typeface="Arial MT"/>
              </a:rPr>
              <a:t> </a:t>
            </a:r>
            <a:r>
              <a:rPr sz="2200" dirty="0">
                <a:latin typeface="Arial MT"/>
                <a:cs typeface="Arial MT"/>
              </a:rPr>
              <a:t>in</a:t>
            </a:r>
            <a:r>
              <a:rPr sz="2200" spc="355" dirty="0">
                <a:latin typeface="Arial MT"/>
                <a:cs typeface="Arial MT"/>
              </a:rPr>
              <a:t> </a:t>
            </a:r>
            <a:r>
              <a:rPr sz="2200" dirty="0">
                <a:latin typeface="Arial MT"/>
                <a:cs typeface="Arial MT"/>
              </a:rPr>
              <a:t>relational</a:t>
            </a:r>
            <a:r>
              <a:rPr sz="2200" spc="365" dirty="0">
                <a:latin typeface="Arial MT"/>
                <a:cs typeface="Arial MT"/>
              </a:rPr>
              <a:t> </a:t>
            </a:r>
            <a:r>
              <a:rPr sz="2200" dirty="0">
                <a:latin typeface="Arial MT"/>
                <a:cs typeface="Arial MT"/>
              </a:rPr>
              <a:t>databases.</a:t>
            </a:r>
            <a:r>
              <a:rPr sz="2200" spc="355" dirty="0">
                <a:latin typeface="Arial MT"/>
                <a:cs typeface="Arial MT"/>
              </a:rPr>
              <a:t> </a:t>
            </a:r>
            <a:r>
              <a:rPr sz="2200" spc="-10" dirty="0">
                <a:latin typeface="Arial MT"/>
                <a:cs typeface="Arial MT"/>
              </a:rPr>
              <a:t>Rather,</a:t>
            </a:r>
            <a:endParaRPr sz="2200">
              <a:latin typeface="Arial MT"/>
              <a:cs typeface="Arial MT"/>
            </a:endParaRPr>
          </a:p>
          <a:p>
            <a:pPr marL="12700" marR="5080" algn="just">
              <a:lnSpc>
                <a:spcPct val="200000"/>
              </a:lnSpc>
            </a:pPr>
            <a:r>
              <a:rPr sz="2200" dirty="0">
                <a:latin typeface="Arial MT"/>
                <a:cs typeface="Arial MT"/>
              </a:rPr>
              <a:t>its</a:t>
            </a:r>
            <a:r>
              <a:rPr sz="2200" spc="-35" dirty="0">
                <a:latin typeface="Arial MT"/>
                <a:cs typeface="Arial MT"/>
              </a:rPr>
              <a:t> </a:t>
            </a:r>
            <a:r>
              <a:rPr sz="2200" dirty="0">
                <a:latin typeface="Arial MT"/>
                <a:cs typeface="Arial MT"/>
              </a:rPr>
              <a:t>storage</a:t>
            </a:r>
            <a:r>
              <a:rPr sz="2200" spc="-15" dirty="0">
                <a:latin typeface="Arial MT"/>
                <a:cs typeface="Arial MT"/>
              </a:rPr>
              <a:t> </a:t>
            </a:r>
            <a:r>
              <a:rPr sz="2200" dirty="0">
                <a:latin typeface="Arial MT"/>
                <a:cs typeface="Arial MT"/>
              </a:rPr>
              <a:t>model</a:t>
            </a:r>
            <a:r>
              <a:rPr sz="2200" spc="-35" dirty="0">
                <a:latin typeface="Arial MT"/>
                <a:cs typeface="Arial MT"/>
              </a:rPr>
              <a:t> </a:t>
            </a:r>
            <a:r>
              <a:rPr sz="2200" dirty="0">
                <a:latin typeface="Arial MT"/>
                <a:cs typeface="Arial MT"/>
              </a:rPr>
              <a:t>is</a:t>
            </a:r>
            <a:r>
              <a:rPr sz="2200" spc="-35" dirty="0">
                <a:latin typeface="Arial MT"/>
                <a:cs typeface="Arial MT"/>
              </a:rPr>
              <a:t> </a:t>
            </a:r>
            <a:r>
              <a:rPr sz="2200" dirty="0">
                <a:latin typeface="Arial MT"/>
                <a:cs typeface="Arial MT"/>
              </a:rPr>
              <a:t>optimized</a:t>
            </a:r>
            <a:r>
              <a:rPr sz="2200" spc="-30" dirty="0">
                <a:latin typeface="Arial MT"/>
                <a:cs typeface="Arial MT"/>
              </a:rPr>
              <a:t> </a:t>
            </a:r>
            <a:r>
              <a:rPr sz="2200" dirty="0">
                <a:latin typeface="Arial MT"/>
                <a:cs typeface="Arial MT"/>
              </a:rPr>
              <a:t>for</a:t>
            </a:r>
            <a:r>
              <a:rPr sz="2200" spc="-25" dirty="0">
                <a:latin typeface="Arial MT"/>
                <a:cs typeface="Arial MT"/>
              </a:rPr>
              <a:t> the </a:t>
            </a:r>
            <a:r>
              <a:rPr sz="2200" dirty="0">
                <a:latin typeface="Arial MT"/>
                <a:cs typeface="Arial MT"/>
              </a:rPr>
              <a:t>type</a:t>
            </a:r>
            <a:r>
              <a:rPr sz="2200" spc="-35" dirty="0">
                <a:latin typeface="Arial MT"/>
                <a:cs typeface="Arial MT"/>
              </a:rPr>
              <a:t> </a:t>
            </a:r>
            <a:r>
              <a:rPr sz="2200" dirty="0">
                <a:latin typeface="Arial MT"/>
                <a:cs typeface="Arial MT"/>
              </a:rPr>
              <a:t>of</a:t>
            </a:r>
            <a:r>
              <a:rPr sz="2200" spc="-45" dirty="0">
                <a:latin typeface="Arial MT"/>
                <a:cs typeface="Arial MT"/>
              </a:rPr>
              <a:t> </a:t>
            </a:r>
            <a:r>
              <a:rPr sz="2200" dirty="0">
                <a:latin typeface="Arial MT"/>
                <a:cs typeface="Arial MT"/>
              </a:rPr>
              <a:t>data</a:t>
            </a:r>
            <a:r>
              <a:rPr sz="2200" spc="-40" dirty="0">
                <a:latin typeface="Arial MT"/>
                <a:cs typeface="Arial MT"/>
              </a:rPr>
              <a:t> </a:t>
            </a:r>
            <a:r>
              <a:rPr sz="2200" dirty="0">
                <a:latin typeface="Arial MT"/>
                <a:cs typeface="Arial MT"/>
              </a:rPr>
              <a:t>it’s</a:t>
            </a:r>
            <a:r>
              <a:rPr sz="2200" spc="-45" dirty="0">
                <a:latin typeface="Arial MT"/>
                <a:cs typeface="Arial MT"/>
              </a:rPr>
              <a:t> </a:t>
            </a:r>
            <a:r>
              <a:rPr sz="2200" spc="-10" dirty="0">
                <a:latin typeface="Arial MT"/>
                <a:cs typeface="Arial MT"/>
              </a:rPr>
              <a:t>storing.</a:t>
            </a:r>
            <a:endParaRPr sz="2200">
              <a:latin typeface="Arial MT"/>
              <a:cs typeface="Arial MT"/>
            </a:endParaRPr>
          </a:p>
        </p:txBody>
      </p:sp>
      <p:pic>
        <p:nvPicPr>
          <p:cNvPr id="4" name="object 4"/>
          <p:cNvPicPr/>
          <p:nvPr/>
        </p:nvPicPr>
        <p:blipFill>
          <a:blip r:embed="rId2" cstate="print"/>
          <a:stretch>
            <a:fillRect/>
          </a:stretch>
        </p:blipFill>
        <p:spPr>
          <a:xfrm>
            <a:off x="6958583" y="920496"/>
            <a:ext cx="630935" cy="664463"/>
          </a:xfrm>
          <a:prstGeom prst="rect">
            <a:avLst/>
          </a:prstGeom>
        </p:spPr>
      </p:pic>
      <p:pic>
        <p:nvPicPr>
          <p:cNvPr id="5" name="object 5"/>
          <p:cNvPicPr/>
          <p:nvPr/>
        </p:nvPicPr>
        <p:blipFill>
          <a:blip r:embed="rId3" cstate="print"/>
          <a:stretch>
            <a:fillRect/>
          </a:stretch>
        </p:blipFill>
        <p:spPr>
          <a:xfrm>
            <a:off x="7589519" y="1854707"/>
            <a:ext cx="3112007" cy="3509772"/>
          </a:xfrm>
          <a:prstGeom prst="rect">
            <a:avLst/>
          </a:prstGeom>
        </p:spPr>
      </p:pic>
      <p:sp>
        <p:nvSpPr>
          <p:cNvPr id="6" name="object 6"/>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4338" y="293424"/>
            <a:ext cx="8138159" cy="805129"/>
          </a:xfrm>
          <a:prstGeom prst="rect">
            <a:avLst/>
          </a:prstGeom>
        </p:spPr>
        <p:txBody>
          <a:bodyPr vert="horz" wrap="square" lIns="0" tIns="304114" rIns="0" bIns="0" rtlCol="0">
            <a:spAutoFit/>
          </a:bodyPr>
          <a:lstStyle/>
          <a:p>
            <a:pPr marL="203835">
              <a:lnSpc>
                <a:spcPct val="100000"/>
              </a:lnSpc>
              <a:spcBef>
                <a:spcPts val="105"/>
              </a:spcBef>
            </a:pPr>
            <a:r>
              <a:rPr lang="es-PE" sz="3200" spc="-10" dirty="0"/>
              <a:t>Bases de datos no relacionales</a:t>
            </a:r>
            <a:endParaRPr sz="3200" dirty="0"/>
          </a:p>
        </p:txBody>
      </p:sp>
      <p:sp>
        <p:nvSpPr>
          <p:cNvPr id="3" name="object 3"/>
          <p:cNvSpPr txBox="1"/>
          <p:nvPr/>
        </p:nvSpPr>
        <p:spPr>
          <a:xfrm>
            <a:off x="1569847" y="1842007"/>
            <a:ext cx="4594860" cy="3084819"/>
          </a:xfrm>
          <a:prstGeom prst="rect">
            <a:avLst/>
          </a:prstGeom>
        </p:spPr>
        <p:txBody>
          <a:bodyPr vert="horz" wrap="square" lIns="0" tIns="12065" rIns="0" bIns="0" rtlCol="0">
            <a:spAutoFit/>
          </a:bodyPr>
          <a:lstStyle/>
          <a:p>
            <a:pPr marL="12700" algn="just">
              <a:lnSpc>
                <a:spcPct val="100000"/>
              </a:lnSpc>
              <a:spcBef>
                <a:spcPts val="95"/>
              </a:spcBef>
            </a:pPr>
            <a:r>
              <a:rPr lang="es-ES" sz="2200" dirty="0">
                <a:highlight>
                  <a:srgbClr val="FFFF00"/>
                </a:highlight>
                <a:latin typeface="Arial MT"/>
                <a:cs typeface="Arial MT"/>
              </a:rPr>
              <a:t>Una base de datos no relacional es cualquier</a:t>
            </a:r>
          </a:p>
          <a:p>
            <a:pPr marL="12700" algn="just">
              <a:lnSpc>
                <a:spcPct val="100000"/>
              </a:lnSpc>
              <a:spcBef>
                <a:spcPts val="95"/>
              </a:spcBef>
            </a:pPr>
            <a:r>
              <a:rPr lang="es-ES" sz="2200" dirty="0">
                <a:highlight>
                  <a:srgbClr val="FFFF00"/>
                </a:highlight>
                <a:latin typeface="Arial MT"/>
                <a:cs typeface="Arial MT"/>
              </a:rPr>
              <a:t>Base de datos que no utiliza el esquema tabular de filas y columnas como en las bases de datos relacionales. Bastante,</a:t>
            </a:r>
          </a:p>
          <a:p>
            <a:pPr marL="12700" algn="just">
              <a:lnSpc>
                <a:spcPct val="100000"/>
              </a:lnSpc>
              <a:spcBef>
                <a:spcPts val="95"/>
              </a:spcBef>
            </a:pPr>
            <a:r>
              <a:rPr lang="es-ES" sz="2200" dirty="0">
                <a:highlight>
                  <a:srgbClr val="FFFF00"/>
                </a:highlight>
                <a:latin typeface="Arial MT"/>
                <a:cs typeface="Arial MT"/>
              </a:rPr>
              <a:t>su modelo de almacenamiento está optimizado para el tipo de datos que almacena.</a:t>
            </a:r>
            <a:endParaRPr sz="2200" dirty="0">
              <a:highlight>
                <a:srgbClr val="FFFF00"/>
              </a:highlight>
              <a:latin typeface="Arial MT"/>
              <a:cs typeface="Arial MT"/>
            </a:endParaRPr>
          </a:p>
        </p:txBody>
      </p:sp>
      <p:pic>
        <p:nvPicPr>
          <p:cNvPr id="4" name="object 4"/>
          <p:cNvPicPr/>
          <p:nvPr/>
        </p:nvPicPr>
        <p:blipFill>
          <a:blip r:embed="rId2" cstate="print"/>
          <a:stretch>
            <a:fillRect/>
          </a:stretch>
        </p:blipFill>
        <p:spPr>
          <a:xfrm>
            <a:off x="6958583" y="920496"/>
            <a:ext cx="630935" cy="664463"/>
          </a:xfrm>
          <a:prstGeom prst="rect">
            <a:avLst/>
          </a:prstGeom>
        </p:spPr>
      </p:pic>
      <p:pic>
        <p:nvPicPr>
          <p:cNvPr id="5" name="object 5"/>
          <p:cNvPicPr/>
          <p:nvPr/>
        </p:nvPicPr>
        <p:blipFill>
          <a:blip r:embed="rId3" cstate="print"/>
          <a:stretch>
            <a:fillRect/>
          </a:stretch>
        </p:blipFill>
        <p:spPr>
          <a:xfrm>
            <a:off x="7589519" y="1854707"/>
            <a:ext cx="3112007" cy="3509772"/>
          </a:xfrm>
          <a:prstGeom prst="rect">
            <a:avLst/>
          </a:prstGeom>
        </p:spPr>
      </p:pic>
      <p:sp>
        <p:nvSpPr>
          <p:cNvPr id="6" name="object 6"/>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3785538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7642" y="503580"/>
            <a:ext cx="5504180" cy="5558790"/>
          </a:xfrm>
          <a:prstGeom prst="rect">
            <a:avLst/>
          </a:prstGeom>
        </p:spPr>
        <p:txBody>
          <a:bodyPr vert="horz" wrap="square" lIns="0" tIns="12700" rIns="0" bIns="0" rtlCol="0">
            <a:spAutoFit/>
          </a:bodyPr>
          <a:lstStyle/>
          <a:p>
            <a:pPr marL="12700" marR="12700" algn="just">
              <a:lnSpc>
                <a:spcPct val="150000"/>
              </a:lnSpc>
              <a:spcBef>
                <a:spcPts val="100"/>
              </a:spcBef>
            </a:pPr>
            <a:r>
              <a:rPr sz="2200" spc="-20" dirty="0">
                <a:latin typeface="Arial MT"/>
                <a:cs typeface="Arial MT"/>
              </a:rPr>
              <a:t>Non-</a:t>
            </a:r>
            <a:r>
              <a:rPr sz="2200" dirty="0">
                <a:latin typeface="Arial MT"/>
                <a:cs typeface="Arial MT"/>
              </a:rPr>
              <a:t>relational</a:t>
            </a:r>
            <a:r>
              <a:rPr sz="2200" spc="-10" dirty="0">
                <a:latin typeface="Arial MT"/>
                <a:cs typeface="Arial MT"/>
              </a:rPr>
              <a:t> </a:t>
            </a:r>
            <a:r>
              <a:rPr sz="2200" dirty="0">
                <a:latin typeface="Arial MT"/>
                <a:cs typeface="Arial MT"/>
              </a:rPr>
              <a:t>databases</a:t>
            </a:r>
            <a:r>
              <a:rPr sz="2200" spc="-15" dirty="0">
                <a:latin typeface="Arial MT"/>
                <a:cs typeface="Arial MT"/>
              </a:rPr>
              <a:t> </a:t>
            </a:r>
            <a:r>
              <a:rPr sz="2200" dirty="0">
                <a:latin typeface="Arial MT"/>
                <a:cs typeface="Arial MT"/>
              </a:rPr>
              <a:t>are</a:t>
            </a:r>
            <a:r>
              <a:rPr sz="2200" spc="-15" dirty="0">
                <a:latin typeface="Arial MT"/>
                <a:cs typeface="Arial MT"/>
              </a:rPr>
              <a:t> </a:t>
            </a:r>
            <a:r>
              <a:rPr sz="2200" dirty="0">
                <a:latin typeface="Arial MT"/>
                <a:cs typeface="Arial MT"/>
              </a:rPr>
              <a:t>also</a:t>
            </a:r>
            <a:r>
              <a:rPr sz="2200" spc="-20" dirty="0">
                <a:latin typeface="Arial MT"/>
                <a:cs typeface="Arial MT"/>
              </a:rPr>
              <a:t> </a:t>
            </a:r>
            <a:r>
              <a:rPr sz="2200" dirty="0">
                <a:latin typeface="Arial MT"/>
                <a:cs typeface="Arial MT"/>
              </a:rPr>
              <a:t>known</a:t>
            </a:r>
            <a:r>
              <a:rPr sz="2200" spc="-20" dirty="0">
                <a:latin typeface="Arial MT"/>
                <a:cs typeface="Arial MT"/>
              </a:rPr>
              <a:t> </a:t>
            </a:r>
            <a:r>
              <a:rPr sz="2200" spc="-25" dirty="0">
                <a:latin typeface="Arial MT"/>
                <a:cs typeface="Arial MT"/>
              </a:rPr>
              <a:t>as </a:t>
            </a:r>
            <a:r>
              <a:rPr sz="2200" dirty="0">
                <a:latin typeface="Arial MT"/>
                <a:cs typeface="Arial MT"/>
              </a:rPr>
              <a:t>NoSQL</a:t>
            </a:r>
            <a:r>
              <a:rPr sz="2200" spc="5" dirty="0">
                <a:latin typeface="Arial MT"/>
                <a:cs typeface="Arial MT"/>
              </a:rPr>
              <a:t>  </a:t>
            </a:r>
            <a:r>
              <a:rPr sz="2200" dirty="0">
                <a:latin typeface="Arial MT"/>
                <a:cs typeface="Arial MT"/>
              </a:rPr>
              <a:t>databases</a:t>
            </a:r>
            <a:r>
              <a:rPr sz="2200" spc="55" dirty="0">
                <a:latin typeface="Arial MT"/>
                <a:cs typeface="Arial MT"/>
              </a:rPr>
              <a:t>  </a:t>
            </a:r>
            <a:r>
              <a:rPr sz="2200" dirty="0">
                <a:latin typeface="Arial MT"/>
                <a:cs typeface="Arial MT"/>
              </a:rPr>
              <a:t>which</a:t>
            </a:r>
            <a:r>
              <a:rPr sz="2200" spc="45" dirty="0">
                <a:latin typeface="Arial MT"/>
                <a:cs typeface="Arial MT"/>
              </a:rPr>
              <a:t>  </a:t>
            </a:r>
            <a:r>
              <a:rPr sz="2200" dirty="0">
                <a:latin typeface="Arial MT"/>
                <a:cs typeface="Arial MT"/>
              </a:rPr>
              <a:t>stands</a:t>
            </a:r>
            <a:r>
              <a:rPr sz="2200" spc="55" dirty="0">
                <a:latin typeface="Arial MT"/>
                <a:cs typeface="Arial MT"/>
              </a:rPr>
              <a:t>  </a:t>
            </a:r>
            <a:r>
              <a:rPr sz="2200" dirty="0">
                <a:latin typeface="Arial MT"/>
                <a:cs typeface="Arial MT"/>
              </a:rPr>
              <a:t>for</a:t>
            </a:r>
            <a:r>
              <a:rPr sz="2200" spc="45" dirty="0">
                <a:latin typeface="Arial MT"/>
                <a:cs typeface="Arial MT"/>
              </a:rPr>
              <a:t>  </a:t>
            </a:r>
            <a:r>
              <a:rPr sz="2200" spc="-20" dirty="0">
                <a:latin typeface="Arial MT"/>
                <a:cs typeface="Arial MT"/>
              </a:rPr>
              <a:t>“Not </a:t>
            </a:r>
            <a:r>
              <a:rPr sz="2200" dirty="0">
                <a:latin typeface="Arial MT"/>
                <a:cs typeface="Arial MT"/>
              </a:rPr>
              <a:t>Only</a:t>
            </a:r>
            <a:r>
              <a:rPr sz="2200" spc="-55" dirty="0">
                <a:latin typeface="Arial MT"/>
                <a:cs typeface="Arial MT"/>
              </a:rPr>
              <a:t> </a:t>
            </a:r>
            <a:r>
              <a:rPr sz="2200" dirty="0">
                <a:latin typeface="Arial MT"/>
                <a:cs typeface="Arial MT"/>
              </a:rPr>
              <a:t>SQL.”</a:t>
            </a:r>
            <a:r>
              <a:rPr sz="2200" spc="-40" dirty="0">
                <a:latin typeface="Arial MT"/>
                <a:cs typeface="Arial MT"/>
              </a:rPr>
              <a:t> </a:t>
            </a:r>
            <a:r>
              <a:rPr sz="2200" dirty="0">
                <a:latin typeface="Arial MT"/>
                <a:cs typeface="Arial MT"/>
              </a:rPr>
              <a:t>Where</a:t>
            </a:r>
            <a:r>
              <a:rPr sz="2200" spc="-50" dirty="0">
                <a:latin typeface="Arial MT"/>
                <a:cs typeface="Arial MT"/>
              </a:rPr>
              <a:t> </a:t>
            </a:r>
            <a:r>
              <a:rPr sz="2200" dirty="0">
                <a:latin typeface="Arial MT"/>
                <a:cs typeface="Arial MT"/>
              </a:rPr>
              <a:t>relational</a:t>
            </a:r>
            <a:r>
              <a:rPr sz="2200" spc="-40" dirty="0">
                <a:latin typeface="Arial MT"/>
                <a:cs typeface="Arial MT"/>
              </a:rPr>
              <a:t> </a:t>
            </a:r>
            <a:r>
              <a:rPr sz="2200" dirty="0">
                <a:latin typeface="Arial MT"/>
                <a:cs typeface="Arial MT"/>
              </a:rPr>
              <a:t>databases</a:t>
            </a:r>
            <a:r>
              <a:rPr sz="2200" spc="-35" dirty="0">
                <a:latin typeface="Arial MT"/>
                <a:cs typeface="Arial MT"/>
              </a:rPr>
              <a:t> </a:t>
            </a:r>
            <a:r>
              <a:rPr sz="2200" spc="-20" dirty="0">
                <a:latin typeface="Arial MT"/>
                <a:cs typeface="Arial MT"/>
              </a:rPr>
              <a:t>only </a:t>
            </a:r>
            <a:r>
              <a:rPr sz="2200" dirty="0">
                <a:latin typeface="Arial MT"/>
                <a:cs typeface="Arial MT"/>
              </a:rPr>
              <a:t>use</a:t>
            </a:r>
            <a:r>
              <a:rPr sz="2200" spc="110" dirty="0">
                <a:latin typeface="Arial MT"/>
                <a:cs typeface="Arial MT"/>
              </a:rPr>
              <a:t> </a:t>
            </a:r>
            <a:r>
              <a:rPr sz="2200" dirty="0">
                <a:latin typeface="Arial MT"/>
                <a:cs typeface="Arial MT"/>
              </a:rPr>
              <a:t>SQL,</a:t>
            </a:r>
            <a:r>
              <a:rPr sz="2200" spc="110" dirty="0">
                <a:latin typeface="Arial MT"/>
                <a:cs typeface="Arial MT"/>
              </a:rPr>
              <a:t> </a:t>
            </a:r>
            <a:r>
              <a:rPr sz="2200" spc="-20" dirty="0">
                <a:latin typeface="Arial MT"/>
                <a:cs typeface="Arial MT"/>
              </a:rPr>
              <a:t>non-</a:t>
            </a:r>
            <a:r>
              <a:rPr sz="2200" dirty="0">
                <a:latin typeface="Arial MT"/>
                <a:cs typeface="Arial MT"/>
              </a:rPr>
              <a:t>relational</a:t>
            </a:r>
            <a:r>
              <a:rPr sz="2200" spc="120" dirty="0">
                <a:latin typeface="Arial MT"/>
                <a:cs typeface="Arial MT"/>
              </a:rPr>
              <a:t> </a:t>
            </a:r>
            <a:r>
              <a:rPr sz="2200" dirty="0">
                <a:latin typeface="Arial MT"/>
                <a:cs typeface="Arial MT"/>
              </a:rPr>
              <a:t>databases</a:t>
            </a:r>
            <a:r>
              <a:rPr sz="2200" spc="114" dirty="0">
                <a:latin typeface="Arial MT"/>
                <a:cs typeface="Arial MT"/>
              </a:rPr>
              <a:t> </a:t>
            </a:r>
            <a:r>
              <a:rPr sz="2200" dirty="0">
                <a:latin typeface="Arial MT"/>
                <a:cs typeface="Arial MT"/>
              </a:rPr>
              <a:t>can</a:t>
            </a:r>
            <a:r>
              <a:rPr sz="2200" spc="110" dirty="0">
                <a:latin typeface="Arial MT"/>
                <a:cs typeface="Arial MT"/>
              </a:rPr>
              <a:t> </a:t>
            </a:r>
            <a:r>
              <a:rPr sz="2200" spc="-25" dirty="0">
                <a:latin typeface="Arial MT"/>
                <a:cs typeface="Arial MT"/>
              </a:rPr>
              <a:t>use </a:t>
            </a:r>
            <a:r>
              <a:rPr sz="2200" dirty="0">
                <a:latin typeface="Arial MT"/>
                <a:cs typeface="Arial MT"/>
              </a:rPr>
              <a:t>other</a:t>
            </a:r>
            <a:r>
              <a:rPr sz="2200" spc="-30" dirty="0">
                <a:latin typeface="Arial MT"/>
                <a:cs typeface="Arial MT"/>
              </a:rPr>
              <a:t> </a:t>
            </a:r>
            <a:r>
              <a:rPr sz="2200" dirty="0">
                <a:latin typeface="Arial MT"/>
                <a:cs typeface="Arial MT"/>
              </a:rPr>
              <a:t>types</a:t>
            </a:r>
            <a:r>
              <a:rPr sz="2200" spc="-40" dirty="0">
                <a:latin typeface="Arial MT"/>
                <a:cs typeface="Arial MT"/>
              </a:rPr>
              <a:t> </a:t>
            </a:r>
            <a:r>
              <a:rPr sz="2200" dirty="0">
                <a:latin typeface="Arial MT"/>
                <a:cs typeface="Arial MT"/>
              </a:rPr>
              <a:t>of</a:t>
            </a:r>
            <a:r>
              <a:rPr sz="2200" spc="-35" dirty="0">
                <a:latin typeface="Arial MT"/>
                <a:cs typeface="Arial MT"/>
              </a:rPr>
              <a:t> </a:t>
            </a:r>
            <a:r>
              <a:rPr sz="2200" dirty="0">
                <a:latin typeface="Arial MT"/>
                <a:cs typeface="Arial MT"/>
              </a:rPr>
              <a:t>query</a:t>
            </a:r>
            <a:r>
              <a:rPr sz="2200" spc="-40" dirty="0">
                <a:latin typeface="Arial MT"/>
                <a:cs typeface="Arial MT"/>
              </a:rPr>
              <a:t> </a:t>
            </a:r>
            <a:r>
              <a:rPr sz="2200" spc="-10" dirty="0">
                <a:latin typeface="Arial MT"/>
                <a:cs typeface="Arial MT"/>
              </a:rPr>
              <a:t>language.</a:t>
            </a:r>
            <a:endParaRPr sz="2200">
              <a:latin typeface="Arial MT"/>
              <a:cs typeface="Arial MT"/>
            </a:endParaRPr>
          </a:p>
          <a:p>
            <a:pPr marL="12700" marR="5080" algn="just">
              <a:lnSpc>
                <a:spcPts val="3960"/>
              </a:lnSpc>
              <a:spcBef>
                <a:spcPts val="350"/>
              </a:spcBef>
            </a:pPr>
            <a:r>
              <a:rPr sz="2200" dirty="0">
                <a:latin typeface="Arial MT"/>
                <a:cs typeface="Arial MT"/>
              </a:rPr>
              <a:t>There</a:t>
            </a:r>
            <a:r>
              <a:rPr sz="2200" spc="45" dirty="0">
                <a:latin typeface="Arial MT"/>
                <a:cs typeface="Arial MT"/>
              </a:rPr>
              <a:t>  </a:t>
            </a:r>
            <a:r>
              <a:rPr sz="2200" dirty="0">
                <a:latin typeface="Arial MT"/>
                <a:cs typeface="Arial MT"/>
              </a:rPr>
              <a:t>are</a:t>
            </a:r>
            <a:r>
              <a:rPr sz="2200" spc="45" dirty="0">
                <a:latin typeface="Arial MT"/>
                <a:cs typeface="Arial MT"/>
              </a:rPr>
              <a:t>  </a:t>
            </a:r>
            <a:r>
              <a:rPr sz="2200" dirty="0">
                <a:latin typeface="Arial MT"/>
                <a:cs typeface="Arial MT"/>
              </a:rPr>
              <a:t>four</a:t>
            </a:r>
            <a:r>
              <a:rPr sz="2200" spc="35" dirty="0">
                <a:latin typeface="Arial MT"/>
                <a:cs typeface="Arial MT"/>
              </a:rPr>
              <a:t>  </a:t>
            </a:r>
            <a:r>
              <a:rPr sz="2200" dirty="0">
                <a:latin typeface="Arial MT"/>
                <a:cs typeface="Arial MT"/>
              </a:rPr>
              <a:t>different</a:t>
            </a:r>
            <a:r>
              <a:rPr sz="2200" spc="45" dirty="0">
                <a:latin typeface="Arial MT"/>
                <a:cs typeface="Arial MT"/>
              </a:rPr>
              <a:t>  </a:t>
            </a:r>
            <a:r>
              <a:rPr sz="2200" dirty="0">
                <a:latin typeface="Arial MT"/>
                <a:cs typeface="Arial MT"/>
              </a:rPr>
              <a:t>types</a:t>
            </a:r>
            <a:r>
              <a:rPr sz="2200" spc="40" dirty="0">
                <a:latin typeface="Arial MT"/>
                <a:cs typeface="Arial MT"/>
              </a:rPr>
              <a:t>  </a:t>
            </a:r>
            <a:r>
              <a:rPr sz="2200" dirty="0">
                <a:latin typeface="Arial MT"/>
                <a:cs typeface="Arial MT"/>
              </a:rPr>
              <a:t>of</a:t>
            </a:r>
            <a:r>
              <a:rPr sz="2200" spc="45" dirty="0">
                <a:latin typeface="Arial MT"/>
                <a:cs typeface="Arial MT"/>
              </a:rPr>
              <a:t>  </a:t>
            </a:r>
            <a:r>
              <a:rPr sz="2200" spc="-10" dirty="0">
                <a:latin typeface="Arial MT"/>
                <a:cs typeface="Arial MT"/>
              </a:rPr>
              <a:t>NoSQL databases:</a:t>
            </a:r>
            <a:endParaRPr sz="2200">
              <a:latin typeface="Arial MT"/>
              <a:cs typeface="Arial MT"/>
            </a:endParaRPr>
          </a:p>
          <a:p>
            <a:pPr marL="469265" indent="-456565" algn="just">
              <a:lnSpc>
                <a:spcPct val="100000"/>
              </a:lnSpc>
              <a:spcBef>
                <a:spcPts val="969"/>
              </a:spcBef>
              <a:buAutoNum type="arabicPeriod"/>
              <a:tabLst>
                <a:tab pos="469265" algn="l"/>
              </a:tabLst>
            </a:pPr>
            <a:r>
              <a:rPr sz="2200" spc="-20" dirty="0">
                <a:latin typeface="Arial MT"/>
                <a:cs typeface="Arial MT"/>
              </a:rPr>
              <a:t>Document-</a:t>
            </a:r>
            <a:r>
              <a:rPr sz="2200" dirty="0">
                <a:latin typeface="Arial MT"/>
                <a:cs typeface="Arial MT"/>
              </a:rPr>
              <a:t>oriented</a:t>
            </a:r>
            <a:r>
              <a:rPr sz="2200" spc="30" dirty="0">
                <a:latin typeface="Arial MT"/>
                <a:cs typeface="Arial MT"/>
              </a:rPr>
              <a:t> </a:t>
            </a:r>
            <a:r>
              <a:rPr sz="2200" spc="-10" dirty="0">
                <a:latin typeface="Arial MT"/>
                <a:cs typeface="Arial MT"/>
              </a:rPr>
              <a:t>databases</a:t>
            </a:r>
            <a:endParaRPr sz="2200">
              <a:latin typeface="Arial MT"/>
              <a:cs typeface="Arial MT"/>
            </a:endParaRPr>
          </a:p>
          <a:p>
            <a:pPr marL="469265" indent="-456565" algn="just">
              <a:lnSpc>
                <a:spcPct val="100000"/>
              </a:lnSpc>
              <a:spcBef>
                <a:spcPts val="1320"/>
              </a:spcBef>
              <a:buAutoNum type="arabicPeriod"/>
              <a:tabLst>
                <a:tab pos="469265" algn="l"/>
              </a:tabLst>
            </a:pPr>
            <a:r>
              <a:rPr sz="2200" spc="-20" dirty="0">
                <a:latin typeface="Arial MT"/>
                <a:cs typeface="Arial MT"/>
              </a:rPr>
              <a:t>Key-Value</a:t>
            </a:r>
            <a:r>
              <a:rPr sz="2200" spc="-70" dirty="0">
                <a:latin typeface="Arial MT"/>
                <a:cs typeface="Arial MT"/>
              </a:rPr>
              <a:t> </a:t>
            </a:r>
            <a:r>
              <a:rPr sz="2200" spc="-10" dirty="0">
                <a:latin typeface="Arial MT"/>
                <a:cs typeface="Arial MT"/>
              </a:rPr>
              <a:t>Stores</a:t>
            </a:r>
            <a:endParaRPr sz="2200">
              <a:latin typeface="Arial MT"/>
              <a:cs typeface="Arial MT"/>
            </a:endParaRPr>
          </a:p>
          <a:p>
            <a:pPr marL="469265" indent="-456565" algn="just">
              <a:lnSpc>
                <a:spcPct val="100000"/>
              </a:lnSpc>
              <a:spcBef>
                <a:spcPts val="1325"/>
              </a:spcBef>
              <a:buAutoNum type="arabicPeriod"/>
              <a:tabLst>
                <a:tab pos="469265" algn="l"/>
              </a:tabLst>
            </a:pPr>
            <a:r>
              <a:rPr sz="2200" spc="-20" dirty="0">
                <a:latin typeface="Arial MT"/>
                <a:cs typeface="Arial MT"/>
              </a:rPr>
              <a:t>Wide-</a:t>
            </a:r>
            <a:r>
              <a:rPr sz="2200" dirty="0">
                <a:latin typeface="Arial MT"/>
                <a:cs typeface="Arial MT"/>
              </a:rPr>
              <a:t>Column</a:t>
            </a:r>
            <a:r>
              <a:rPr sz="2200" spc="-30" dirty="0">
                <a:latin typeface="Arial MT"/>
                <a:cs typeface="Arial MT"/>
              </a:rPr>
              <a:t> </a:t>
            </a:r>
            <a:r>
              <a:rPr sz="2200" spc="-10" dirty="0">
                <a:latin typeface="Arial MT"/>
                <a:cs typeface="Arial MT"/>
              </a:rPr>
              <a:t>Stores</a:t>
            </a:r>
            <a:endParaRPr sz="2200">
              <a:latin typeface="Arial MT"/>
              <a:cs typeface="Arial MT"/>
            </a:endParaRPr>
          </a:p>
          <a:p>
            <a:pPr marL="469265" indent="-456565" algn="just">
              <a:lnSpc>
                <a:spcPct val="100000"/>
              </a:lnSpc>
              <a:spcBef>
                <a:spcPts val="1320"/>
              </a:spcBef>
              <a:buAutoNum type="arabicPeriod"/>
              <a:tabLst>
                <a:tab pos="469265" algn="l"/>
              </a:tabLst>
            </a:pPr>
            <a:r>
              <a:rPr sz="2200" dirty="0">
                <a:latin typeface="Arial MT"/>
                <a:cs typeface="Arial MT"/>
              </a:rPr>
              <a:t>Graph</a:t>
            </a:r>
            <a:r>
              <a:rPr sz="2200" spc="-70" dirty="0">
                <a:latin typeface="Arial MT"/>
                <a:cs typeface="Arial MT"/>
              </a:rPr>
              <a:t> </a:t>
            </a:r>
            <a:r>
              <a:rPr sz="2200" spc="-10" dirty="0">
                <a:latin typeface="Arial MT"/>
                <a:cs typeface="Arial MT"/>
              </a:rPr>
              <a:t>Stores</a:t>
            </a:r>
            <a:endParaRPr sz="2200">
              <a:latin typeface="Arial MT"/>
              <a:cs typeface="Arial MT"/>
            </a:endParaRPr>
          </a:p>
        </p:txBody>
      </p:sp>
      <p:pic>
        <p:nvPicPr>
          <p:cNvPr id="3" name="object 3"/>
          <p:cNvPicPr/>
          <p:nvPr/>
        </p:nvPicPr>
        <p:blipFill>
          <a:blip r:embed="rId2" cstate="print"/>
          <a:stretch>
            <a:fillRect/>
          </a:stretch>
        </p:blipFill>
        <p:spPr>
          <a:xfrm>
            <a:off x="7804404" y="737616"/>
            <a:ext cx="629411" cy="664463"/>
          </a:xfrm>
          <a:prstGeom prst="rect">
            <a:avLst/>
          </a:prstGeom>
        </p:spPr>
      </p:pic>
      <p:pic>
        <p:nvPicPr>
          <p:cNvPr id="4" name="object 4"/>
          <p:cNvPicPr/>
          <p:nvPr/>
        </p:nvPicPr>
        <p:blipFill>
          <a:blip r:embed="rId3" cstate="print"/>
          <a:stretch>
            <a:fillRect/>
          </a:stretch>
        </p:blipFill>
        <p:spPr>
          <a:xfrm>
            <a:off x="7804404" y="1565147"/>
            <a:ext cx="3285744" cy="3727704"/>
          </a:xfrm>
          <a:prstGeom prst="rect">
            <a:avLst/>
          </a:prstGeom>
        </p:spPr>
      </p:pic>
      <p:sp>
        <p:nvSpPr>
          <p:cNvPr id="5" name="object 5"/>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5800" y="148129"/>
            <a:ext cx="6602222" cy="6108147"/>
          </a:xfrm>
          <a:prstGeom prst="rect">
            <a:avLst/>
          </a:prstGeom>
        </p:spPr>
        <p:txBody>
          <a:bodyPr vert="horz" wrap="square" lIns="0" tIns="12700" rIns="0" bIns="0" rtlCol="0">
            <a:spAutoFit/>
          </a:bodyPr>
          <a:lstStyle/>
          <a:p>
            <a:pPr marL="12700" marR="12700" algn="just">
              <a:lnSpc>
                <a:spcPct val="150000"/>
              </a:lnSpc>
              <a:spcBef>
                <a:spcPts val="100"/>
              </a:spcBef>
            </a:pPr>
            <a:r>
              <a:rPr lang="es-ES" sz="2200" spc="-20" dirty="0">
                <a:highlight>
                  <a:srgbClr val="FFFF00"/>
                </a:highlight>
                <a:latin typeface="Arial MT"/>
                <a:cs typeface="Arial MT"/>
              </a:rPr>
              <a:t>Las bases de datos no relacionales también se conocen como bases de datos NoSQL, que significa "No sólo SQL". Mientras que las bases de datos relacionales solo usan SQL, las bases de datos no relacionales pueden usar otros tipos de lenguaje de consulta.</a:t>
            </a:r>
          </a:p>
          <a:p>
            <a:pPr marL="12700" marR="12700" algn="just">
              <a:lnSpc>
                <a:spcPct val="150000"/>
              </a:lnSpc>
              <a:spcBef>
                <a:spcPts val="100"/>
              </a:spcBef>
            </a:pPr>
            <a:r>
              <a:rPr lang="es-ES" sz="2200" spc="-20" dirty="0">
                <a:highlight>
                  <a:srgbClr val="FFFF00"/>
                </a:highlight>
                <a:latin typeface="Arial MT"/>
                <a:cs typeface="Arial MT"/>
              </a:rPr>
              <a:t>Hay cuatro tipos diferentes de bases de datos NoSQL:</a:t>
            </a:r>
          </a:p>
          <a:p>
            <a:pPr marL="469900" marR="12700" indent="-457200" algn="just">
              <a:lnSpc>
                <a:spcPct val="150000"/>
              </a:lnSpc>
              <a:spcBef>
                <a:spcPts val="100"/>
              </a:spcBef>
              <a:buAutoNum type="arabicPeriod"/>
            </a:pPr>
            <a:r>
              <a:rPr lang="pt-BR" sz="2200" spc="-20" dirty="0">
                <a:highlight>
                  <a:srgbClr val="FFFF00"/>
                </a:highlight>
                <a:latin typeface="Arial MT"/>
                <a:cs typeface="Arial MT"/>
              </a:rPr>
              <a:t>Bases de datos orientadas a documentos.</a:t>
            </a:r>
          </a:p>
          <a:p>
            <a:pPr marL="469900" marR="12700" indent="-457200" algn="just">
              <a:lnSpc>
                <a:spcPct val="150000"/>
              </a:lnSpc>
              <a:spcBef>
                <a:spcPts val="100"/>
              </a:spcBef>
              <a:buAutoNum type="arabicPeriod"/>
            </a:pPr>
            <a:r>
              <a:rPr lang="es-PE" sz="2200" spc="-20" dirty="0">
                <a:highlight>
                  <a:srgbClr val="FFFF00"/>
                </a:highlight>
                <a:latin typeface="Arial MT"/>
                <a:cs typeface="Arial MT"/>
              </a:rPr>
              <a:t>Tiendas de valor clave.</a:t>
            </a:r>
          </a:p>
          <a:p>
            <a:pPr marL="469900" marR="12700" indent="-457200" algn="just">
              <a:lnSpc>
                <a:spcPct val="150000"/>
              </a:lnSpc>
              <a:spcBef>
                <a:spcPts val="100"/>
              </a:spcBef>
              <a:buAutoNum type="arabicPeriod"/>
            </a:pPr>
            <a:r>
              <a:rPr lang="es-PE" sz="2200" spc="-20" dirty="0">
                <a:highlight>
                  <a:srgbClr val="FFFF00"/>
                </a:highlight>
                <a:latin typeface="Arial MT"/>
                <a:cs typeface="Arial MT"/>
              </a:rPr>
              <a:t>Tiendas de columnas anchas.</a:t>
            </a:r>
          </a:p>
          <a:p>
            <a:pPr marL="469900" marR="12700" indent="-457200" algn="just">
              <a:lnSpc>
                <a:spcPct val="150000"/>
              </a:lnSpc>
              <a:spcBef>
                <a:spcPts val="100"/>
              </a:spcBef>
              <a:buAutoNum type="arabicPeriod"/>
            </a:pPr>
            <a:r>
              <a:rPr lang="es-PE" sz="2200" dirty="0">
                <a:highlight>
                  <a:srgbClr val="FFFF00"/>
                </a:highlight>
                <a:latin typeface="Arial MT"/>
                <a:cs typeface="Arial MT"/>
              </a:rPr>
              <a:t>Tiendas de gráficos.</a:t>
            </a:r>
            <a:endParaRPr sz="2200" dirty="0">
              <a:highlight>
                <a:srgbClr val="FFFF00"/>
              </a:highlight>
              <a:latin typeface="Arial MT"/>
              <a:cs typeface="Arial MT"/>
            </a:endParaRPr>
          </a:p>
        </p:txBody>
      </p:sp>
      <p:pic>
        <p:nvPicPr>
          <p:cNvPr id="3" name="object 3"/>
          <p:cNvPicPr/>
          <p:nvPr/>
        </p:nvPicPr>
        <p:blipFill>
          <a:blip r:embed="rId2" cstate="print"/>
          <a:stretch>
            <a:fillRect/>
          </a:stretch>
        </p:blipFill>
        <p:spPr>
          <a:xfrm>
            <a:off x="7804404" y="737616"/>
            <a:ext cx="629411" cy="664463"/>
          </a:xfrm>
          <a:prstGeom prst="rect">
            <a:avLst/>
          </a:prstGeom>
        </p:spPr>
      </p:pic>
      <p:pic>
        <p:nvPicPr>
          <p:cNvPr id="4" name="object 4"/>
          <p:cNvPicPr/>
          <p:nvPr/>
        </p:nvPicPr>
        <p:blipFill>
          <a:blip r:embed="rId3" cstate="print"/>
          <a:stretch>
            <a:fillRect/>
          </a:stretch>
        </p:blipFill>
        <p:spPr>
          <a:xfrm>
            <a:off x="7804404" y="1565147"/>
            <a:ext cx="3285744" cy="3727704"/>
          </a:xfrm>
          <a:prstGeom prst="rect">
            <a:avLst/>
          </a:prstGeom>
        </p:spPr>
      </p:pic>
      <p:sp>
        <p:nvSpPr>
          <p:cNvPr id="5" name="object 5"/>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7469294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163" y="1375856"/>
            <a:ext cx="5344160" cy="4328795"/>
          </a:xfrm>
          <a:prstGeom prst="rect">
            <a:avLst/>
          </a:prstGeom>
        </p:spPr>
        <p:txBody>
          <a:bodyPr vert="horz" wrap="square" lIns="0" tIns="0" rIns="0" bIns="0" rtlCol="0">
            <a:spAutoFit/>
          </a:bodyPr>
          <a:lstStyle/>
          <a:p>
            <a:pPr marL="12700" algn="just">
              <a:lnSpc>
                <a:spcPct val="100000"/>
              </a:lnSpc>
            </a:pPr>
            <a:r>
              <a:rPr sz="2200" spc="-10" dirty="0">
                <a:solidFill>
                  <a:srgbClr val="0004FF"/>
                </a:solidFill>
                <a:latin typeface="Arial"/>
                <a:cs typeface="Arial"/>
              </a:rPr>
              <a:t>1.</a:t>
            </a:r>
            <a:r>
              <a:rPr sz="2200" spc="65" dirty="0">
                <a:solidFill>
                  <a:srgbClr val="0004FF"/>
                </a:solidFill>
                <a:latin typeface="Times New Roman"/>
                <a:cs typeface="Times New Roman"/>
              </a:rPr>
              <a:t> </a:t>
            </a:r>
            <a:r>
              <a:rPr sz="2200" spc="-20" dirty="0">
                <a:solidFill>
                  <a:srgbClr val="0004FF"/>
                </a:solidFill>
                <a:latin typeface="Arial"/>
                <a:cs typeface="Arial"/>
              </a:rPr>
              <a:t>Do</a:t>
            </a:r>
            <a:r>
              <a:rPr sz="2200" spc="-15" dirty="0">
                <a:solidFill>
                  <a:srgbClr val="0004FF"/>
                </a:solidFill>
                <a:latin typeface="Arial"/>
                <a:cs typeface="Arial"/>
              </a:rPr>
              <a:t>c</a:t>
            </a:r>
            <a:r>
              <a:rPr sz="2200" spc="-20" dirty="0">
                <a:solidFill>
                  <a:srgbClr val="0004FF"/>
                </a:solidFill>
                <a:latin typeface="Arial"/>
                <a:cs typeface="Arial"/>
              </a:rPr>
              <a:t>umen</a:t>
            </a:r>
            <a:r>
              <a:rPr sz="2200" spc="-5" dirty="0">
                <a:solidFill>
                  <a:srgbClr val="0004FF"/>
                </a:solidFill>
                <a:latin typeface="Arial"/>
                <a:cs typeface="Arial"/>
              </a:rPr>
              <a:t>t</a:t>
            </a:r>
            <a:r>
              <a:rPr sz="2200" spc="-10" dirty="0">
                <a:solidFill>
                  <a:srgbClr val="0004FF"/>
                </a:solidFill>
                <a:latin typeface="Arial"/>
                <a:cs typeface="Arial"/>
              </a:rPr>
              <a:t>-</a:t>
            </a:r>
            <a:r>
              <a:rPr sz="2200" spc="-15" dirty="0">
                <a:solidFill>
                  <a:srgbClr val="0004FF"/>
                </a:solidFill>
                <a:latin typeface="Arial"/>
                <a:cs typeface="Arial"/>
              </a:rPr>
              <a:t>or</a:t>
            </a:r>
            <a:r>
              <a:rPr sz="2200" dirty="0">
                <a:solidFill>
                  <a:srgbClr val="0004FF"/>
                </a:solidFill>
                <a:latin typeface="Arial"/>
                <a:cs typeface="Arial"/>
              </a:rPr>
              <a:t>i</a:t>
            </a:r>
            <a:r>
              <a:rPr sz="2200" spc="-20" dirty="0">
                <a:solidFill>
                  <a:srgbClr val="0004FF"/>
                </a:solidFill>
                <a:latin typeface="Arial"/>
                <a:cs typeface="Arial"/>
              </a:rPr>
              <a:t>en</a:t>
            </a:r>
            <a:r>
              <a:rPr sz="2200" spc="-10" dirty="0">
                <a:solidFill>
                  <a:srgbClr val="0004FF"/>
                </a:solidFill>
                <a:latin typeface="Arial"/>
                <a:cs typeface="Arial"/>
              </a:rPr>
              <a:t>t</a:t>
            </a:r>
            <a:r>
              <a:rPr sz="2200" spc="-20" dirty="0">
                <a:solidFill>
                  <a:srgbClr val="0004FF"/>
                </a:solidFill>
                <a:latin typeface="Arial"/>
                <a:cs typeface="Arial"/>
              </a:rPr>
              <a:t>e</a:t>
            </a:r>
            <a:r>
              <a:rPr sz="2200" spc="-15" dirty="0">
                <a:solidFill>
                  <a:srgbClr val="0004FF"/>
                </a:solidFill>
                <a:latin typeface="Arial"/>
                <a:cs typeface="Arial"/>
              </a:rPr>
              <a:t>d</a:t>
            </a:r>
            <a:r>
              <a:rPr sz="2200" spc="110" dirty="0">
                <a:solidFill>
                  <a:srgbClr val="0004FF"/>
                </a:solidFill>
                <a:latin typeface="Times New Roman"/>
                <a:cs typeface="Times New Roman"/>
              </a:rPr>
              <a:t> </a:t>
            </a:r>
            <a:r>
              <a:rPr sz="2200" spc="-20" dirty="0">
                <a:solidFill>
                  <a:srgbClr val="0004FF"/>
                </a:solidFill>
                <a:latin typeface="Arial"/>
                <a:cs typeface="Arial"/>
              </a:rPr>
              <a:t>da</a:t>
            </a:r>
            <a:r>
              <a:rPr sz="2200" spc="-10" dirty="0">
                <a:solidFill>
                  <a:srgbClr val="0004FF"/>
                </a:solidFill>
                <a:latin typeface="Arial"/>
                <a:cs typeface="Arial"/>
              </a:rPr>
              <a:t>t</a:t>
            </a:r>
            <a:r>
              <a:rPr sz="2200" spc="-20" dirty="0">
                <a:solidFill>
                  <a:srgbClr val="0004FF"/>
                </a:solidFill>
                <a:latin typeface="Arial"/>
                <a:cs typeface="Arial"/>
              </a:rPr>
              <a:t>ab</a:t>
            </a:r>
            <a:r>
              <a:rPr sz="2200" spc="-10" dirty="0">
                <a:solidFill>
                  <a:srgbClr val="0004FF"/>
                </a:solidFill>
                <a:latin typeface="Arial"/>
                <a:cs typeface="Arial"/>
              </a:rPr>
              <a:t>a</a:t>
            </a:r>
            <a:r>
              <a:rPr sz="2200" spc="-15" dirty="0">
                <a:solidFill>
                  <a:srgbClr val="0004FF"/>
                </a:solidFill>
                <a:latin typeface="Arial"/>
                <a:cs typeface="Arial"/>
              </a:rPr>
              <a:t>s</a:t>
            </a:r>
            <a:r>
              <a:rPr sz="2200" spc="-10" dirty="0">
                <a:solidFill>
                  <a:srgbClr val="0004FF"/>
                </a:solidFill>
                <a:latin typeface="Arial"/>
                <a:cs typeface="Arial"/>
              </a:rPr>
              <a:t>e</a:t>
            </a:r>
            <a:r>
              <a:rPr sz="2200" spc="-15" dirty="0">
                <a:solidFill>
                  <a:srgbClr val="0004FF"/>
                </a:solidFill>
                <a:latin typeface="Arial"/>
                <a:cs typeface="Arial"/>
              </a:rPr>
              <a:t>s</a:t>
            </a:r>
            <a:endParaRPr sz="2200" dirty="0">
              <a:latin typeface="Arial"/>
              <a:cs typeface="Arial"/>
            </a:endParaRPr>
          </a:p>
          <a:p>
            <a:pPr>
              <a:lnSpc>
                <a:spcPct val="100000"/>
              </a:lnSpc>
              <a:spcBef>
                <a:spcPts val="52"/>
              </a:spcBef>
            </a:pPr>
            <a:endParaRPr sz="2250" dirty="0">
              <a:latin typeface="Times New Roman"/>
              <a:cs typeface="Times New Roman"/>
            </a:endParaRPr>
          </a:p>
          <a:p>
            <a:pPr marL="12700" algn="just">
              <a:lnSpc>
                <a:spcPct val="100000"/>
              </a:lnSpc>
            </a:pPr>
            <a:r>
              <a:rPr sz="2200" spc="-10" dirty="0">
                <a:latin typeface="Arial"/>
                <a:cs typeface="Arial"/>
              </a:rPr>
              <a:t>Als</a:t>
            </a:r>
            <a:r>
              <a:rPr sz="2200" spc="-15" dirty="0">
                <a:latin typeface="Arial"/>
                <a:cs typeface="Arial"/>
              </a:rPr>
              <a:t>o</a:t>
            </a:r>
            <a:r>
              <a:rPr sz="2200" dirty="0">
                <a:latin typeface="Times New Roman"/>
                <a:cs typeface="Times New Roman"/>
              </a:rPr>
              <a:t>  </a:t>
            </a:r>
            <a:r>
              <a:rPr sz="2200" spc="-135" dirty="0">
                <a:latin typeface="Times New Roman"/>
                <a:cs typeface="Times New Roman"/>
              </a:rPr>
              <a:t> </a:t>
            </a:r>
            <a:r>
              <a:rPr sz="2200" spc="-15" dirty="0">
                <a:latin typeface="Arial"/>
                <a:cs typeface="Arial"/>
              </a:rPr>
              <a:t>k</a:t>
            </a:r>
            <a:r>
              <a:rPr sz="2200" spc="-10" dirty="0">
                <a:latin typeface="Arial"/>
                <a:cs typeface="Arial"/>
              </a:rPr>
              <a:t>n</a:t>
            </a:r>
            <a:r>
              <a:rPr sz="2200" spc="-20" dirty="0">
                <a:latin typeface="Arial"/>
                <a:cs typeface="Arial"/>
              </a:rPr>
              <a:t>ow</a:t>
            </a:r>
            <a:r>
              <a:rPr sz="2200" spc="-15" dirty="0">
                <a:latin typeface="Arial"/>
                <a:cs typeface="Arial"/>
              </a:rPr>
              <a:t>n</a:t>
            </a:r>
            <a:r>
              <a:rPr sz="2200" dirty="0">
                <a:latin typeface="Times New Roman"/>
                <a:cs typeface="Times New Roman"/>
              </a:rPr>
              <a:t>  </a:t>
            </a:r>
            <a:r>
              <a:rPr sz="2200" spc="-145" dirty="0">
                <a:latin typeface="Times New Roman"/>
                <a:cs typeface="Times New Roman"/>
              </a:rPr>
              <a:t> </a:t>
            </a:r>
            <a:r>
              <a:rPr sz="2200" spc="-15" dirty="0">
                <a:latin typeface="Arial"/>
                <a:cs typeface="Arial"/>
              </a:rPr>
              <a:t>as</a:t>
            </a:r>
            <a:r>
              <a:rPr sz="2200" dirty="0">
                <a:latin typeface="Times New Roman"/>
                <a:cs typeface="Times New Roman"/>
              </a:rPr>
              <a:t>  </a:t>
            </a:r>
            <a:r>
              <a:rPr sz="2200" spc="-135" dirty="0">
                <a:latin typeface="Times New Roman"/>
                <a:cs typeface="Times New Roman"/>
              </a:rPr>
              <a:t> </a:t>
            </a:r>
            <a:r>
              <a:rPr sz="2200" spc="-15" dirty="0">
                <a:latin typeface="Arial"/>
                <a:cs typeface="Arial"/>
              </a:rPr>
              <a:t>a</a:t>
            </a:r>
            <a:r>
              <a:rPr sz="2200" dirty="0">
                <a:latin typeface="Times New Roman"/>
                <a:cs typeface="Times New Roman"/>
              </a:rPr>
              <a:t>  </a:t>
            </a:r>
            <a:r>
              <a:rPr sz="2200" spc="-140" dirty="0">
                <a:latin typeface="Times New Roman"/>
                <a:cs typeface="Times New Roman"/>
              </a:rPr>
              <a:t> </a:t>
            </a:r>
            <a:r>
              <a:rPr sz="2200" spc="-20" dirty="0">
                <a:latin typeface="Arial"/>
                <a:cs typeface="Arial"/>
              </a:rPr>
              <a:t>d</a:t>
            </a:r>
            <a:r>
              <a:rPr sz="2200" spc="-10" dirty="0">
                <a:latin typeface="Arial"/>
                <a:cs typeface="Arial"/>
              </a:rPr>
              <a:t>oc</a:t>
            </a:r>
            <a:r>
              <a:rPr sz="2200" spc="-25" dirty="0">
                <a:latin typeface="Arial"/>
                <a:cs typeface="Arial"/>
              </a:rPr>
              <a:t>um</a:t>
            </a:r>
            <a:r>
              <a:rPr sz="2200" spc="-10" dirty="0">
                <a:latin typeface="Arial"/>
                <a:cs typeface="Arial"/>
              </a:rPr>
              <a:t>e</a:t>
            </a:r>
            <a:r>
              <a:rPr sz="2200" spc="-20" dirty="0">
                <a:latin typeface="Arial"/>
                <a:cs typeface="Arial"/>
              </a:rPr>
              <a:t>n</a:t>
            </a:r>
            <a:r>
              <a:rPr sz="2200" spc="-10" dirty="0">
                <a:latin typeface="Arial"/>
                <a:cs typeface="Arial"/>
              </a:rPr>
              <a:t>t</a:t>
            </a:r>
            <a:r>
              <a:rPr sz="2200" dirty="0">
                <a:latin typeface="Times New Roman"/>
                <a:cs typeface="Times New Roman"/>
              </a:rPr>
              <a:t>  </a:t>
            </a:r>
            <a:r>
              <a:rPr sz="2200" spc="-145" dirty="0">
                <a:latin typeface="Times New Roman"/>
                <a:cs typeface="Times New Roman"/>
              </a:rPr>
              <a:t> </a:t>
            </a:r>
            <a:r>
              <a:rPr sz="2200" spc="-10" dirty="0">
                <a:latin typeface="Arial"/>
                <a:cs typeface="Arial"/>
              </a:rPr>
              <a:t>st</a:t>
            </a:r>
            <a:r>
              <a:rPr sz="2200" dirty="0">
                <a:latin typeface="Arial"/>
                <a:cs typeface="Arial"/>
              </a:rPr>
              <a:t>or</a:t>
            </a:r>
            <a:r>
              <a:rPr sz="2200" spc="-20" dirty="0">
                <a:latin typeface="Arial"/>
                <a:cs typeface="Arial"/>
              </a:rPr>
              <a:t>e</a:t>
            </a:r>
            <a:r>
              <a:rPr sz="2200" spc="-10" dirty="0">
                <a:latin typeface="Arial"/>
                <a:cs typeface="Arial"/>
              </a:rPr>
              <a:t>,</a:t>
            </a:r>
            <a:r>
              <a:rPr sz="2200" dirty="0">
                <a:latin typeface="Times New Roman"/>
                <a:cs typeface="Times New Roman"/>
              </a:rPr>
              <a:t>  </a:t>
            </a:r>
            <a:r>
              <a:rPr sz="2200" spc="-130" dirty="0">
                <a:latin typeface="Times New Roman"/>
                <a:cs typeface="Times New Roman"/>
              </a:rPr>
              <a:t> </a:t>
            </a:r>
            <a:r>
              <a:rPr sz="2200" spc="-10" dirty="0">
                <a:latin typeface="Arial"/>
                <a:cs typeface="Arial"/>
              </a:rPr>
              <a:t>th</a:t>
            </a:r>
            <a:r>
              <a:rPr sz="2200" spc="-15" dirty="0">
                <a:latin typeface="Arial"/>
                <a:cs typeface="Arial"/>
              </a:rPr>
              <a:t>is</a:t>
            </a:r>
            <a:endParaRPr sz="2200" dirty="0">
              <a:latin typeface="Arial"/>
              <a:cs typeface="Arial"/>
            </a:endParaRPr>
          </a:p>
          <a:p>
            <a:pPr marL="12700" marR="5715" algn="just">
              <a:lnSpc>
                <a:spcPct val="200000"/>
              </a:lnSpc>
            </a:pPr>
            <a:r>
              <a:rPr sz="2200" spc="-20" dirty="0">
                <a:latin typeface="Arial"/>
                <a:cs typeface="Arial"/>
              </a:rPr>
              <a:t>da</a:t>
            </a:r>
            <a:r>
              <a:rPr sz="2200" spc="-10" dirty="0">
                <a:latin typeface="Arial"/>
                <a:cs typeface="Arial"/>
              </a:rPr>
              <a:t>t</a:t>
            </a:r>
            <a:r>
              <a:rPr sz="2200" spc="-20" dirty="0">
                <a:latin typeface="Arial"/>
                <a:cs typeface="Arial"/>
              </a:rPr>
              <a:t>ab</a:t>
            </a:r>
            <a:r>
              <a:rPr sz="2200" spc="-10" dirty="0">
                <a:latin typeface="Arial"/>
                <a:cs typeface="Arial"/>
              </a:rPr>
              <a:t>a</a:t>
            </a:r>
            <a:r>
              <a:rPr sz="2200" spc="-15" dirty="0">
                <a:latin typeface="Arial"/>
                <a:cs typeface="Arial"/>
              </a:rPr>
              <a:t>se</a:t>
            </a:r>
            <a:r>
              <a:rPr sz="2200" spc="150" dirty="0">
                <a:latin typeface="Times New Roman"/>
                <a:cs typeface="Times New Roman"/>
              </a:rPr>
              <a:t> </a:t>
            </a:r>
            <a:r>
              <a:rPr sz="2200" spc="-10" dirty="0">
                <a:latin typeface="Arial"/>
                <a:cs typeface="Arial"/>
              </a:rPr>
              <a:t>is</a:t>
            </a:r>
            <a:r>
              <a:rPr sz="2200" spc="140" dirty="0">
                <a:latin typeface="Times New Roman"/>
                <a:cs typeface="Times New Roman"/>
              </a:rPr>
              <a:t> </a:t>
            </a:r>
            <a:r>
              <a:rPr sz="2200" spc="-20" dirty="0">
                <a:latin typeface="Arial"/>
                <a:cs typeface="Arial"/>
              </a:rPr>
              <a:t>de</a:t>
            </a:r>
            <a:r>
              <a:rPr sz="2200" spc="-10" dirty="0">
                <a:latin typeface="Arial"/>
                <a:cs typeface="Arial"/>
              </a:rPr>
              <a:t>si</a:t>
            </a:r>
            <a:r>
              <a:rPr sz="2200" spc="-15" dirty="0">
                <a:latin typeface="Arial"/>
                <a:cs typeface="Arial"/>
              </a:rPr>
              <a:t>g</a:t>
            </a:r>
            <a:r>
              <a:rPr sz="2200" spc="-20" dirty="0">
                <a:latin typeface="Arial"/>
                <a:cs typeface="Arial"/>
              </a:rPr>
              <a:t>ne</a:t>
            </a:r>
            <a:r>
              <a:rPr sz="2200" spc="-15" dirty="0">
                <a:latin typeface="Arial"/>
                <a:cs typeface="Arial"/>
              </a:rPr>
              <a:t>d</a:t>
            </a:r>
            <a:r>
              <a:rPr sz="2200" spc="150" dirty="0">
                <a:latin typeface="Times New Roman"/>
                <a:cs typeface="Times New Roman"/>
              </a:rPr>
              <a:t> </a:t>
            </a:r>
            <a:r>
              <a:rPr sz="2200" spc="-10" dirty="0">
                <a:latin typeface="Arial"/>
                <a:cs typeface="Arial"/>
              </a:rPr>
              <a:t>for</a:t>
            </a:r>
            <a:r>
              <a:rPr sz="2200" spc="135" dirty="0">
                <a:latin typeface="Times New Roman"/>
                <a:cs typeface="Times New Roman"/>
              </a:rPr>
              <a:t> </a:t>
            </a:r>
            <a:r>
              <a:rPr sz="2200" spc="-10" dirty="0">
                <a:latin typeface="Arial"/>
                <a:cs typeface="Arial"/>
              </a:rPr>
              <a:t>st</a:t>
            </a:r>
            <a:r>
              <a:rPr sz="2200" spc="-15" dirty="0">
                <a:latin typeface="Arial"/>
                <a:cs typeface="Arial"/>
              </a:rPr>
              <a:t>or</a:t>
            </a:r>
            <a:r>
              <a:rPr sz="2200" dirty="0">
                <a:latin typeface="Arial"/>
                <a:cs typeface="Arial"/>
              </a:rPr>
              <a:t>i</a:t>
            </a:r>
            <a:r>
              <a:rPr sz="2200" spc="-20" dirty="0">
                <a:latin typeface="Arial"/>
                <a:cs typeface="Arial"/>
              </a:rPr>
              <a:t>ng</a:t>
            </a:r>
            <a:r>
              <a:rPr sz="2200" spc="-10" dirty="0">
                <a:latin typeface="Arial"/>
                <a:cs typeface="Arial"/>
              </a:rPr>
              <a:t>,</a:t>
            </a:r>
            <a:r>
              <a:rPr sz="2200" spc="145" dirty="0">
                <a:latin typeface="Times New Roman"/>
                <a:cs typeface="Times New Roman"/>
              </a:rPr>
              <a:t> </a:t>
            </a:r>
            <a:r>
              <a:rPr sz="2200" spc="-10" dirty="0">
                <a:latin typeface="Arial"/>
                <a:cs typeface="Arial"/>
              </a:rPr>
              <a:t>ret</a:t>
            </a:r>
            <a:r>
              <a:rPr sz="2200" spc="0" dirty="0">
                <a:latin typeface="Arial"/>
                <a:cs typeface="Arial"/>
              </a:rPr>
              <a:t>r</a:t>
            </a:r>
            <a:r>
              <a:rPr sz="2200" spc="-10" dirty="0">
                <a:latin typeface="Arial"/>
                <a:cs typeface="Arial"/>
              </a:rPr>
              <a:t>i</a:t>
            </a:r>
            <a:r>
              <a:rPr sz="2200" spc="-15" dirty="0">
                <a:latin typeface="Arial"/>
                <a:cs typeface="Arial"/>
              </a:rPr>
              <a:t>eving</a:t>
            </a:r>
            <a:r>
              <a:rPr sz="2200" spc="-10" dirty="0">
                <a:latin typeface="Times New Roman"/>
                <a:cs typeface="Times New Roman"/>
              </a:rPr>
              <a:t> </a:t>
            </a:r>
            <a:r>
              <a:rPr sz="2200" spc="-15" dirty="0">
                <a:latin typeface="Arial"/>
                <a:cs typeface="Arial"/>
              </a:rPr>
              <a:t>and</a:t>
            </a:r>
            <a:r>
              <a:rPr sz="2200" dirty="0">
                <a:latin typeface="Times New Roman"/>
                <a:cs typeface="Times New Roman"/>
              </a:rPr>
              <a:t>        </a:t>
            </a:r>
            <a:r>
              <a:rPr sz="2200" spc="130" dirty="0">
                <a:latin typeface="Times New Roman"/>
                <a:cs typeface="Times New Roman"/>
              </a:rPr>
              <a:t> </a:t>
            </a:r>
            <a:r>
              <a:rPr sz="2200" spc="-20" dirty="0">
                <a:latin typeface="Arial"/>
                <a:cs typeface="Arial"/>
              </a:rPr>
              <a:t>m</a:t>
            </a:r>
            <a:r>
              <a:rPr sz="2200" spc="-10" dirty="0">
                <a:latin typeface="Arial"/>
                <a:cs typeface="Arial"/>
              </a:rPr>
              <a:t>a</a:t>
            </a:r>
            <a:r>
              <a:rPr sz="2200" spc="-20" dirty="0">
                <a:latin typeface="Arial"/>
                <a:cs typeface="Arial"/>
              </a:rPr>
              <a:t>na</a:t>
            </a:r>
            <a:r>
              <a:rPr sz="2200" spc="-10" dirty="0">
                <a:latin typeface="Arial"/>
                <a:cs typeface="Arial"/>
              </a:rPr>
              <a:t>gi</a:t>
            </a:r>
            <a:r>
              <a:rPr sz="2200" spc="-15" dirty="0">
                <a:latin typeface="Arial"/>
                <a:cs typeface="Arial"/>
              </a:rPr>
              <a:t>ng</a:t>
            </a:r>
            <a:r>
              <a:rPr sz="2200" dirty="0">
                <a:latin typeface="Times New Roman"/>
                <a:cs typeface="Times New Roman"/>
              </a:rPr>
              <a:t>        </a:t>
            </a:r>
            <a:r>
              <a:rPr sz="2200" spc="135" dirty="0">
                <a:latin typeface="Times New Roman"/>
                <a:cs typeface="Times New Roman"/>
              </a:rPr>
              <a:t> </a:t>
            </a:r>
            <a:r>
              <a:rPr sz="2200" spc="-20" dirty="0">
                <a:latin typeface="Arial"/>
                <a:cs typeface="Arial"/>
              </a:rPr>
              <a:t>do</a:t>
            </a:r>
            <a:r>
              <a:rPr sz="2200" spc="-10" dirty="0">
                <a:latin typeface="Arial"/>
                <a:cs typeface="Arial"/>
              </a:rPr>
              <a:t>c</a:t>
            </a:r>
            <a:r>
              <a:rPr sz="2200" spc="-20" dirty="0">
                <a:latin typeface="Arial"/>
                <a:cs typeface="Arial"/>
              </a:rPr>
              <a:t>umen</a:t>
            </a:r>
            <a:r>
              <a:rPr sz="2200" spc="5" dirty="0">
                <a:latin typeface="Arial"/>
                <a:cs typeface="Arial"/>
              </a:rPr>
              <a:t>t</a:t>
            </a:r>
            <a:r>
              <a:rPr sz="2200" spc="-10" dirty="0">
                <a:latin typeface="Arial"/>
                <a:cs typeface="Arial"/>
              </a:rPr>
              <a:t>-</a:t>
            </a:r>
            <a:r>
              <a:rPr sz="2200" spc="-5" dirty="0">
                <a:latin typeface="Arial"/>
                <a:cs typeface="Arial"/>
              </a:rPr>
              <a:t>o</a:t>
            </a:r>
            <a:r>
              <a:rPr sz="2200" spc="-10" dirty="0">
                <a:latin typeface="Arial"/>
                <a:cs typeface="Arial"/>
              </a:rPr>
              <a:t>rie</a:t>
            </a:r>
            <a:r>
              <a:rPr sz="2200" spc="-15" dirty="0">
                <a:latin typeface="Arial"/>
                <a:cs typeface="Arial"/>
              </a:rPr>
              <a:t>nted</a:t>
            </a:r>
            <a:r>
              <a:rPr sz="2200" spc="-10" dirty="0">
                <a:latin typeface="Times New Roman"/>
                <a:cs typeface="Times New Roman"/>
              </a:rPr>
              <a:t> </a:t>
            </a:r>
            <a:r>
              <a:rPr sz="2200" spc="-10" dirty="0">
                <a:latin typeface="Arial"/>
                <a:cs typeface="Arial"/>
              </a:rPr>
              <a:t>i</a:t>
            </a:r>
            <a:r>
              <a:rPr sz="2200" spc="-15" dirty="0">
                <a:latin typeface="Arial"/>
                <a:cs typeface="Arial"/>
              </a:rPr>
              <a:t>nform</a:t>
            </a:r>
            <a:r>
              <a:rPr sz="2200" spc="-5" dirty="0">
                <a:latin typeface="Arial"/>
                <a:cs typeface="Arial"/>
              </a:rPr>
              <a:t>a</a:t>
            </a:r>
            <a:r>
              <a:rPr sz="2200" spc="-10" dirty="0">
                <a:latin typeface="Arial"/>
                <a:cs typeface="Arial"/>
              </a:rPr>
              <a:t>tion.</a:t>
            </a:r>
            <a:r>
              <a:rPr sz="2200" dirty="0">
                <a:latin typeface="Times New Roman"/>
                <a:cs typeface="Times New Roman"/>
              </a:rPr>
              <a:t> </a:t>
            </a:r>
            <a:r>
              <a:rPr sz="2200" spc="5" dirty="0">
                <a:latin typeface="Times New Roman"/>
                <a:cs typeface="Times New Roman"/>
              </a:rPr>
              <a:t> </a:t>
            </a:r>
            <a:r>
              <a:rPr sz="2200" spc="-20" dirty="0">
                <a:latin typeface="Arial"/>
                <a:cs typeface="Arial"/>
              </a:rPr>
              <a:t>Do</a:t>
            </a:r>
            <a:r>
              <a:rPr sz="2200" spc="-15" dirty="0">
                <a:latin typeface="Arial"/>
                <a:cs typeface="Arial"/>
              </a:rPr>
              <a:t>c</a:t>
            </a:r>
            <a:r>
              <a:rPr sz="2200" spc="-20" dirty="0">
                <a:latin typeface="Arial"/>
                <a:cs typeface="Arial"/>
              </a:rPr>
              <a:t>umen</a:t>
            </a:r>
            <a:r>
              <a:rPr sz="2200" spc="-10" dirty="0">
                <a:latin typeface="Arial"/>
                <a:cs typeface="Arial"/>
              </a:rPr>
              <a:t>t</a:t>
            </a:r>
            <a:r>
              <a:rPr sz="2200" dirty="0">
                <a:latin typeface="Times New Roman"/>
                <a:cs typeface="Times New Roman"/>
              </a:rPr>
              <a:t> </a:t>
            </a:r>
            <a:r>
              <a:rPr sz="2200" spc="25" dirty="0">
                <a:latin typeface="Times New Roman"/>
                <a:cs typeface="Times New Roman"/>
              </a:rPr>
              <a:t> </a:t>
            </a:r>
            <a:r>
              <a:rPr sz="2200" spc="-20" dirty="0">
                <a:latin typeface="Arial"/>
                <a:cs typeface="Arial"/>
              </a:rPr>
              <a:t>da</a:t>
            </a:r>
            <a:r>
              <a:rPr sz="2200" spc="-10" dirty="0">
                <a:latin typeface="Arial"/>
                <a:cs typeface="Arial"/>
              </a:rPr>
              <a:t>t</a:t>
            </a:r>
            <a:r>
              <a:rPr sz="2200" spc="-20" dirty="0">
                <a:latin typeface="Arial"/>
                <a:cs typeface="Arial"/>
              </a:rPr>
              <a:t>ab</a:t>
            </a:r>
            <a:r>
              <a:rPr sz="2200" spc="-10" dirty="0">
                <a:latin typeface="Arial"/>
                <a:cs typeface="Arial"/>
              </a:rPr>
              <a:t>a</a:t>
            </a:r>
            <a:r>
              <a:rPr sz="2200" spc="-15" dirty="0">
                <a:latin typeface="Arial"/>
                <a:cs typeface="Arial"/>
              </a:rPr>
              <a:t>s</a:t>
            </a:r>
            <a:r>
              <a:rPr sz="2200" spc="-10" dirty="0">
                <a:latin typeface="Arial"/>
                <a:cs typeface="Arial"/>
              </a:rPr>
              <a:t>e</a:t>
            </a:r>
            <a:r>
              <a:rPr sz="2200" spc="-15" dirty="0">
                <a:latin typeface="Arial"/>
                <a:cs typeface="Arial"/>
              </a:rPr>
              <a:t>s</a:t>
            </a:r>
            <a:r>
              <a:rPr sz="2200" dirty="0">
                <a:latin typeface="Times New Roman"/>
                <a:cs typeface="Times New Roman"/>
              </a:rPr>
              <a:t> </a:t>
            </a:r>
            <a:r>
              <a:rPr sz="2200" spc="15" dirty="0">
                <a:latin typeface="Times New Roman"/>
                <a:cs typeface="Times New Roman"/>
              </a:rPr>
              <a:t> </a:t>
            </a:r>
            <a:r>
              <a:rPr sz="2200" spc="-20" dirty="0">
                <a:latin typeface="Arial"/>
                <a:cs typeface="Arial"/>
              </a:rPr>
              <a:t>u</a:t>
            </a:r>
            <a:r>
              <a:rPr sz="2200" spc="-10" dirty="0">
                <a:latin typeface="Arial"/>
                <a:cs typeface="Arial"/>
              </a:rPr>
              <a:t>s</a:t>
            </a:r>
            <a:r>
              <a:rPr sz="2200" spc="-20" dirty="0">
                <a:latin typeface="Arial"/>
                <a:cs typeface="Arial"/>
              </a:rPr>
              <a:t>ua</a:t>
            </a:r>
            <a:r>
              <a:rPr sz="2200" dirty="0">
                <a:latin typeface="Arial"/>
                <a:cs typeface="Arial"/>
              </a:rPr>
              <a:t>l</a:t>
            </a:r>
            <a:r>
              <a:rPr sz="2200" spc="-15" dirty="0">
                <a:latin typeface="Arial"/>
                <a:cs typeface="Arial"/>
              </a:rPr>
              <a:t>ly</a:t>
            </a:r>
            <a:r>
              <a:rPr sz="2200" spc="-15" dirty="0">
                <a:latin typeface="Times New Roman"/>
                <a:cs typeface="Times New Roman"/>
              </a:rPr>
              <a:t> </a:t>
            </a:r>
            <a:r>
              <a:rPr sz="2200" spc="-20" dirty="0">
                <a:latin typeface="Arial"/>
                <a:cs typeface="Arial"/>
              </a:rPr>
              <a:t>pa</a:t>
            </a:r>
            <a:r>
              <a:rPr sz="2200" dirty="0">
                <a:latin typeface="Arial"/>
                <a:cs typeface="Arial"/>
              </a:rPr>
              <a:t>i</a:t>
            </a:r>
            <a:r>
              <a:rPr sz="2200" spc="-10" dirty="0">
                <a:latin typeface="Arial"/>
                <a:cs typeface="Arial"/>
              </a:rPr>
              <a:t>r</a:t>
            </a:r>
            <a:r>
              <a:rPr sz="2200" dirty="0">
                <a:latin typeface="Times New Roman"/>
                <a:cs typeface="Times New Roman"/>
              </a:rPr>
              <a:t>   </a:t>
            </a:r>
            <a:r>
              <a:rPr sz="2200" spc="-135" dirty="0">
                <a:latin typeface="Times New Roman"/>
                <a:cs typeface="Times New Roman"/>
              </a:rPr>
              <a:t> </a:t>
            </a:r>
            <a:r>
              <a:rPr sz="2200" spc="-20" dirty="0">
                <a:latin typeface="Arial"/>
                <a:cs typeface="Arial"/>
              </a:rPr>
              <a:t>ea</a:t>
            </a:r>
            <a:r>
              <a:rPr sz="2200" spc="-10" dirty="0">
                <a:latin typeface="Arial"/>
                <a:cs typeface="Arial"/>
              </a:rPr>
              <a:t>c</a:t>
            </a:r>
            <a:r>
              <a:rPr sz="2200" spc="-15" dirty="0">
                <a:latin typeface="Arial"/>
                <a:cs typeface="Arial"/>
              </a:rPr>
              <a:t>h</a:t>
            </a:r>
            <a:r>
              <a:rPr sz="2200" dirty="0">
                <a:latin typeface="Times New Roman"/>
                <a:cs typeface="Times New Roman"/>
              </a:rPr>
              <a:t>   </a:t>
            </a:r>
            <a:r>
              <a:rPr sz="2200" spc="-130" dirty="0">
                <a:latin typeface="Times New Roman"/>
                <a:cs typeface="Times New Roman"/>
              </a:rPr>
              <a:t> </a:t>
            </a:r>
            <a:r>
              <a:rPr sz="2200" spc="-15" dirty="0">
                <a:latin typeface="Arial"/>
                <a:cs typeface="Arial"/>
              </a:rPr>
              <a:t>k</a:t>
            </a:r>
            <a:r>
              <a:rPr sz="2200" spc="-10" dirty="0">
                <a:latin typeface="Arial"/>
                <a:cs typeface="Arial"/>
              </a:rPr>
              <a:t>e</a:t>
            </a:r>
            <a:r>
              <a:rPr sz="2200" spc="-15" dirty="0">
                <a:latin typeface="Arial"/>
                <a:cs typeface="Arial"/>
              </a:rPr>
              <a:t>y</a:t>
            </a:r>
            <a:r>
              <a:rPr sz="2200" dirty="0">
                <a:latin typeface="Times New Roman"/>
                <a:cs typeface="Times New Roman"/>
              </a:rPr>
              <a:t>   </a:t>
            </a:r>
            <a:r>
              <a:rPr sz="2200" spc="-140" dirty="0">
                <a:latin typeface="Times New Roman"/>
                <a:cs typeface="Times New Roman"/>
              </a:rPr>
              <a:t> </a:t>
            </a:r>
            <a:r>
              <a:rPr sz="2200" spc="-15" dirty="0">
                <a:latin typeface="Arial"/>
                <a:cs typeface="Arial"/>
              </a:rPr>
              <a:t>with</a:t>
            </a:r>
            <a:r>
              <a:rPr sz="2200" dirty="0">
                <a:latin typeface="Times New Roman"/>
                <a:cs typeface="Times New Roman"/>
              </a:rPr>
              <a:t>   </a:t>
            </a:r>
            <a:r>
              <a:rPr sz="2200" spc="-130" dirty="0">
                <a:latin typeface="Times New Roman"/>
                <a:cs typeface="Times New Roman"/>
              </a:rPr>
              <a:t> </a:t>
            </a:r>
            <a:r>
              <a:rPr sz="2200" spc="-15" dirty="0">
                <a:latin typeface="Arial"/>
                <a:cs typeface="Arial"/>
              </a:rPr>
              <a:t>a</a:t>
            </a:r>
            <a:r>
              <a:rPr sz="2200" dirty="0">
                <a:latin typeface="Times New Roman"/>
                <a:cs typeface="Times New Roman"/>
              </a:rPr>
              <a:t>   </a:t>
            </a:r>
            <a:r>
              <a:rPr sz="2200" spc="-135" dirty="0">
                <a:latin typeface="Times New Roman"/>
                <a:cs typeface="Times New Roman"/>
              </a:rPr>
              <a:t> </a:t>
            </a:r>
            <a:r>
              <a:rPr sz="2200" spc="-15" dirty="0">
                <a:latin typeface="Arial"/>
                <a:cs typeface="Arial"/>
              </a:rPr>
              <a:t>c</a:t>
            </a:r>
            <a:r>
              <a:rPr sz="2200" spc="-10" dirty="0">
                <a:latin typeface="Arial"/>
                <a:cs typeface="Arial"/>
              </a:rPr>
              <a:t>o</a:t>
            </a:r>
            <a:r>
              <a:rPr sz="2200" spc="-15" dirty="0">
                <a:latin typeface="Arial"/>
                <a:cs typeface="Arial"/>
              </a:rPr>
              <a:t>mplex</a:t>
            </a:r>
            <a:r>
              <a:rPr sz="2200" dirty="0">
                <a:latin typeface="Times New Roman"/>
                <a:cs typeface="Times New Roman"/>
              </a:rPr>
              <a:t>   </a:t>
            </a:r>
            <a:r>
              <a:rPr sz="2200" spc="-140" dirty="0">
                <a:latin typeface="Times New Roman"/>
                <a:cs typeface="Times New Roman"/>
              </a:rPr>
              <a:t> </a:t>
            </a:r>
            <a:r>
              <a:rPr sz="2200" spc="-20" dirty="0">
                <a:latin typeface="Arial"/>
                <a:cs typeface="Arial"/>
              </a:rPr>
              <a:t>da</a:t>
            </a:r>
            <a:r>
              <a:rPr sz="2200" spc="0" dirty="0">
                <a:latin typeface="Arial"/>
                <a:cs typeface="Arial"/>
              </a:rPr>
              <a:t>t</a:t>
            </a:r>
            <a:r>
              <a:rPr sz="2200" spc="-15" dirty="0">
                <a:latin typeface="Arial"/>
                <a:cs typeface="Arial"/>
              </a:rPr>
              <a:t>a</a:t>
            </a:r>
            <a:r>
              <a:rPr sz="2200" spc="-10" dirty="0">
                <a:latin typeface="Times New Roman"/>
                <a:cs typeface="Times New Roman"/>
              </a:rPr>
              <a:t> </a:t>
            </a:r>
            <a:r>
              <a:rPr sz="2200" spc="-10" dirty="0">
                <a:latin typeface="Arial"/>
                <a:cs typeface="Arial"/>
              </a:rPr>
              <a:t>structure</a:t>
            </a:r>
            <a:r>
              <a:rPr sz="2200" spc="80" dirty="0">
                <a:latin typeface="Times New Roman"/>
                <a:cs typeface="Times New Roman"/>
              </a:rPr>
              <a:t> </a:t>
            </a:r>
            <a:r>
              <a:rPr sz="2200" spc="-15" dirty="0">
                <a:latin typeface="Arial"/>
                <a:cs typeface="Arial"/>
              </a:rPr>
              <a:t>(ca</a:t>
            </a:r>
            <a:r>
              <a:rPr sz="2200" dirty="0">
                <a:latin typeface="Arial"/>
                <a:cs typeface="Arial"/>
              </a:rPr>
              <a:t>l</a:t>
            </a:r>
            <a:r>
              <a:rPr sz="2200" spc="-15" dirty="0">
                <a:latin typeface="Arial"/>
                <a:cs typeface="Arial"/>
              </a:rPr>
              <a:t>led</a:t>
            </a:r>
            <a:r>
              <a:rPr sz="2200" spc="55" dirty="0">
                <a:latin typeface="Times New Roman"/>
                <a:cs typeface="Times New Roman"/>
              </a:rPr>
              <a:t> </a:t>
            </a:r>
            <a:r>
              <a:rPr sz="2200" spc="-15" dirty="0">
                <a:latin typeface="Arial"/>
                <a:cs typeface="Arial"/>
              </a:rPr>
              <a:t>a</a:t>
            </a:r>
            <a:r>
              <a:rPr sz="2200" spc="60" dirty="0">
                <a:latin typeface="Times New Roman"/>
                <a:cs typeface="Times New Roman"/>
              </a:rPr>
              <a:t> </a:t>
            </a:r>
            <a:r>
              <a:rPr sz="2200" spc="-20" dirty="0">
                <a:latin typeface="Arial"/>
                <a:cs typeface="Arial"/>
              </a:rPr>
              <a:t>do</a:t>
            </a:r>
            <a:r>
              <a:rPr sz="2200" spc="-10" dirty="0">
                <a:latin typeface="Arial"/>
                <a:cs typeface="Arial"/>
              </a:rPr>
              <a:t>c</a:t>
            </a:r>
            <a:r>
              <a:rPr sz="2200" spc="-20" dirty="0">
                <a:latin typeface="Arial"/>
                <a:cs typeface="Arial"/>
              </a:rPr>
              <a:t>ument</a:t>
            </a:r>
            <a:r>
              <a:rPr sz="2200" spc="-10" dirty="0">
                <a:latin typeface="Arial"/>
                <a:cs typeface="Arial"/>
              </a:rPr>
              <a:t>).</a:t>
            </a:r>
            <a:endParaRPr sz="2200" dirty="0">
              <a:latin typeface="Arial"/>
              <a:cs typeface="Arial"/>
            </a:endParaRPr>
          </a:p>
        </p:txBody>
      </p:sp>
      <p:sp>
        <p:nvSpPr>
          <p:cNvPr id="3" name="object 3"/>
          <p:cNvSpPr/>
          <p:nvPr/>
        </p:nvSpPr>
        <p:spPr>
          <a:xfrm>
            <a:off x="7926323" y="870204"/>
            <a:ext cx="630935" cy="6629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392923" y="1837944"/>
            <a:ext cx="3756659" cy="3182111"/>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5"/>
              </a:rPr>
              <a:t>ww</a:t>
            </a:r>
            <a:r>
              <a:rPr spc="-45" dirty="0">
                <a:hlinkClick r:id="rId5"/>
              </a:rPr>
              <a:t>w</a:t>
            </a:r>
            <a:r>
              <a:rPr spc="-5" dirty="0">
                <a:hlinkClick r:id="rId5"/>
              </a:rPr>
              <a:t>.se</a:t>
            </a:r>
            <a:r>
              <a:rPr spc="-20" dirty="0">
                <a:hlinkClick r:id="rId5"/>
              </a:rPr>
              <a:t>n</a:t>
            </a:r>
            <a:r>
              <a:rPr spc="-5" dirty="0">
                <a:hlinkClick r:id="rId5"/>
              </a:rPr>
              <a:t>a</a:t>
            </a:r>
            <a:r>
              <a:rPr dirty="0">
                <a:hlinkClick r:id="rId5"/>
              </a:rPr>
              <a:t>t</a:t>
            </a:r>
            <a:r>
              <a:rPr spc="-5" dirty="0">
                <a:hlinkClick r:id="rId5"/>
              </a:rPr>
              <a:t>i</a:t>
            </a:r>
            <a:r>
              <a:rPr dirty="0">
                <a:hlinkClick r:id="rId5"/>
              </a:rPr>
              <a:t>.ed</a:t>
            </a:r>
            <a:r>
              <a:rPr spc="-10" dirty="0">
                <a:hlinkClick r:id="rId5"/>
              </a:rPr>
              <a:t>u</a:t>
            </a:r>
            <a:r>
              <a:rPr dirty="0">
                <a:hlinkClick r:id="rId5"/>
              </a:rPr>
              <a:t>.pe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5BC63BB-5357-A5EE-D55E-78418A1DEBC6}"/>
              </a:ext>
            </a:extLst>
          </p:cNvPr>
          <p:cNvSpPr>
            <a:spLocks noGrp="1"/>
          </p:cNvSpPr>
          <p:nvPr>
            <p:ph type="title"/>
          </p:nvPr>
        </p:nvSpPr>
        <p:spPr>
          <a:xfrm>
            <a:off x="1378458" y="420751"/>
            <a:ext cx="8138159" cy="553998"/>
          </a:xfrm>
        </p:spPr>
        <p:txBody>
          <a:bodyPr/>
          <a:lstStyle/>
          <a:p>
            <a:pPr algn="ctr"/>
            <a:r>
              <a:rPr lang="es-PE"/>
              <a:t>VOCABULARY (VOCABULARIO)</a:t>
            </a:r>
            <a:endParaRPr lang="es-PE" dirty="0"/>
          </a:p>
        </p:txBody>
      </p:sp>
      <p:graphicFrame>
        <p:nvGraphicFramePr>
          <p:cNvPr id="9" name="Tabla 8">
            <a:extLst>
              <a:ext uri="{FF2B5EF4-FFF2-40B4-BE49-F238E27FC236}">
                <a16:creationId xmlns:a16="http://schemas.microsoft.com/office/drawing/2014/main" id="{0119B85A-AA1B-FCBA-5DA1-8C723FF8323A}"/>
              </a:ext>
            </a:extLst>
          </p:cNvPr>
          <p:cNvGraphicFramePr>
            <a:graphicFrameLocks noGrp="1"/>
          </p:cNvGraphicFramePr>
          <p:nvPr>
            <p:extLst>
              <p:ext uri="{D42A27DB-BD31-4B8C-83A1-F6EECF244321}">
                <p14:modId xmlns:p14="http://schemas.microsoft.com/office/powerpoint/2010/main" val="201718062"/>
              </p:ext>
            </p:extLst>
          </p:nvPr>
        </p:nvGraphicFramePr>
        <p:xfrm>
          <a:off x="1295400" y="1786207"/>
          <a:ext cx="8049600" cy="2746800"/>
        </p:xfrm>
        <a:graphic>
          <a:graphicData uri="http://schemas.openxmlformats.org/drawingml/2006/table">
            <a:tbl>
              <a:tblPr/>
              <a:tblGrid>
                <a:gridCol w="8049600">
                  <a:extLst>
                    <a:ext uri="{9D8B030D-6E8A-4147-A177-3AD203B41FA5}">
                      <a16:colId xmlns:a16="http://schemas.microsoft.com/office/drawing/2014/main" val="1598098391"/>
                    </a:ext>
                  </a:extLst>
                </a:gridCol>
              </a:tblGrid>
              <a:tr h="457800">
                <a:tc>
                  <a:txBody>
                    <a:bodyPr/>
                    <a:lstStyle/>
                    <a:p>
                      <a:pPr algn="ctr"/>
                      <a:r>
                        <a:rPr lang="es-PE" sz="1200" b="1" dirty="0">
                          <a:effectLst/>
                          <a:latin typeface="inherit"/>
                        </a:rPr>
                        <a:t>WORDS</a:t>
                      </a:r>
                    </a:p>
                  </a:txBody>
                  <a:tcPr marL="59589" marR="59589" marT="29795" marB="29795" anchor="ctr">
                    <a:lnL w="9525" cap="flat" cmpd="sng" algn="ctr">
                      <a:solidFill>
                        <a:srgbClr val="CDCDCD"/>
                      </a:solidFill>
                      <a:prstDash val="solid"/>
                      <a:round/>
                      <a:headEnd type="none" w="med" len="med"/>
                      <a:tailEnd type="none" w="med" len="med"/>
                    </a:lnL>
                    <a:lnR w="9525"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solidFill>
                      <a:srgbClr val="F8F8F8"/>
                    </a:solidFill>
                  </a:tcPr>
                </a:tc>
                <a:extLst>
                  <a:ext uri="{0D108BD9-81ED-4DB2-BD59-A6C34878D82A}">
                    <a16:rowId xmlns:a16="http://schemas.microsoft.com/office/drawing/2014/main" val="2700209256"/>
                  </a:ext>
                </a:extLst>
              </a:tr>
              <a:tr h="457800">
                <a:tc>
                  <a:txBody>
                    <a:bodyPr/>
                    <a:lstStyle/>
                    <a:p>
                      <a:r>
                        <a:rPr lang="es-PE" sz="1200" b="0" dirty="0">
                          <a:effectLst/>
                          <a:latin typeface="inherit"/>
                        </a:rPr>
                        <a:t>✔ </a:t>
                      </a:r>
                      <a:r>
                        <a:rPr lang="es-PE" sz="1200" b="0" dirty="0" err="1">
                          <a:effectLst/>
                          <a:latin typeface="inherit"/>
                        </a:rPr>
                        <a:t>Relational</a:t>
                      </a:r>
                      <a:r>
                        <a:rPr lang="es-PE" sz="1200" b="0" dirty="0">
                          <a:effectLst/>
                          <a:latin typeface="inherit"/>
                        </a:rPr>
                        <a:t> </a:t>
                      </a:r>
                      <a:r>
                        <a:rPr lang="es-PE" sz="1200" b="0" dirty="0" err="1">
                          <a:effectLst/>
                          <a:latin typeface="inherit"/>
                        </a:rPr>
                        <a:t>databases</a:t>
                      </a:r>
                      <a:endParaRPr lang="es-PE" sz="1200" b="0" dirty="0">
                        <a:effectLst/>
                        <a:latin typeface="inherit"/>
                      </a:endParaRPr>
                    </a:p>
                  </a:txBody>
                  <a:tcPr marL="59589" marR="59589" marT="29795" marB="29795" anchor="ctr">
                    <a:lnL w="9525" cap="flat" cmpd="sng" algn="ctr">
                      <a:solidFill>
                        <a:srgbClr val="CDCDCD"/>
                      </a:solidFill>
                      <a:prstDash val="solid"/>
                      <a:round/>
                      <a:headEnd type="none" w="med" len="med"/>
                      <a:tailEnd type="none" w="med" len="med"/>
                    </a:lnL>
                    <a:lnR w="9525"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2481648606"/>
                  </a:ext>
                </a:extLst>
              </a:tr>
              <a:tr h="457800">
                <a:tc>
                  <a:txBody>
                    <a:bodyPr/>
                    <a:lstStyle/>
                    <a:p>
                      <a:r>
                        <a:rPr lang="es-PE" sz="1200" b="0" dirty="0">
                          <a:effectLst/>
                          <a:latin typeface="inherit"/>
                        </a:rPr>
                        <a:t>✔ Popular </a:t>
                      </a:r>
                      <a:r>
                        <a:rPr lang="es-PE" sz="1200" b="0" dirty="0" err="1">
                          <a:effectLst/>
                          <a:latin typeface="inherit"/>
                        </a:rPr>
                        <a:t>relational</a:t>
                      </a:r>
                      <a:r>
                        <a:rPr lang="es-PE" sz="1200" b="0" dirty="0">
                          <a:effectLst/>
                          <a:latin typeface="inherit"/>
                        </a:rPr>
                        <a:t>/SQL </a:t>
                      </a:r>
                      <a:r>
                        <a:rPr lang="es-PE" sz="1200" b="0" dirty="0" err="1">
                          <a:effectLst/>
                          <a:latin typeface="inherit"/>
                        </a:rPr>
                        <a:t>databases</a:t>
                      </a:r>
                      <a:endParaRPr lang="es-PE" sz="1200" b="0" dirty="0">
                        <a:effectLst/>
                        <a:latin typeface="inherit"/>
                      </a:endParaRPr>
                    </a:p>
                  </a:txBody>
                  <a:tcPr marL="59589" marR="59589" marT="29795" marB="29795" anchor="ctr">
                    <a:lnL w="9525" cap="flat" cmpd="sng" algn="ctr">
                      <a:solidFill>
                        <a:srgbClr val="CDCDCD"/>
                      </a:solidFill>
                      <a:prstDash val="solid"/>
                      <a:round/>
                      <a:headEnd type="none" w="med" len="med"/>
                      <a:tailEnd type="none" w="med" len="med"/>
                    </a:lnL>
                    <a:lnR w="9525"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2335648214"/>
                  </a:ext>
                </a:extLst>
              </a:tr>
              <a:tr h="457800">
                <a:tc>
                  <a:txBody>
                    <a:bodyPr/>
                    <a:lstStyle/>
                    <a:p>
                      <a:r>
                        <a:rPr lang="es-PE" sz="1200" b="0" dirty="0">
                          <a:effectLst/>
                          <a:latin typeface="inherit"/>
                        </a:rPr>
                        <a:t>✔ Non-</a:t>
                      </a:r>
                      <a:r>
                        <a:rPr lang="es-PE" sz="1200" b="0" dirty="0" err="1">
                          <a:effectLst/>
                          <a:latin typeface="inherit"/>
                        </a:rPr>
                        <a:t>relational</a:t>
                      </a:r>
                      <a:r>
                        <a:rPr lang="es-PE" sz="1200" b="0" dirty="0">
                          <a:effectLst/>
                          <a:latin typeface="inherit"/>
                        </a:rPr>
                        <a:t> </a:t>
                      </a:r>
                      <a:r>
                        <a:rPr lang="es-PE" sz="1200" b="0" dirty="0" err="1">
                          <a:effectLst/>
                          <a:latin typeface="inherit"/>
                        </a:rPr>
                        <a:t>databases</a:t>
                      </a:r>
                      <a:endParaRPr lang="es-PE" sz="1200" b="0" dirty="0">
                        <a:effectLst/>
                        <a:latin typeface="inherit"/>
                      </a:endParaRPr>
                    </a:p>
                  </a:txBody>
                  <a:tcPr marL="59589" marR="59589" marT="29795" marB="29795" anchor="ctr">
                    <a:lnL w="9525" cap="flat" cmpd="sng" algn="ctr">
                      <a:solidFill>
                        <a:srgbClr val="CDCDCD"/>
                      </a:solidFill>
                      <a:prstDash val="solid"/>
                      <a:round/>
                      <a:headEnd type="none" w="med" len="med"/>
                      <a:tailEnd type="none" w="med" len="med"/>
                    </a:lnL>
                    <a:lnR w="9525"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1676446845"/>
                  </a:ext>
                </a:extLst>
              </a:tr>
              <a:tr h="457800">
                <a:tc>
                  <a:txBody>
                    <a:bodyPr/>
                    <a:lstStyle/>
                    <a:p>
                      <a:r>
                        <a:rPr lang="es-PE" sz="1200" b="0" dirty="0">
                          <a:effectLst/>
                          <a:latin typeface="inherit"/>
                        </a:rPr>
                        <a:t>✔ </a:t>
                      </a:r>
                      <a:r>
                        <a:rPr lang="es-PE" sz="1200" b="0" dirty="0" err="1">
                          <a:effectLst/>
                          <a:latin typeface="inherit"/>
                        </a:rPr>
                        <a:t>Types</a:t>
                      </a:r>
                      <a:r>
                        <a:rPr lang="es-PE" sz="1200" b="0" dirty="0">
                          <a:effectLst/>
                          <a:latin typeface="inherit"/>
                        </a:rPr>
                        <a:t> </a:t>
                      </a:r>
                      <a:r>
                        <a:rPr lang="es-PE" sz="1200" b="0" dirty="0" err="1">
                          <a:effectLst/>
                          <a:latin typeface="inherit"/>
                        </a:rPr>
                        <a:t>of</a:t>
                      </a:r>
                      <a:r>
                        <a:rPr lang="es-PE" sz="1200" b="0" dirty="0">
                          <a:effectLst/>
                          <a:latin typeface="inherit"/>
                        </a:rPr>
                        <a:t> NoSQL </a:t>
                      </a:r>
                      <a:r>
                        <a:rPr lang="es-PE" sz="1200" b="0" dirty="0" err="1">
                          <a:effectLst/>
                          <a:latin typeface="inherit"/>
                        </a:rPr>
                        <a:t>databases</a:t>
                      </a:r>
                      <a:r>
                        <a:rPr lang="es-PE" sz="1200" b="0" dirty="0">
                          <a:effectLst/>
                          <a:latin typeface="inherit"/>
                        </a:rPr>
                        <a:t> </a:t>
                      </a:r>
                    </a:p>
                  </a:txBody>
                  <a:tcPr marL="59589" marR="59589" marT="29795" marB="29795" anchor="ctr">
                    <a:lnL w="9525" cap="flat" cmpd="sng" algn="ctr">
                      <a:solidFill>
                        <a:srgbClr val="CDCDCD"/>
                      </a:solidFill>
                      <a:prstDash val="solid"/>
                      <a:round/>
                      <a:headEnd type="none" w="med" len="med"/>
                      <a:tailEnd type="none" w="med" len="med"/>
                    </a:lnL>
                    <a:lnR w="9525"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760779005"/>
                  </a:ext>
                </a:extLst>
              </a:tr>
              <a:tr h="457800">
                <a:tc>
                  <a:txBody>
                    <a:bodyPr/>
                    <a:lstStyle/>
                    <a:p>
                      <a:r>
                        <a:rPr lang="es-PE" sz="1200" b="0" dirty="0">
                          <a:effectLst/>
                          <a:latin typeface="inherit"/>
                        </a:rPr>
                        <a:t>✔ Popular non-</a:t>
                      </a:r>
                      <a:r>
                        <a:rPr lang="es-PE" sz="1200" b="0" dirty="0" err="1">
                          <a:effectLst/>
                          <a:latin typeface="inherit"/>
                        </a:rPr>
                        <a:t>relational</a:t>
                      </a:r>
                      <a:r>
                        <a:rPr lang="es-PE" sz="1200" b="0" dirty="0">
                          <a:effectLst/>
                          <a:latin typeface="inherit"/>
                        </a:rPr>
                        <a:t>/NoSQL </a:t>
                      </a:r>
                      <a:r>
                        <a:rPr lang="es-PE" sz="1200" b="0" dirty="0" err="1">
                          <a:effectLst/>
                          <a:latin typeface="inherit"/>
                        </a:rPr>
                        <a:t>databases</a:t>
                      </a:r>
                      <a:endParaRPr lang="es-PE" sz="1200" b="0" dirty="0">
                        <a:effectLst/>
                        <a:latin typeface="inherit"/>
                      </a:endParaRPr>
                    </a:p>
                  </a:txBody>
                  <a:tcPr marL="59589" marR="59589" marT="29795" marB="29795" anchor="ctr">
                    <a:lnL w="9525" cap="flat" cmpd="sng" algn="ctr">
                      <a:solidFill>
                        <a:srgbClr val="CDCDCD"/>
                      </a:solidFill>
                      <a:prstDash val="solid"/>
                      <a:round/>
                      <a:headEnd type="none" w="med" len="med"/>
                      <a:tailEnd type="none" w="med" len="med"/>
                    </a:lnL>
                    <a:lnR w="9525" cap="flat" cmpd="sng" algn="ctr">
                      <a:solidFill>
                        <a:srgbClr val="CDCDCD"/>
                      </a:solidFill>
                      <a:prstDash val="solid"/>
                      <a:round/>
                      <a:headEnd type="none" w="med" len="med"/>
                      <a:tailEnd type="none" w="med" len="med"/>
                    </a:lnR>
                    <a:lnT w="9525" cap="flat" cmpd="sng" algn="ctr">
                      <a:solidFill>
                        <a:srgbClr val="CDCDCD"/>
                      </a:solidFill>
                      <a:prstDash val="solid"/>
                      <a:round/>
                      <a:headEnd type="none" w="med" len="med"/>
                      <a:tailEnd type="none" w="med" len="med"/>
                    </a:lnT>
                    <a:lnB w="9525" cap="flat" cmpd="sng" algn="ctr">
                      <a:solidFill>
                        <a:srgbClr val="CDCDCD"/>
                      </a:solidFill>
                      <a:prstDash val="solid"/>
                      <a:round/>
                      <a:headEnd type="none" w="med" len="med"/>
                      <a:tailEnd type="none" w="med" len="med"/>
                    </a:lnB>
                    <a:solidFill>
                      <a:srgbClr val="FFFFFF"/>
                    </a:solidFill>
                  </a:tcPr>
                </a:tc>
                <a:extLst>
                  <a:ext uri="{0D108BD9-81ED-4DB2-BD59-A6C34878D82A}">
                    <a16:rowId xmlns:a16="http://schemas.microsoft.com/office/drawing/2014/main" val="2554845482"/>
                  </a:ext>
                </a:extLst>
              </a:tr>
            </a:tbl>
          </a:graphicData>
        </a:graphic>
      </p:graphicFrame>
      <p:sp>
        <p:nvSpPr>
          <p:cNvPr id="10" name="Rectangle 3">
            <a:extLst>
              <a:ext uri="{FF2B5EF4-FFF2-40B4-BE49-F238E27FC236}">
                <a16:creationId xmlns:a16="http://schemas.microsoft.com/office/drawing/2014/main" id="{7ECFCF0F-AB0A-5092-6F55-ED4BED997545}"/>
              </a:ext>
            </a:extLst>
          </p:cNvPr>
          <p:cNvSpPr>
            <a:spLocks noChangeArrowheads="1"/>
          </p:cNvSpPr>
          <p:nvPr/>
        </p:nvSpPr>
        <p:spPr bwMode="auto">
          <a:xfrm>
            <a:off x="1295400" y="2438400"/>
            <a:ext cx="22125676" cy="274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s-PE" altLang="es-PE" sz="1800" b="0" i="0" u="none" strike="noStrike" cap="none" normalizeH="0" baseline="0">
                <a:ln>
                  <a:noFill/>
                </a:ln>
                <a:solidFill>
                  <a:schemeClr val="tx1"/>
                </a:solidFill>
                <a:effectLst/>
                <a:latin typeface="Arial" panose="020B0604020202020204" pitchFamily="34" charset="0"/>
              </a:rPr>
            </a:br>
            <a:endParaRPr kumimoji="0" lang="es-PE" altLang="es-PE" sz="1800" b="0" i="0" u="none" strike="noStrike" cap="none" normalizeH="0" baseline="0">
              <a:ln>
                <a:noFill/>
              </a:ln>
              <a:solidFill>
                <a:schemeClr val="tx1"/>
              </a:solidFill>
              <a:effectLst/>
              <a:latin typeface="Arial" panose="020B0604020202020204" pitchFamily="34" charset="0"/>
            </a:endParaRPr>
          </a:p>
        </p:txBody>
      </p:sp>
      <p:sp>
        <p:nvSpPr>
          <p:cNvPr id="12" name="CuadroTexto 11">
            <a:extLst>
              <a:ext uri="{FF2B5EF4-FFF2-40B4-BE49-F238E27FC236}">
                <a16:creationId xmlns:a16="http://schemas.microsoft.com/office/drawing/2014/main" id="{E37A954E-8901-9083-ABDC-5D562AB7984E}"/>
              </a:ext>
            </a:extLst>
          </p:cNvPr>
          <p:cNvSpPr txBox="1"/>
          <p:nvPr/>
        </p:nvSpPr>
        <p:spPr>
          <a:xfrm>
            <a:off x="4380736" y="2299900"/>
            <a:ext cx="2934463" cy="276999"/>
          </a:xfrm>
          <a:prstGeom prst="rect">
            <a:avLst/>
          </a:prstGeom>
          <a:noFill/>
        </p:spPr>
        <p:txBody>
          <a:bodyPr wrap="square">
            <a:spAutoFit/>
          </a:bodyPr>
          <a:lstStyle/>
          <a:p>
            <a:pPr marL="12700">
              <a:lnSpc>
                <a:spcPct val="100000"/>
              </a:lnSpc>
              <a:spcBef>
                <a:spcPts val="1575"/>
              </a:spcBef>
              <a:tabLst>
                <a:tab pos="469265" algn="l"/>
              </a:tabLst>
            </a:pPr>
            <a:r>
              <a:rPr lang="es-PE" sz="1200" dirty="0">
                <a:highlight>
                  <a:srgbClr val="FFFF00"/>
                </a:highlight>
                <a:latin typeface="Arial MT"/>
                <a:cs typeface="Arial MT"/>
              </a:rPr>
              <a:t>✔ Bases de datos relacionales </a:t>
            </a:r>
          </a:p>
        </p:txBody>
      </p:sp>
      <p:sp>
        <p:nvSpPr>
          <p:cNvPr id="16" name="CuadroTexto 15">
            <a:extLst>
              <a:ext uri="{FF2B5EF4-FFF2-40B4-BE49-F238E27FC236}">
                <a16:creationId xmlns:a16="http://schemas.microsoft.com/office/drawing/2014/main" id="{5E54F5FF-73A3-7598-7A17-446D1452EDB1}"/>
              </a:ext>
            </a:extLst>
          </p:cNvPr>
          <p:cNvSpPr txBox="1"/>
          <p:nvPr/>
        </p:nvSpPr>
        <p:spPr>
          <a:xfrm>
            <a:off x="4565296" y="3260214"/>
            <a:ext cx="2521304" cy="276999"/>
          </a:xfrm>
          <a:prstGeom prst="rect">
            <a:avLst/>
          </a:prstGeom>
          <a:noFill/>
        </p:spPr>
        <p:txBody>
          <a:bodyPr wrap="square">
            <a:spAutoFit/>
          </a:bodyPr>
          <a:lstStyle/>
          <a:p>
            <a:pPr marL="12700">
              <a:lnSpc>
                <a:spcPct val="100000"/>
              </a:lnSpc>
              <a:spcBef>
                <a:spcPts val="1575"/>
              </a:spcBef>
              <a:tabLst>
                <a:tab pos="469265" algn="l"/>
              </a:tabLst>
            </a:pPr>
            <a:r>
              <a:rPr lang="es-PE" sz="1200" dirty="0">
                <a:highlight>
                  <a:srgbClr val="FFFF00"/>
                </a:highlight>
                <a:latin typeface="Arial MT"/>
                <a:cs typeface="Arial MT"/>
              </a:rPr>
              <a:t>✔ Bases de datos no relacionales </a:t>
            </a:r>
          </a:p>
        </p:txBody>
      </p:sp>
      <p:sp>
        <p:nvSpPr>
          <p:cNvPr id="17" name="CuadroTexto 16">
            <a:extLst>
              <a:ext uri="{FF2B5EF4-FFF2-40B4-BE49-F238E27FC236}">
                <a16:creationId xmlns:a16="http://schemas.microsoft.com/office/drawing/2014/main" id="{612F6898-9AEA-0FB8-05F8-7BCC7AC544C0}"/>
              </a:ext>
            </a:extLst>
          </p:cNvPr>
          <p:cNvSpPr txBox="1"/>
          <p:nvPr/>
        </p:nvSpPr>
        <p:spPr>
          <a:xfrm>
            <a:off x="4549019" y="3713847"/>
            <a:ext cx="2766179" cy="276999"/>
          </a:xfrm>
          <a:prstGeom prst="rect">
            <a:avLst/>
          </a:prstGeom>
          <a:noFill/>
        </p:spPr>
        <p:txBody>
          <a:bodyPr wrap="square">
            <a:spAutoFit/>
          </a:bodyPr>
          <a:lstStyle/>
          <a:p>
            <a:pPr marL="12700">
              <a:lnSpc>
                <a:spcPct val="100000"/>
              </a:lnSpc>
              <a:spcBef>
                <a:spcPts val="1575"/>
              </a:spcBef>
              <a:tabLst>
                <a:tab pos="469265" algn="l"/>
              </a:tabLst>
            </a:pPr>
            <a:r>
              <a:rPr lang="es-ES" sz="1200" dirty="0">
                <a:highlight>
                  <a:srgbClr val="FFFF00"/>
                </a:highlight>
                <a:latin typeface="Arial MT"/>
                <a:cs typeface="Arial MT"/>
              </a:rPr>
              <a:t>✔ Tipos de bases de datos NoSQL</a:t>
            </a:r>
            <a:endParaRPr lang="es-PE" sz="1200" dirty="0">
              <a:highlight>
                <a:srgbClr val="FFFF00"/>
              </a:highlight>
              <a:latin typeface="Arial MT"/>
              <a:cs typeface="Arial MT"/>
            </a:endParaRPr>
          </a:p>
        </p:txBody>
      </p:sp>
      <p:sp>
        <p:nvSpPr>
          <p:cNvPr id="18" name="CuadroTexto 17">
            <a:extLst>
              <a:ext uri="{FF2B5EF4-FFF2-40B4-BE49-F238E27FC236}">
                <a16:creationId xmlns:a16="http://schemas.microsoft.com/office/drawing/2014/main" id="{DAC01F31-EB97-C808-0813-5771265619DA}"/>
              </a:ext>
            </a:extLst>
          </p:cNvPr>
          <p:cNvSpPr txBox="1"/>
          <p:nvPr/>
        </p:nvSpPr>
        <p:spPr>
          <a:xfrm>
            <a:off x="4575652" y="4189406"/>
            <a:ext cx="4415948" cy="276999"/>
          </a:xfrm>
          <a:prstGeom prst="rect">
            <a:avLst/>
          </a:prstGeom>
          <a:noFill/>
        </p:spPr>
        <p:txBody>
          <a:bodyPr wrap="square">
            <a:spAutoFit/>
          </a:bodyPr>
          <a:lstStyle/>
          <a:p>
            <a:pPr marL="12700">
              <a:lnSpc>
                <a:spcPct val="100000"/>
              </a:lnSpc>
              <a:spcBef>
                <a:spcPts val="1575"/>
              </a:spcBef>
              <a:tabLst>
                <a:tab pos="469265" algn="l"/>
              </a:tabLst>
            </a:pPr>
            <a:r>
              <a:rPr lang="es-PE" sz="1200" dirty="0">
                <a:highlight>
                  <a:srgbClr val="FFFF00"/>
                </a:highlight>
                <a:latin typeface="Arial MT"/>
                <a:cs typeface="Arial MT"/>
              </a:rPr>
              <a:t>✔ Bases de datos populares no relacionales/NoSQL </a:t>
            </a:r>
          </a:p>
        </p:txBody>
      </p:sp>
      <p:sp>
        <p:nvSpPr>
          <p:cNvPr id="19" name="CuadroTexto 18">
            <a:extLst>
              <a:ext uri="{FF2B5EF4-FFF2-40B4-BE49-F238E27FC236}">
                <a16:creationId xmlns:a16="http://schemas.microsoft.com/office/drawing/2014/main" id="{4DBDC9F4-71DD-644B-41D7-4AAB5717D1B4}"/>
              </a:ext>
            </a:extLst>
          </p:cNvPr>
          <p:cNvSpPr txBox="1"/>
          <p:nvPr/>
        </p:nvSpPr>
        <p:spPr>
          <a:xfrm>
            <a:off x="4549020" y="2764496"/>
            <a:ext cx="3528180" cy="276999"/>
          </a:xfrm>
          <a:prstGeom prst="rect">
            <a:avLst/>
          </a:prstGeom>
          <a:noFill/>
        </p:spPr>
        <p:txBody>
          <a:bodyPr wrap="square">
            <a:spAutoFit/>
          </a:bodyPr>
          <a:lstStyle/>
          <a:p>
            <a:pPr marL="12700">
              <a:lnSpc>
                <a:spcPct val="100000"/>
              </a:lnSpc>
              <a:spcBef>
                <a:spcPts val="1575"/>
              </a:spcBef>
              <a:tabLst>
                <a:tab pos="469265" algn="l"/>
              </a:tabLst>
            </a:pPr>
            <a:r>
              <a:rPr lang="es-PE" sz="1200" dirty="0">
                <a:highlight>
                  <a:srgbClr val="FFFF00"/>
                </a:highlight>
                <a:latin typeface="Arial MT"/>
                <a:cs typeface="Arial MT"/>
              </a:rPr>
              <a:t>✔ Bases de datos SQL/relacionales populares </a:t>
            </a:r>
          </a:p>
        </p:txBody>
      </p:sp>
    </p:spTree>
    <p:extLst>
      <p:ext uri="{BB962C8B-B14F-4D97-AF65-F5344CB8AC3E}">
        <p14:creationId xmlns:p14="http://schemas.microsoft.com/office/powerpoint/2010/main" val="24694838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42418" y="1375856"/>
            <a:ext cx="6010905" cy="3459922"/>
          </a:xfrm>
          <a:prstGeom prst="rect">
            <a:avLst/>
          </a:prstGeom>
        </p:spPr>
        <p:txBody>
          <a:bodyPr vert="horz" wrap="square" lIns="0" tIns="0" rIns="0" bIns="0" rtlCol="0">
            <a:spAutoFit/>
          </a:bodyPr>
          <a:lstStyle/>
          <a:p>
            <a:pPr marL="469900" indent="-457200" algn="just">
              <a:lnSpc>
                <a:spcPct val="100000"/>
              </a:lnSpc>
              <a:buAutoNum type="arabicPeriod"/>
            </a:pPr>
            <a:r>
              <a:rPr lang="en-US" sz="2200" spc="-20" dirty="0">
                <a:solidFill>
                  <a:srgbClr val="0004FF"/>
                </a:solidFill>
                <a:latin typeface="Arial"/>
                <a:cs typeface="Arial"/>
              </a:rPr>
              <a:t>Bases de datos orientadas a documentos.</a:t>
            </a:r>
          </a:p>
          <a:p>
            <a:pPr marL="12700" algn="just">
              <a:lnSpc>
                <a:spcPct val="100000"/>
              </a:lnSpc>
            </a:pPr>
            <a:endParaRPr lang="en-US" sz="2200" dirty="0">
              <a:highlight>
                <a:srgbClr val="FFFF00"/>
              </a:highlight>
              <a:latin typeface="Arial"/>
              <a:cs typeface="Arial"/>
            </a:endParaRPr>
          </a:p>
          <a:p>
            <a:pPr algn="just">
              <a:lnSpc>
                <a:spcPct val="100000"/>
              </a:lnSpc>
              <a:spcBef>
                <a:spcPts val="52"/>
              </a:spcBef>
            </a:pPr>
            <a:r>
              <a:rPr lang="es-ES" sz="2250" dirty="0">
                <a:highlight>
                  <a:srgbClr val="FFFF00"/>
                </a:highlight>
                <a:latin typeface="Arial" panose="020B0604020202020204" pitchFamily="34" charset="0"/>
                <a:cs typeface="Arial" panose="020B0604020202020204" pitchFamily="34" charset="0"/>
              </a:rPr>
              <a:t>También conocidas como almacenes de documentos, estas bases de datos están diseñadas para almacenar, recuperar y gestionar información orientada a documentos. Las bases de datos de documentos generalmente asocian cada clave con una estructura de datos compleja (llamada documento).</a:t>
            </a:r>
            <a:endParaRPr lang="en-US" sz="2250" dirty="0">
              <a:highlight>
                <a:srgbClr val="FFFF00"/>
              </a:highlight>
              <a:latin typeface="Arial" panose="020B0604020202020204" pitchFamily="34" charset="0"/>
              <a:cs typeface="Arial" panose="020B0604020202020204" pitchFamily="34" charset="0"/>
            </a:endParaRPr>
          </a:p>
        </p:txBody>
      </p:sp>
      <p:sp>
        <p:nvSpPr>
          <p:cNvPr id="3" name="object 3"/>
          <p:cNvSpPr/>
          <p:nvPr/>
        </p:nvSpPr>
        <p:spPr>
          <a:xfrm>
            <a:off x="7926323" y="870204"/>
            <a:ext cx="630935" cy="6629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392923" y="1837944"/>
            <a:ext cx="3756659" cy="3182111"/>
          </a:xfrm>
          <a:prstGeom prst="rect">
            <a:avLst/>
          </a:prstGeom>
          <a:blipFill>
            <a:blip r:embed="rId4" cstate="print"/>
            <a:stretch>
              <a:fillRect/>
            </a:stretch>
          </a:blipFill>
        </p:spPr>
        <p:txBody>
          <a:bodyPr wrap="square" lIns="0" tIns="0" rIns="0" bIns="0" rtlCol="0"/>
          <a:lstStyle/>
          <a:p>
            <a:endParaRPr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5"/>
              </a:rPr>
              <a:t>ww</a:t>
            </a:r>
            <a:r>
              <a:rPr spc="-45" dirty="0">
                <a:hlinkClick r:id="rId5"/>
              </a:rPr>
              <a:t>w</a:t>
            </a:r>
            <a:r>
              <a:rPr spc="-5" dirty="0">
                <a:hlinkClick r:id="rId5"/>
              </a:rPr>
              <a:t>.se</a:t>
            </a:r>
            <a:r>
              <a:rPr spc="-20" dirty="0">
                <a:hlinkClick r:id="rId5"/>
              </a:rPr>
              <a:t>n</a:t>
            </a:r>
            <a:r>
              <a:rPr spc="-5" dirty="0">
                <a:hlinkClick r:id="rId5"/>
              </a:rPr>
              <a:t>a</a:t>
            </a:r>
            <a:r>
              <a:rPr dirty="0">
                <a:hlinkClick r:id="rId5"/>
              </a:rPr>
              <a:t>t</a:t>
            </a:r>
            <a:r>
              <a:rPr spc="-5" dirty="0">
                <a:hlinkClick r:id="rId5"/>
              </a:rPr>
              <a:t>i</a:t>
            </a:r>
            <a:r>
              <a:rPr dirty="0">
                <a:hlinkClick r:id="rId5"/>
              </a:rPr>
              <a:t>.ed</a:t>
            </a:r>
            <a:r>
              <a:rPr spc="-10" dirty="0">
                <a:hlinkClick r:id="rId5"/>
              </a:rPr>
              <a:t>u</a:t>
            </a:r>
            <a:r>
              <a:rPr dirty="0">
                <a:hlinkClick r:id="rId5"/>
              </a:rPr>
              <a:t>.pe</a:t>
            </a:r>
          </a:p>
        </p:txBody>
      </p:sp>
    </p:spTree>
    <p:extLst>
      <p:ext uri="{BB962C8B-B14F-4D97-AF65-F5344CB8AC3E}">
        <p14:creationId xmlns:p14="http://schemas.microsoft.com/office/powerpoint/2010/main" val="1960892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69838" y="806514"/>
            <a:ext cx="5319395" cy="5334635"/>
          </a:xfrm>
          <a:prstGeom prst="rect">
            <a:avLst/>
          </a:prstGeom>
        </p:spPr>
        <p:txBody>
          <a:bodyPr vert="horz" wrap="square" lIns="0" tIns="0" rIns="0" bIns="0" rtlCol="0">
            <a:spAutoFit/>
          </a:bodyPr>
          <a:lstStyle/>
          <a:p>
            <a:pPr marL="323215" indent="-310515" algn="just">
              <a:lnSpc>
                <a:spcPct val="100000"/>
              </a:lnSpc>
              <a:buClr>
                <a:srgbClr val="0004FF"/>
              </a:buClr>
              <a:buFont typeface="Arial"/>
              <a:buAutoNum type="arabicPeriod" startAt="2"/>
              <a:tabLst>
                <a:tab pos="323850" algn="l"/>
              </a:tabLst>
            </a:pPr>
            <a:r>
              <a:rPr sz="2200" spc="-15" dirty="0">
                <a:solidFill>
                  <a:srgbClr val="0004FF"/>
                </a:solidFill>
                <a:latin typeface="Arial"/>
                <a:cs typeface="Arial"/>
              </a:rPr>
              <a:t>Ke</a:t>
            </a:r>
            <a:r>
              <a:rPr sz="2200" spc="-20" dirty="0">
                <a:solidFill>
                  <a:srgbClr val="0004FF"/>
                </a:solidFill>
                <a:latin typeface="Arial"/>
                <a:cs typeface="Arial"/>
              </a:rPr>
              <a:t>y</a:t>
            </a:r>
            <a:r>
              <a:rPr sz="2200" spc="-10" dirty="0">
                <a:solidFill>
                  <a:srgbClr val="0004FF"/>
                </a:solidFill>
                <a:latin typeface="Arial"/>
                <a:cs typeface="Arial"/>
              </a:rPr>
              <a:t>-</a:t>
            </a:r>
            <a:r>
              <a:rPr sz="2200" spc="-185" dirty="0">
                <a:solidFill>
                  <a:srgbClr val="0004FF"/>
                </a:solidFill>
                <a:latin typeface="Arial"/>
                <a:cs typeface="Arial"/>
              </a:rPr>
              <a:t>V</a:t>
            </a:r>
            <a:r>
              <a:rPr sz="2200" spc="-20" dirty="0">
                <a:solidFill>
                  <a:srgbClr val="0004FF"/>
                </a:solidFill>
                <a:latin typeface="Arial"/>
                <a:cs typeface="Arial"/>
              </a:rPr>
              <a:t>a</a:t>
            </a:r>
            <a:r>
              <a:rPr sz="2200" spc="-5" dirty="0">
                <a:solidFill>
                  <a:srgbClr val="0004FF"/>
                </a:solidFill>
                <a:latin typeface="Arial"/>
                <a:cs typeface="Arial"/>
              </a:rPr>
              <a:t>l</a:t>
            </a:r>
            <a:r>
              <a:rPr sz="2200" spc="-20" dirty="0">
                <a:solidFill>
                  <a:srgbClr val="0004FF"/>
                </a:solidFill>
                <a:latin typeface="Arial"/>
                <a:cs typeface="Arial"/>
              </a:rPr>
              <a:t>u</a:t>
            </a:r>
            <a:r>
              <a:rPr sz="2200" spc="-15" dirty="0">
                <a:solidFill>
                  <a:srgbClr val="0004FF"/>
                </a:solidFill>
                <a:latin typeface="Arial"/>
                <a:cs typeface="Arial"/>
              </a:rPr>
              <a:t>e</a:t>
            </a:r>
            <a:r>
              <a:rPr sz="2200" spc="80" dirty="0">
                <a:solidFill>
                  <a:srgbClr val="0004FF"/>
                </a:solidFill>
                <a:latin typeface="Times New Roman"/>
                <a:cs typeface="Times New Roman"/>
              </a:rPr>
              <a:t> </a:t>
            </a:r>
            <a:r>
              <a:rPr sz="2200" spc="-15" dirty="0">
                <a:solidFill>
                  <a:srgbClr val="0004FF"/>
                </a:solidFill>
                <a:latin typeface="Arial"/>
                <a:cs typeface="Arial"/>
              </a:rPr>
              <a:t>Stores</a:t>
            </a:r>
            <a:endParaRPr sz="2200" dirty="0">
              <a:latin typeface="Arial"/>
              <a:cs typeface="Arial"/>
            </a:endParaRPr>
          </a:p>
          <a:p>
            <a:pPr marL="12700" marR="6350" algn="just">
              <a:lnSpc>
                <a:spcPct val="150000"/>
              </a:lnSpc>
            </a:pPr>
            <a:r>
              <a:rPr sz="2200" spc="-15" dirty="0">
                <a:latin typeface="Arial"/>
                <a:cs typeface="Arial"/>
              </a:rPr>
              <a:t>A</a:t>
            </a:r>
            <a:r>
              <a:rPr sz="2200" spc="70" dirty="0">
                <a:latin typeface="Times New Roman"/>
                <a:cs typeface="Times New Roman"/>
              </a:rPr>
              <a:t> </a:t>
            </a:r>
            <a:r>
              <a:rPr sz="2200" spc="-20" dirty="0">
                <a:latin typeface="Arial"/>
                <a:cs typeface="Arial"/>
              </a:rPr>
              <a:t>da</a:t>
            </a:r>
            <a:r>
              <a:rPr sz="2200" spc="-10" dirty="0">
                <a:latin typeface="Arial"/>
                <a:cs typeface="Arial"/>
              </a:rPr>
              <a:t>t</a:t>
            </a:r>
            <a:r>
              <a:rPr sz="2200" spc="-20" dirty="0">
                <a:latin typeface="Arial"/>
                <a:cs typeface="Arial"/>
              </a:rPr>
              <a:t>ab</a:t>
            </a:r>
            <a:r>
              <a:rPr sz="2200" spc="-10" dirty="0">
                <a:latin typeface="Arial"/>
                <a:cs typeface="Arial"/>
              </a:rPr>
              <a:t>a</a:t>
            </a:r>
            <a:r>
              <a:rPr sz="2200" spc="-15" dirty="0">
                <a:latin typeface="Arial"/>
                <a:cs typeface="Arial"/>
              </a:rPr>
              <a:t>se</a:t>
            </a:r>
            <a:r>
              <a:rPr sz="2200" spc="220" dirty="0">
                <a:latin typeface="Times New Roman"/>
                <a:cs typeface="Times New Roman"/>
              </a:rPr>
              <a:t> </a:t>
            </a:r>
            <a:r>
              <a:rPr sz="2200" spc="-10" dirty="0">
                <a:latin typeface="Arial"/>
                <a:cs typeface="Arial"/>
              </a:rPr>
              <a:t>that</a:t>
            </a:r>
            <a:r>
              <a:rPr sz="2200" spc="195" dirty="0">
                <a:latin typeface="Times New Roman"/>
                <a:cs typeface="Times New Roman"/>
              </a:rPr>
              <a:t> </a:t>
            </a:r>
            <a:r>
              <a:rPr sz="2200" spc="-20" dirty="0">
                <a:latin typeface="Arial"/>
                <a:cs typeface="Arial"/>
              </a:rPr>
              <a:t>u</a:t>
            </a:r>
            <a:r>
              <a:rPr sz="2200" spc="-10" dirty="0">
                <a:latin typeface="Arial"/>
                <a:cs typeface="Arial"/>
              </a:rPr>
              <a:t>s</a:t>
            </a:r>
            <a:r>
              <a:rPr sz="2200" spc="-20" dirty="0">
                <a:latin typeface="Arial"/>
                <a:cs typeface="Arial"/>
              </a:rPr>
              <a:t>e</a:t>
            </a:r>
            <a:r>
              <a:rPr sz="2200" spc="-15" dirty="0">
                <a:latin typeface="Arial"/>
                <a:cs typeface="Arial"/>
              </a:rPr>
              <a:t>s</a:t>
            </a:r>
            <a:r>
              <a:rPr sz="2200" spc="204" dirty="0">
                <a:latin typeface="Times New Roman"/>
                <a:cs typeface="Times New Roman"/>
              </a:rPr>
              <a:t> </a:t>
            </a:r>
            <a:r>
              <a:rPr sz="2200" spc="-20" dirty="0">
                <a:latin typeface="Arial"/>
                <a:cs typeface="Arial"/>
              </a:rPr>
              <a:t>d</a:t>
            </a:r>
            <a:r>
              <a:rPr sz="2200" spc="-5" dirty="0">
                <a:latin typeface="Arial"/>
                <a:cs typeface="Arial"/>
              </a:rPr>
              <a:t>i</a:t>
            </a:r>
            <a:r>
              <a:rPr sz="2200" spc="-45" dirty="0">
                <a:latin typeface="Arial"/>
                <a:cs typeface="Arial"/>
              </a:rPr>
              <a:t>f</a:t>
            </a:r>
            <a:r>
              <a:rPr sz="2200" spc="-10" dirty="0">
                <a:latin typeface="Arial"/>
                <a:cs typeface="Arial"/>
              </a:rPr>
              <a:t>fere</a:t>
            </a:r>
            <a:r>
              <a:rPr sz="2200" spc="-20" dirty="0">
                <a:latin typeface="Arial"/>
                <a:cs typeface="Arial"/>
              </a:rPr>
              <a:t>n</a:t>
            </a:r>
            <a:r>
              <a:rPr sz="2200" spc="-10" dirty="0">
                <a:latin typeface="Arial"/>
                <a:cs typeface="Arial"/>
              </a:rPr>
              <a:t>t</a:t>
            </a:r>
            <a:r>
              <a:rPr sz="2200" spc="204" dirty="0">
                <a:latin typeface="Times New Roman"/>
                <a:cs typeface="Times New Roman"/>
              </a:rPr>
              <a:t> </a:t>
            </a:r>
            <a:r>
              <a:rPr sz="2200" spc="-15" dirty="0">
                <a:latin typeface="Arial"/>
                <a:cs typeface="Arial"/>
              </a:rPr>
              <a:t>k</a:t>
            </a:r>
            <a:r>
              <a:rPr sz="2200" dirty="0">
                <a:latin typeface="Arial"/>
                <a:cs typeface="Arial"/>
              </a:rPr>
              <a:t>e</a:t>
            </a:r>
            <a:r>
              <a:rPr sz="2200" spc="-15" dirty="0">
                <a:latin typeface="Arial"/>
                <a:cs typeface="Arial"/>
              </a:rPr>
              <a:t>ys</a:t>
            </a:r>
            <a:r>
              <a:rPr sz="2200" spc="204" dirty="0">
                <a:latin typeface="Times New Roman"/>
                <a:cs typeface="Times New Roman"/>
              </a:rPr>
              <a:t> </a:t>
            </a:r>
            <a:r>
              <a:rPr sz="2200" spc="-20" dirty="0">
                <a:latin typeface="Arial"/>
                <a:cs typeface="Arial"/>
              </a:rPr>
              <a:t>where</a:t>
            </a:r>
            <a:r>
              <a:rPr sz="2200" spc="-15" dirty="0">
                <a:latin typeface="Times New Roman"/>
                <a:cs typeface="Times New Roman"/>
              </a:rPr>
              <a:t> </a:t>
            </a:r>
            <a:r>
              <a:rPr sz="2200" spc="-20" dirty="0">
                <a:latin typeface="Arial"/>
                <a:cs typeface="Arial"/>
              </a:rPr>
              <a:t>ea</a:t>
            </a:r>
            <a:r>
              <a:rPr sz="2200" spc="-10" dirty="0">
                <a:latin typeface="Arial"/>
                <a:cs typeface="Arial"/>
              </a:rPr>
              <a:t>c</a:t>
            </a:r>
            <a:r>
              <a:rPr sz="2200" spc="-15" dirty="0">
                <a:latin typeface="Arial"/>
                <a:cs typeface="Arial"/>
              </a:rPr>
              <a:t>h</a:t>
            </a:r>
            <a:r>
              <a:rPr sz="2200" spc="90" dirty="0">
                <a:latin typeface="Times New Roman"/>
                <a:cs typeface="Times New Roman"/>
              </a:rPr>
              <a:t> </a:t>
            </a:r>
            <a:r>
              <a:rPr sz="2200" spc="-10" dirty="0">
                <a:latin typeface="Arial"/>
                <a:cs typeface="Arial"/>
              </a:rPr>
              <a:t>k</a:t>
            </a:r>
            <a:r>
              <a:rPr sz="2200" spc="-20" dirty="0">
                <a:latin typeface="Arial"/>
                <a:cs typeface="Arial"/>
              </a:rPr>
              <a:t>e</a:t>
            </a:r>
            <a:r>
              <a:rPr sz="2200" spc="-15" dirty="0">
                <a:latin typeface="Arial"/>
                <a:cs typeface="Arial"/>
              </a:rPr>
              <a:t>y</a:t>
            </a:r>
            <a:r>
              <a:rPr sz="2200" spc="80" dirty="0">
                <a:latin typeface="Times New Roman"/>
                <a:cs typeface="Times New Roman"/>
              </a:rPr>
              <a:t> </a:t>
            </a:r>
            <a:r>
              <a:rPr sz="2200" spc="-10" dirty="0">
                <a:latin typeface="Arial"/>
                <a:cs typeface="Arial"/>
              </a:rPr>
              <a:t>is</a:t>
            </a:r>
            <a:r>
              <a:rPr sz="2200" spc="90" dirty="0">
                <a:latin typeface="Times New Roman"/>
                <a:cs typeface="Times New Roman"/>
              </a:rPr>
              <a:t> </a:t>
            </a:r>
            <a:r>
              <a:rPr sz="2200" spc="-20" dirty="0">
                <a:latin typeface="Arial"/>
                <a:cs typeface="Arial"/>
              </a:rPr>
              <a:t>a</a:t>
            </a:r>
            <a:r>
              <a:rPr sz="2200" spc="-10" dirty="0">
                <a:latin typeface="Arial"/>
                <a:cs typeface="Arial"/>
              </a:rPr>
              <a:t>s</a:t>
            </a:r>
            <a:r>
              <a:rPr sz="2200" spc="-15" dirty="0">
                <a:latin typeface="Arial"/>
                <a:cs typeface="Arial"/>
              </a:rPr>
              <a:t>s</a:t>
            </a:r>
            <a:r>
              <a:rPr sz="2200" spc="-10" dirty="0">
                <a:latin typeface="Arial"/>
                <a:cs typeface="Arial"/>
              </a:rPr>
              <a:t>o</a:t>
            </a:r>
            <a:r>
              <a:rPr sz="2200" spc="-15" dirty="0">
                <a:latin typeface="Arial"/>
                <a:cs typeface="Arial"/>
              </a:rPr>
              <a:t>c</a:t>
            </a:r>
            <a:r>
              <a:rPr sz="2200" dirty="0">
                <a:latin typeface="Arial"/>
                <a:cs typeface="Arial"/>
              </a:rPr>
              <a:t>i</a:t>
            </a:r>
            <a:r>
              <a:rPr sz="2200" spc="-15" dirty="0">
                <a:latin typeface="Arial"/>
                <a:cs typeface="Arial"/>
              </a:rPr>
              <a:t>ated</a:t>
            </a:r>
            <a:r>
              <a:rPr sz="2200" spc="85" dirty="0">
                <a:latin typeface="Times New Roman"/>
                <a:cs typeface="Times New Roman"/>
              </a:rPr>
              <a:t> </a:t>
            </a:r>
            <a:r>
              <a:rPr sz="2200" spc="-15" dirty="0">
                <a:latin typeface="Arial"/>
                <a:cs typeface="Arial"/>
              </a:rPr>
              <a:t>with</a:t>
            </a:r>
            <a:r>
              <a:rPr sz="2200" spc="95" dirty="0">
                <a:latin typeface="Times New Roman"/>
                <a:cs typeface="Times New Roman"/>
              </a:rPr>
              <a:t> </a:t>
            </a:r>
            <a:r>
              <a:rPr sz="2200" spc="-20" dirty="0">
                <a:latin typeface="Arial"/>
                <a:cs typeface="Arial"/>
              </a:rPr>
              <a:t>on</a:t>
            </a:r>
            <a:r>
              <a:rPr sz="2200" dirty="0">
                <a:latin typeface="Arial"/>
                <a:cs typeface="Arial"/>
              </a:rPr>
              <a:t>l</a:t>
            </a:r>
            <a:r>
              <a:rPr sz="2200" spc="-15" dirty="0">
                <a:latin typeface="Arial"/>
                <a:cs typeface="Arial"/>
              </a:rPr>
              <a:t>y</a:t>
            </a:r>
            <a:r>
              <a:rPr sz="2200" spc="80" dirty="0">
                <a:latin typeface="Times New Roman"/>
                <a:cs typeface="Times New Roman"/>
              </a:rPr>
              <a:t> </a:t>
            </a:r>
            <a:r>
              <a:rPr sz="2200" spc="-20" dirty="0">
                <a:latin typeface="Arial"/>
                <a:cs typeface="Arial"/>
              </a:rPr>
              <a:t>o</a:t>
            </a:r>
            <a:r>
              <a:rPr sz="2200" dirty="0">
                <a:latin typeface="Arial"/>
                <a:cs typeface="Arial"/>
              </a:rPr>
              <a:t>n</a:t>
            </a:r>
            <a:r>
              <a:rPr sz="2200" spc="-15" dirty="0">
                <a:latin typeface="Arial"/>
                <a:cs typeface="Arial"/>
              </a:rPr>
              <a:t>e</a:t>
            </a:r>
            <a:r>
              <a:rPr sz="2200" spc="90" dirty="0">
                <a:latin typeface="Times New Roman"/>
                <a:cs typeface="Times New Roman"/>
              </a:rPr>
              <a:t> </a:t>
            </a:r>
            <a:r>
              <a:rPr sz="2200" spc="-10" dirty="0">
                <a:latin typeface="Arial"/>
                <a:cs typeface="Arial"/>
              </a:rPr>
              <a:t>val</a:t>
            </a:r>
            <a:r>
              <a:rPr sz="2200" spc="-5" dirty="0">
                <a:latin typeface="Arial"/>
                <a:cs typeface="Arial"/>
              </a:rPr>
              <a:t>u</a:t>
            </a:r>
            <a:r>
              <a:rPr sz="2200" spc="-15" dirty="0">
                <a:latin typeface="Arial"/>
                <a:cs typeface="Arial"/>
              </a:rPr>
              <a:t>e</a:t>
            </a:r>
            <a:r>
              <a:rPr sz="2200" spc="-10" dirty="0">
                <a:latin typeface="Times New Roman"/>
                <a:cs typeface="Times New Roman"/>
              </a:rPr>
              <a:t> </a:t>
            </a:r>
            <a:r>
              <a:rPr sz="2200" spc="-10" dirty="0">
                <a:latin typeface="Arial"/>
                <a:cs typeface="Arial"/>
              </a:rPr>
              <a:t>in</a:t>
            </a:r>
            <a:r>
              <a:rPr sz="2200" dirty="0">
                <a:latin typeface="Times New Roman"/>
                <a:cs typeface="Times New Roman"/>
              </a:rPr>
              <a:t> </a:t>
            </a:r>
            <a:r>
              <a:rPr sz="2200" spc="-200" dirty="0">
                <a:latin typeface="Times New Roman"/>
                <a:cs typeface="Times New Roman"/>
              </a:rPr>
              <a:t> </a:t>
            </a:r>
            <a:r>
              <a:rPr sz="2200" spc="-15" dirty="0">
                <a:latin typeface="Arial"/>
                <a:cs typeface="Arial"/>
              </a:rPr>
              <a:t>a</a:t>
            </a:r>
            <a:r>
              <a:rPr sz="2200" dirty="0">
                <a:latin typeface="Times New Roman"/>
                <a:cs typeface="Times New Roman"/>
              </a:rPr>
              <a:t> </a:t>
            </a:r>
            <a:r>
              <a:rPr sz="2200" spc="-200" dirty="0">
                <a:latin typeface="Times New Roman"/>
                <a:cs typeface="Times New Roman"/>
              </a:rPr>
              <a:t> </a:t>
            </a:r>
            <a:r>
              <a:rPr sz="2200" spc="-10" dirty="0">
                <a:latin typeface="Arial"/>
                <a:cs typeface="Arial"/>
              </a:rPr>
              <a:t>c</a:t>
            </a:r>
            <a:r>
              <a:rPr sz="2200" spc="-20" dirty="0">
                <a:latin typeface="Arial"/>
                <a:cs typeface="Arial"/>
              </a:rPr>
              <a:t>o</a:t>
            </a:r>
            <a:r>
              <a:rPr sz="2200" dirty="0">
                <a:latin typeface="Arial"/>
                <a:cs typeface="Arial"/>
              </a:rPr>
              <a:t>l</a:t>
            </a:r>
            <a:r>
              <a:rPr sz="2200" spc="-10" dirty="0">
                <a:latin typeface="Arial"/>
                <a:cs typeface="Arial"/>
              </a:rPr>
              <a:t>lec</a:t>
            </a:r>
            <a:r>
              <a:rPr sz="2200" spc="-20" dirty="0">
                <a:latin typeface="Arial"/>
                <a:cs typeface="Arial"/>
              </a:rPr>
              <a:t>tio</a:t>
            </a:r>
            <a:r>
              <a:rPr sz="2200" spc="-10" dirty="0">
                <a:latin typeface="Arial"/>
                <a:cs typeface="Arial"/>
              </a:rPr>
              <a:t>n.</a:t>
            </a:r>
            <a:r>
              <a:rPr sz="2200" dirty="0">
                <a:latin typeface="Times New Roman"/>
                <a:cs typeface="Times New Roman"/>
              </a:rPr>
              <a:t> </a:t>
            </a:r>
            <a:r>
              <a:rPr sz="2200" spc="-200" dirty="0">
                <a:latin typeface="Times New Roman"/>
                <a:cs typeface="Times New Roman"/>
              </a:rPr>
              <a:t> </a:t>
            </a:r>
            <a:r>
              <a:rPr sz="2200" spc="-15" dirty="0">
                <a:latin typeface="Arial"/>
                <a:cs typeface="Arial"/>
              </a:rPr>
              <a:t>Th</a:t>
            </a:r>
            <a:r>
              <a:rPr sz="2200" dirty="0">
                <a:latin typeface="Arial"/>
                <a:cs typeface="Arial"/>
              </a:rPr>
              <a:t>i</a:t>
            </a:r>
            <a:r>
              <a:rPr sz="2200" spc="-20" dirty="0">
                <a:latin typeface="Arial"/>
                <a:cs typeface="Arial"/>
              </a:rPr>
              <a:t>n</a:t>
            </a:r>
            <a:r>
              <a:rPr sz="2200" spc="-15" dirty="0">
                <a:latin typeface="Arial"/>
                <a:cs typeface="Arial"/>
              </a:rPr>
              <a:t>k</a:t>
            </a:r>
            <a:r>
              <a:rPr sz="2200" dirty="0">
                <a:latin typeface="Times New Roman"/>
                <a:cs typeface="Times New Roman"/>
              </a:rPr>
              <a:t> </a:t>
            </a:r>
            <a:r>
              <a:rPr sz="2200" spc="-190" dirty="0">
                <a:latin typeface="Times New Roman"/>
                <a:cs typeface="Times New Roman"/>
              </a:rPr>
              <a:t> </a:t>
            </a:r>
            <a:r>
              <a:rPr sz="2200" spc="-10" dirty="0">
                <a:latin typeface="Arial"/>
                <a:cs typeface="Arial"/>
              </a:rPr>
              <a:t>of</a:t>
            </a:r>
            <a:r>
              <a:rPr sz="2200" dirty="0">
                <a:latin typeface="Times New Roman"/>
                <a:cs typeface="Times New Roman"/>
              </a:rPr>
              <a:t> </a:t>
            </a:r>
            <a:r>
              <a:rPr sz="2200" spc="-200" dirty="0">
                <a:latin typeface="Times New Roman"/>
                <a:cs typeface="Times New Roman"/>
              </a:rPr>
              <a:t> </a:t>
            </a:r>
            <a:r>
              <a:rPr sz="2200" spc="-10" dirty="0">
                <a:latin typeface="Arial"/>
                <a:cs typeface="Arial"/>
              </a:rPr>
              <a:t>it</a:t>
            </a:r>
            <a:r>
              <a:rPr sz="2200" dirty="0">
                <a:latin typeface="Times New Roman"/>
                <a:cs typeface="Times New Roman"/>
              </a:rPr>
              <a:t> </a:t>
            </a:r>
            <a:r>
              <a:rPr sz="2200" spc="-200" dirty="0">
                <a:latin typeface="Times New Roman"/>
                <a:cs typeface="Times New Roman"/>
              </a:rPr>
              <a:t> </a:t>
            </a:r>
            <a:r>
              <a:rPr sz="2200" spc="-15" dirty="0">
                <a:latin typeface="Arial"/>
                <a:cs typeface="Arial"/>
              </a:rPr>
              <a:t>as</a:t>
            </a:r>
            <a:r>
              <a:rPr sz="2200" dirty="0">
                <a:latin typeface="Times New Roman"/>
                <a:cs typeface="Times New Roman"/>
              </a:rPr>
              <a:t> </a:t>
            </a:r>
            <a:r>
              <a:rPr sz="2200" spc="-195" dirty="0">
                <a:latin typeface="Times New Roman"/>
                <a:cs typeface="Times New Roman"/>
              </a:rPr>
              <a:t> </a:t>
            </a:r>
            <a:r>
              <a:rPr sz="2200" spc="-15" dirty="0">
                <a:latin typeface="Arial"/>
                <a:cs typeface="Arial"/>
              </a:rPr>
              <a:t>a</a:t>
            </a:r>
            <a:r>
              <a:rPr sz="2200" dirty="0">
                <a:latin typeface="Times New Roman"/>
                <a:cs typeface="Times New Roman"/>
              </a:rPr>
              <a:t> </a:t>
            </a:r>
            <a:r>
              <a:rPr sz="2200" spc="-200" dirty="0">
                <a:latin typeface="Times New Roman"/>
                <a:cs typeface="Times New Roman"/>
              </a:rPr>
              <a:t> </a:t>
            </a:r>
            <a:r>
              <a:rPr sz="2200" spc="-20" dirty="0">
                <a:latin typeface="Arial"/>
                <a:cs typeface="Arial"/>
              </a:rPr>
              <a:t>d</a:t>
            </a:r>
            <a:r>
              <a:rPr sz="2200" spc="-10" dirty="0">
                <a:latin typeface="Arial"/>
                <a:cs typeface="Arial"/>
              </a:rPr>
              <a:t>ict</a:t>
            </a:r>
            <a:r>
              <a:rPr sz="2200" spc="-15" dirty="0">
                <a:latin typeface="Arial"/>
                <a:cs typeface="Arial"/>
              </a:rPr>
              <a:t>i</a:t>
            </a:r>
            <a:r>
              <a:rPr sz="2200" spc="-20" dirty="0">
                <a:latin typeface="Arial"/>
                <a:cs typeface="Arial"/>
              </a:rPr>
              <a:t>on</a:t>
            </a:r>
            <a:r>
              <a:rPr sz="2200" spc="-10" dirty="0">
                <a:latin typeface="Arial"/>
                <a:cs typeface="Arial"/>
              </a:rPr>
              <a:t>a</a:t>
            </a:r>
            <a:r>
              <a:rPr sz="2200" dirty="0">
                <a:latin typeface="Arial"/>
                <a:cs typeface="Arial"/>
              </a:rPr>
              <a:t>r</a:t>
            </a:r>
            <a:r>
              <a:rPr sz="2200" spc="-180" dirty="0">
                <a:latin typeface="Arial"/>
                <a:cs typeface="Arial"/>
              </a:rPr>
              <a:t>y</a:t>
            </a:r>
            <a:r>
              <a:rPr sz="2200" spc="-10" dirty="0">
                <a:latin typeface="Arial"/>
                <a:cs typeface="Arial"/>
              </a:rPr>
              <a:t>.</a:t>
            </a:r>
            <a:r>
              <a:rPr sz="2200" spc="-10" dirty="0">
                <a:latin typeface="Times New Roman"/>
                <a:cs typeface="Times New Roman"/>
              </a:rPr>
              <a:t> </a:t>
            </a:r>
            <a:r>
              <a:rPr sz="2200" spc="-15" dirty="0">
                <a:latin typeface="Arial"/>
                <a:cs typeface="Arial"/>
              </a:rPr>
              <a:t>Th</a:t>
            </a:r>
            <a:r>
              <a:rPr sz="2200" dirty="0">
                <a:latin typeface="Arial"/>
                <a:cs typeface="Arial"/>
              </a:rPr>
              <a:t>i</a:t>
            </a:r>
            <a:r>
              <a:rPr sz="2200" spc="-15" dirty="0">
                <a:latin typeface="Arial"/>
                <a:cs typeface="Arial"/>
              </a:rPr>
              <a:t>s</a:t>
            </a:r>
            <a:r>
              <a:rPr sz="2200" spc="165" dirty="0">
                <a:latin typeface="Times New Roman"/>
                <a:cs typeface="Times New Roman"/>
              </a:rPr>
              <a:t> </a:t>
            </a:r>
            <a:r>
              <a:rPr sz="2200" spc="-10" dirty="0">
                <a:latin typeface="Arial"/>
                <a:cs typeface="Arial"/>
              </a:rPr>
              <a:t>is</a:t>
            </a:r>
            <a:r>
              <a:rPr sz="2200" spc="165" dirty="0">
                <a:latin typeface="Times New Roman"/>
                <a:cs typeface="Times New Roman"/>
              </a:rPr>
              <a:t> </a:t>
            </a:r>
            <a:r>
              <a:rPr sz="2200" spc="-15" dirty="0">
                <a:latin typeface="Arial"/>
                <a:cs typeface="Arial"/>
              </a:rPr>
              <a:t>one</a:t>
            </a:r>
            <a:r>
              <a:rPr sz="2200" spc="145" dirty="0">
                <a:latin typeface="Times New Roman"/>
                <a:cs typeface="Times New Roman"/>
              </a:rPr>
              <a:t> </a:t>
            </a:r>
            <a:r>
              <a:rPr sz="2200" spc="-10" dirty="0">
                <a:latin typeface="Arial"/>
                <a:cs typeface="Arial"/>
              </a:rPr>
              <a:t>of</a:t>
            </a:r>
            <a:r>
              <a:rPr sz="2200" spc="155" dirty="0">
                <a:latin typeface="Times New Roman"/>
                <a:cs typeface="Times New Roman"/>
              </a:rPr>
              <a:t> </a:t>
            </a:r>
            <a:r>
              <a:rPr sz="2200" spc="-15" dirty="0">
                <a:latin typeface="Arial"/>
                <a:cs typeface="Arial"/>
              </a:rPr>
              <a:t>the</a:t>
            </a:r>
            <a:r>
              <a:rPr sz="2200" spc="160" dirty="0">
                <a:latin typeface="Times New Roman"/>
                <a:cs typeface="Times New Roman"/>
              </a:rPr>
              <a:t> </a:t>
            </a:r>
            <a:r>
              <a:rPr sz="2200" spc="-15" dirty="0">
                <a:latin typeface="Arial"/>
                <a:cs typeface="Arial"/>
              </a:rPr>
              <a:t>s</a:t>
            </a:r>
            <a:r>
              <a:rPr sz="2200" dirty="0">
                <a:latin typeface="Arial"/>
                <a:cs typeface="Arial"/>
              </a:rPr>
              <a:t>i</a:t>
            </a:r>
            <a:r>
              <a:rPr sz="2200" spc="-15" dirty="0">
                <a:latin typeface="Arial"/>
                <a:cs typeface="Arial"/>
              </a:rPr>
              <a:t>mple</a:t>
            </a:r>
            <a:r>
              <a:rPr sz="2200" spc="-10" dirty="0">
                <a:latin typeface="Arial"/>
                <a:cs typeface="Arial"/>
              </a:rPr>
              <a:t>st</a:t>
            </a:r>
            <a:r>
              <a:rPr sz="2200" spc="165" dirty="0">
                <a:latin typeface="Times New Roman"/>
                <a:cs typeface="Times New Roman"/>
              </a:rPr>
              <a:t> </a:t>
            </a:r>
            <a:r>
              <a:rPr sz="2200" spc="-20" dirty="0">
                <a:latin typeface="Arial"/>
                <a:cs typeface="Arial"/>
              </a:rPr>
              <a:t>da</a:t>
            </a:r>
            <a:r>
              <a:rPr sz="2200" spc="-10" dirty="0">
                <a:latin typeface="Arial"/>
                <a:cs typeface="Arial"/>
              </a:rPr>
              <a:t>t</a:t>
            </a:r>
            <a:r>
              <a:rPr sz="2200" spc="-20" dirty="0">
                <a:latin typeface="Arial"/>
                <a:cs typeface="Arial"/>
              </a:rPr>
              <a:t>ab</a:t>
            </a:r>
            <a:r>
              <a:rPr sz="2200" spc="-10" dirty="0">
                <a:latin typeface="Arial"/>
                <a:cs typeface="Arial"/>
              </a:rPr>
              <a:t>a</a:t>
            </a:r>
            <a:r>
              <a:rPr sz="2200" spc="-15" dirty="0">
                <a:latin typeface="Arial"/>
                <a:cs typeface="Arial"/>
              </a:rPr>
              <a:t>se</a:t>
            </a:r>
            <a:r>
              <a:rPr sz="2200" spc="170" dirty="0">
                <a:latin typeface="Times New Roman"/>
                <a:cs typeface="Times New Roman"/>
              </a:rPr>
              <a:t> </a:t>
            </a:r>
            <a:r>
              <a:rPr sz="2200" spc="-15" dirty="0">
                <a:latin typeface="Arial"/>
                <a:cs typeface="Arial"/>
              </a:rPr>
              <a:t>types</a:t>
            </a:r>
            <a:r>
              <a:rPr sz="2200" spc="-10" dirty="0">
                <a:latin typeface="Times New Roman"/>
                <a:cs typeface="Times New Roman"/>
              </a:rPr>
              <a:t> </a:t>
            </a:r>
            <a:r>
              <a:rPr sz="2200" spc="-20" dirty="0">
                <a:latin typeface="Arial"/>
                <a:cs typeface="Arial"/>
              </a:rPr>
              <a:t>amon</a:t>
            </a:r>
            <a:r>
              <a:rPr sz="2200" spc="-15" dirty="0">
                <a:latin typeface="Arial"/>
                <a:cs typeface="Arial"/>
              </a:rPr>
              <a:t>g</a:t>
            </a:r>
            <a:r>
              <a:rPr sz="2200" spc="80" dirty="0">
                <a:latin typeface="Times New Roman"/>
                <a:cs typeface="Times New Roman"/>
              </a:rPr>
              <a:t> </a:t>
            </a:r>
            <a:r>
              <a:rPr sz="2200" spc="-20" dirty="0">
                <a:latin typeface="Arial"/>
                <a:cs typeface="Arial"/>
              </a:rPr>
              <a:t>NoSQ</a:t>
            </a:r>
            <a:r>
              <a:rPr sz="2200" spc="-15" dirty="0">
                <a:latin typeface="Arial"/>
                <a:cs typeface="Arial"/>
              </a:rPr>
              <a:t>L</a:t>
            </a:r>
            <a:r>
              <a:rPr sz="2200" dirty="0">
                <a:latin typeface="Times New Roman"/>
                <a:cs typeface="Times New Roman"/>
              </a:rPr>
              <a:t> </a:t>
            </a:r>
            <a:r>
              <a:rPr sz="2200" spc="-20" dirty="0">
                <a:latin typeface="Arial"/>
                <a:cs typeface="Arial"/>
              </a:rPr>
              <a:t>da</a:t>
            </a:r>
            <a:r>
              <a:rPr sz="2200" spc="-10" dirty="0">
                <a:latin typeface="Arial"/>
                <a:cs typeface="Arial"/>
              </a:rPr>
              <a:t>t</a:t>
            </a:r>
            <a:r>
              <a:rPr sz="2200" spc="-20" dirty="0">
                <a:latin typeface="Arial"/>
                <a:cs typeface="Arial"/>
              </a:rPr>
              <a:t>ab</a:t>
            </a:r>
            <a:r>
              <a:rPr sz="2200" spc="-10" dirty="0">
                <a:latin typeface="Arial"/>
                <a:cs typeface="Arial"/>
              </a:rPr>
              <a:t>a</a:t>
            </a:r>
            <a:r>
              <a:rPr sz="2200" spc="-15" dirty="0">
                <a:latin typeface="Arial"/>
                <a:cs typeface="Arial"/>
              </a:rPr>
              <a:t>s</a:t>
            </a:r>
            <a:r>
              <a:rPr sz="2200" spc="-10" dirty="0">
                <a:latin typeface="Arial"/>
                <a:cs typeface="Arial"/>
              </a:rPr>
              <a:t>e</a:t>
            </a:r>
            <a:r>
              <a:rPr sz="2200" dirty="0">
                <a:latin typeface="Arial"/>
                <a:cs typeface="Arial"/>
              </a:rPr>
              <a:t>s</a:t>
            </a:r>
            <a:r>
              <a:rPr sz="2200" spc="-10" dirty="0">
                <a:latin typeface="Arial"/>
                <a:cs typeface="Arial"/>
              </a:rPr>
              <a:t>.</a:t>
            </a:r>
            <a:endParaRPr sz="2200" dirty="0">
              <a:latin typeface="Arial"/>
              <a:cs typeface="Arial"/>
            </a:endParaRPr>
          </a:p>
          <a:p>
            <a:pPr marL="323215" indent="-310515" algn="just">
              <a:lnSpc>
                <a:spcPct val="100000"/>
              </a:lnSpc>
              <a:spcBef>
                <a:spcPts val="1320"/>
              </a:spcBef>
              <a:buClr>
                <a:srgbClr val="0004FF"/>
              </a:buClr>
              <a:buFont typeface="Arial"/>
              <a:buAutoNum type="arabicPeriod" startAt="3"/>
              <a:tabLst>
                <a:tab pos="323850" algn="l"/>
              </a:tabLst>
            </a:pPr>
            <a:r>
              <a:rPr sz="2200" spc="-15" dirty="0">
                <a:solidFill>
                  <a:srgbClr val="0004FF"/>
                </a:solidFill>
                <a:latin typeface="Arial"/>
                <a:cs typeface="Arial"/>
              </a:rPr>
              <a:t>Wi</a:t>
            </a:r>
            <a:r>
              <a:rPr sz="2200" spc="-20" dirty="0">
                <a:solidFill>
                  <a:srgbClr val="0004FF"/>
                </a:solidFill>
                <a:latin typeface="Arial"/>
                <a:cs typeface="Arial"/>
              </a:rPr>
              <a:t>d</a:t>
            </a:r>
            <a:r>
              <a:rPr sz="2200" spc="-5" dirty="0">
                <a:solidFill>
                  <a:srgbClr val="0004FF"/>
                </a:solidFill>
                <a:latin typeface="Arial"/>
                <a:cs typeface="Arial"/>
              </a:rPr>
              <a:t>e</a:t>
            </a:r>
            <a:r>
              <a:rPr sz="2200" spc="-10" dirty="0">
                <a:solidFill>
                  <a:srgbClr val="0004FF"/>
                </a:solidFill>
                <a:latin typeface="Arial"/>
                <a:cs typeface="Arial"/>
              </a:rPr>
              <a:t>-</a:t>
            </a:r>
            <a:r>
              <a:rPr sz="2200" spc="-20" dirty="0">
                <a:solidFill>
                  <a:srgbClr val="0004FF"/>
                </a:solidFill>
                <a:latin typeface="Arial"/>
                <a:cs typeface="Arial"/>
              </a:rPr>
              <a:t>Col</a:t>
            </a:r>
            <a:r>
              <a:rPr sz="2200" spc="-10" dirty="0">
                <a:solidFill>
                  <a:srgbClr val="0004FF"/>
                </a:solidFill>
                <a:latin typeface="Arial"/>
                <a:cs typeface="Arial"/>
              </a:rPr>
              <a:t>u</a:t>
            </a:r>
            <a:r>
              <a:rPr sz="2200" spc="-20" dirty="0">
                <a:solidFill>
                  <a:srgbClr val="0004FF"/>
                </a:solidFill>
                <a:latin typeface="Arial"/>
                <a:cs typeface="Arial"/>
              </a:rPr>
              <a:t>mn</a:t>
            </a:r>
            <a:r>
              <a:rPr sz="2200" spc="85" dirty="0">
                <a:solidFill>
                  <a:srgbClr val="0004FF"/>
                </a:solidFill>
                <a:latin typeface="Times New Roman"/>
                <a:cs typeface="Times New Roman"/>
              </a:rPr>
              <a:t> </a:t>
            </a:r>
            <a:r>
              <a:rPr sz="2200" spc="-15" dirty="0">
                <a:solidFill>
                  <a:srgbClr val="0004FF"/>
                </a:solidFill>
                <a:latin typeface="Arial"/>
                <a:cs typeface="Arial"/>
              </a:rPr>
              <a:t>Stores</a:t>
            </a:r>
            <a:endParaRPr sz="2200" dirty="0">
              <a:latin typeface="Arial"/>
              <a:cs typeface="Arial"/>
            </a:endParaRPr>
          </a:p>
          <a:p>
            <a:pPr marL="12700" marR="5080" algn="just">
              <a:lnSpc>
                <a:spcPct val="150000"/>
              </a:lnSpc>
            </a:pPr>
            <a:r>
              <a:rPr sz="2200" spc="-20" dirty="0">
                <a:latin typeface="Arial"/>
                <a:cs typeface="Arial"/>
              </a:rPr>
              <a:t>Us</a:t>
            </a:r>
            <a:r>
              <a:rPr sz="2200" spc="-15" dirty="0">
                <a:latin typeface="Arial"/>
                <a:cs typeface="Arial"/>
              </a:rPr>
              <a:t>es</a:t>
            </a:r>
            <a:r>
              <a:rPr sz="2200" dirty="0">
                <a:latin typeface="Times New Roman"/>
                <a:cs typeface="Times New Roman"/>
              </a:rPr>
              <a:t>  </a:t>
            </a:r>
            <a:r>
              <a:rPr sz="2200" spc="229" dirty="0">
                <a:latin typeface="Times New Roman"/>
                <a:cs typeface="Times New Roman"/>
              </a:rPr>
              <a:t> </a:t>
            </a:r>
            <a:r>
              <a:rPr sz="2200" spc="-15" dirty="0">
                <a:latin typeface="Arial"/>
                <a:cs typeface="Arial"/>
              </a:rPr>
              <a:t>tab</a:t>
            </a:r>
            <a:r>
              <a:rPr sz="2200" spc="-10" dirty="0">
                <a:latin typeface="Arial"/>
                <a:cs typeface="Arial"/>
              </a:rPr>
              <a:t>les,</a:t>
            </a:r>
            <a:r>
              <a:rPr sz="2200" dirty="0">
                <a:latin typeface="Times New Roman"/>
                <a:cs typeface="Times New Roman"/>
              </a:rPr>
              <a:t>  </a:t>
            </a:r>
            <a:r>
              <a:rPr sz="2200" spc="235" dirty="0">
                <a:latin typeface="Times New Roman"/>
                <a:cs typeface="Times New Roman"/>
              </a:rPr>
              <a:t> </a:t>
            </a:r>
            <a:r>
              <a:rPr sz="2200" spc="-15" dirty="0">
                <a:latin typeface="Arial"/>
                <a:cs typeface="Arial"/>
              </a:rPr>
              <a:t>row</a:t>
            </a:r>
            <a:r>
              <a:rPr sz="2200" spc="-10" dirty="0">
                <a:latin typeface="Arial"/>
                <a:cs typeface="Arial"/>
              </a:rPr>
              <a:t>s,</a:t>
            </a:r>
            <a:r>
              <a:rPr sz="2200" dirty="0">
                <a:latin typeface="Times New Roman"/>
                <a:cs typeface="Times New Roman"/>
              </a:rPr>
              <a:t>  </a:t>
            </a:r>
            <a:r>
              <a:rPr sz="2200" spc="225" dirty="0">
                <a:latin typeface="Times New Roman"/>
                <a:cs typeface="Times New Roman"/>
              </a:rPr>
              <a:t> </a:t>
            </a:r>
            <a:r>
              <a:rPr sz="2200" spc="-15" dirty="0">
                <a:latin typeface="Arial"/>
                <a:cs typeface="Arial"/>
              </a:rPr>
              <a:t>and</a:t>
            </a:r>
            <a:r>
              <a:rPr sz="2200" dirty="0">
                <a:latin typeface="Times New Roman"/>
                <a:cs typeface="Times New Roman"/>
              </a:rPr>
              <a:t>  </a:t>
            </a:r>
            <a:r>
              <a:rPr sz="2200" spc="225" dirty="0">
                <a:latin typeface="Times New Roman"/>
                <a:cs typeface="Times New Roman"/>
              </a:rPr>
              <a:t> </a:t>
            </a:r>
            <a:r>
              <a:rPr sz="2200" spc="-15" dirty="0">
                <a:latin typeface="Arial"/>
                <a:cs typeface="Arial"/>
              </a:rPr>
              <a:t>c</a:t>
            </a:r>
            <a:r>
              <a:rPr sz="2200" spc="-10" dirty="0">
                <a:latin typeface="Arial"/>
                <a:cs typeface="Arial"/>
              </a:rPr>
              <a:t>ol</a:t>
            </a:r>
            <a:r>
              <a:rPr sz="2200" spc="-20" dirty="0">
                <a:latin typeface="Arial"/>
                <a:cs typeface="Arial"/>
              </a:rPr>
              <a:t>um</a:t>
            </a:r>
            <a:r>
              <a:rPr sz="2200" spc="-10" dirty="0">
                <a:latin typeface="Arial"/>
                <a:cs typeface="Arial"/>
              </a:rPr>
              <a:t>ns,</a:t>
            </a:r>
            <a:r>
              <a:rPr sz="2200" dirty="0">
                <a:latin typeface="Times New Roman"/>
                <a:cs typeface="Times New Roman"/>
              </a:rPr>
              <a:t>  </a:t>
            </a:r>
            <a:r>
              <a:rPr sz="2200" spc="235" dirty="0">
                <a:latin typeface="Times New Roman"/>
                <a:cs typeface="Times New Roman"/>
              </a:rPr>
              <a:t> </a:t>
            </a:r>
            <a:r>
              <a:rPr sz="2200" spc="-15" dirty="0">
                <a:latin typeface="Arial"/>
                <a:cs typeface="Arial"/>
              </a:rPr>
              <a:t>but</a:t>
            </a:r>
            <a:r>
              <a:rPr sz="2200" spc="-10" dirty="0">
                <a:latin typeface="Times New Roman"/>
                <a:cs typeface="Times New Roman"/>
              </a:rPr>
              <a:t> </a:t>
            </a:r>
            <a:r>
              <a:rPr sz="2200" spc="-20" dirty="0">
                <a:latin typeface="Arial"/>
                <a:cs typeface="Arial"/>
              </a:rPr>
              <a:t>un</a:t>
            </a:r>
            <a:r>
              <a:rPr sz="2200" dirty="0">
                <a:latin typeface="Arial"/>
                <a:cs typeface="Arial"/>
              </a:rPr>
              <a:t>l</a:t>
            </a:r>
            <a:r>
              <a:rPr sz="2200" spc="-10" dirty="0">
                <a:latin typeface="Arial"/>
                <a:cs typeface="Arial"/>
              </a:rPr>
              <a:t>ik</a:t>
            </a:r>
            <a:r>
              <a:rPr sz="2200" spc="-15" dirty="0">
                <a:latin typeface="Arial"/>
                <a:cs typeface="Arial"/>
              </a:rPr>
              <a:t>e</a:t>
            </a:r>
            <a:r>
              <a:rPr sz="2200" dirty="0">
                <a:latin typeface="Times New Roman"/>
                <a:cs typeface="Times New Roman"/>
              </a:rPr>
              <a:t> </a:t>
            </a:r>
            <a:r>
              <a:rPr sz="2200" spc="190" dirty="0">
                <a:latin typeface="Times New Roman"/>
                <a:cs typeface="Times New Roman"/>
              </a:rPr>
              <a:t> </a:t>
            </a:r>
            <a:r>
              <a:rPr sz="2200" spc="-15" dirty="0">
                <a:latin typeface="Arial"/>
                <a:cs typeface="Arial"/>
              </a:rPr>
              <a:t>a</a:t>
            </a:r>
            <a:r>
              <a:rPr sz="2200" dirty="0">
                <a:latin typeface="Times New Roman"/>
                <a:cs typeface="Times New Roman"/>
              </a:rPr>
              <a:t> </a:t>
            </a:r>
            <a:r>
              <a:rPr sz="2200" spc="185" dirty="0">
                <a:latin typeface="Times New Roman"/>
                <a:cs typeface="Times New Roman"/>
              </a:rPr>
              <a:t> </a:t>
            </a:r>
            <a:r>
              <a:rPr sz="2200" spc="-10" dirty="0">
                <a:latin typeface="Arial"/>
                <a:cs typeface="Arial"/>
              </a:rPr>
              <a:t>relatio</a:t>
            </a:r>
            <a:r>
              <a:rPr sz="2200" spc="-20" dirty="0">
                <a:latin typeface="Arial"/>
                <a:cs typeface="Arial"/>
              </a:rPr>
              <a:t>na</a:t>
            </a:r>
            <a:r>
              <a:rPr sz="2200" spc="-5" dirty="0">
                <a:latin typeface="Arial"/>
                <a:cs typeface="Arial"/>
              </a:rPr>
              <a:t>l</a:t>
            </a:r>
            <a:r>
              <a:rPr sz="2200" dirty="0">
                <a:latin typeface="Times New Roman"/>
                <a:cs typeface="Times New Roman"/>
              </a:rPr>
              <a:t> </a:t>
            </a:r>
            <a:r>
              <a:rPr sz="2200" spc="195" dirty="0">
                <a:latin typeface="Times New Roman"/>
                <a:cs typeface="Times New Roman"/>
              </a:rPr>
              <a:t> </a:t>
            </a:r>
            <a:r>
              <a:rPr sz="2200" spc="-20" dirty="0">
                <a:latin typeface="Arial"/>
                <a:cs typeface="Arial"/>
              </a:rPr>
              <a:t>da</a:t>
            </a:r>
            <a:r>
              <a:rPr sz="2200" spc="-10" dirty="0">
                <a:latin typeface="Arial"/>
                <a:cs typeface="Arial"/>
              </a:rPr>
              <a:t>t</a:t>
            </a:r>
            <a:r>
              <a:rPr sz="2200" spc="-20" dirty="0">
                <a:latin typeface="Arial"/>
                <a:cs typeface="Arial"/>
              </a:rPr>
              <a:t>ab</a:t>
            </a:r>
            <a:r>
              <a:rPr sz="2200" spc="-10" dirty="0">
                <a:latin typeface="Arial"/>
                <a:cs typeface="Arial"/>
              </a:rPr>
              <a:t>a</a:t>
            </a:r>
            <a:r>
              <a:rPr sz="2200" spc="-15" dirty="0">
                <a:latin typeface="Arial"/>
                <a:cs typeface="Arial"/>
              </a:rPr>
              <a:t>s</a:t>
            </a:r>
            <a:r>
              <a:rPr sz="2200" spc="-10" dirty="0">
                <a:latin typeface="Arial"/>
                <a:cs typeface="Arial"/>
              </a:rPr>
              <a:t>e,</a:t>
            </a:r>
            <a:r>
              <a:rPr sz="2200" dirty="0">
                <a:latin typeface="Times New Roman"/>
                <a:cs typeface="Times New Roman"/>
              </a:rPr>
              <a:t> </a:t>
            </a:r>
            <a:r>
              <a:rPr sz="2200" spc="195" dirty="0">
                <a:latin typeface="Times New Roman"/>
                <a:cs typeface="Times New Roman"/>
              </a:rPr>
              <a:t> </a:t>
            </a:r>
            <a:r>
              <a:rPr sz="2200" spc="-15" dirty="0">
                <a:latin typeface="Arial"/>
                <a:cs typeface="Arial"/>
              </a:rPr>
              <a:t>the</a:t>
            </a:r>
            <a:r>
              <a:rPr sz="2200" dirty="0">
                <a:latin typeface="Times New Roman"/>
                <a:cs typeface="Times New Roman"/>
              </a:rPr>
              <a:t> </a:t>
            </a:r>
            <a:r>
              <a:rPr sz="2200" spc="190" dirty="0">
                <a:latin typeface="Times New Roman"/>
                <a:cs typeface="Times New Roman"/>
              </a:rPr>
              <a:t> </a:t>
            </a:r>
            <a:r>
              <a:rPr sz="2200" spc="-20" dirty="0">
                <a:latin typeface="Arial"/>
                <a:cs typeface="Arial"/>
              </a:rPr>
              <a:t>names</a:t>
            </a:r>
            <a:r>
              <a:rPr sz="2200" spc="-15" dirty="0">
                <a:latin typeface="Times New Roman"/>
                <a:cs typeface="Times New Roman"/>
              </a:rPr>
              <a:t> </a:t>
            </a:r>
            <a:r>
              <a:rPr sz="2200" spc="-15" dirty="0">
                <a:latin typeface="Arial"/>
                <a:cs typeface="Arial"/>
              </a:rPr>
              <a:t>and</a:t>
            </a:r>
            <a:r>
              <a:rPr sz="2200" dirty="0">
                <a:latin typeface="Times New Roman"/>
                <a:cs typeface="Times New Roman"/>
              </a:rPr>
              <a:t> </a:t>
            </a:r>
            <a:r>
              <a:rPr sz="2200" spc="-165" dirty="0">
                <a:latin typeface="Times New Roman"/>
                <a:cs typeface="Times New Roman"/>
              </a:rPr>
              <a:t> </a:t>
            </a:r>
            <a:r>
              <a:rPr sz="2200" spc="-10" dirty="0">
                <a:latin typeface="Arial"/>
                <a:cs typeface="Arial"/>
              </a:rPr>
              <a:t>fo</a:t>
            </a:r>
            <a:r>
              <a:rPr sz="2200" dirty="0">
                <a:latin typeface="Arial"/>
                <a:cs typeface="Arial"/>
              </a:rPr>
              <a:t>r</a:t>
            </a:r>
            <a:r>
              <a:rPr sz="2200" spc="-15" dirty="0">
                <a:latin typeface="Arial"/>
                <a:cs typeface="Arial"/>
              </a:rPr>
              <a:t>mat</a:t>
            </a:r>
            <a:r>
              <a:rPr sz="2200" dirty="0">
                <a:latin typeface="Times New Roman"/>
                <a:cs typeface="Times New Roman"/>
              </a:rPr>
              <a:t> </a:t>
            </a:r>
            <a:r>
              <a:rPr sz="2200" spc="-170" dirty="0">
                <a:latin typeface="Times New Roman"/>
                <a:cs typeface="Times New Roman"/>
              </a:rPr>
              <a:t> </a:t>
            </a:r>
            <a:r>
              <a:rPr sz="2200" spc="-10" dirty="0">
                <a:latin typeface="Arial"/>
                <a:cs typeface="Arial"/>
              </a:rPr>
              <a:t>of</a:t>
            </a:r>
            <a:r>
              <a:rPr sz="2200" dirty="0">
                <a:latin typeface="Times New Roman"/>
                <a:cs typeface="Times New Roman"/>
              </a:rPr>
              <a:t> </a:t>
            </a:r>
            <a:r>
              <a:rPr sz="2200" spc="-165" dirty="0">
                <a:latin typeface="Times New Roman"/>
                <a:cs typeface="Times New Roman"/>
              </a:rPr>
              <a:t> </a:t>
            </a:r>
            <a:r>
              <a:rPr sz="2200" spc="-15" dirty="0">
                <a:latin typeface="Arial"/>
                <a:cs typeface="Arial"/>
              </a:rPr>
              <a:t>the</a:t>
            </a:r>
            <a:r>
              <a:rPr sz="2200" dirty="0">
                <a:latin typeface="Times New Roman"/>
                <a:cs typeface="Times New Roman"/>
              </a:rPr>
              <a:t> </a:t>
            </a:r>
            <a:r>
              <a:rPr sz="2200" spc="-165" dirty="0">
                <a:latin typeface="Times New Roman"/>
                <a:cs typeface="Times New Roman"/>
              </a:rPr>
              <a:t> </a:t>
            </a:r>
            <a:r>
              <a:rPr sz="2200" spc="-15" dirty="0">
                <a:latin typeface="Arial"/>
                <a:cs typeface="Arial"/>
              </a:rPr>
              <a:t>co</a:t>
            </a:r>
            <a:r>
              <a:rPr sz="2200" dirty="0">
                <a:latin typeface="Arial"/>
                <a:cs typeface="Arial"/>
              </a:rPr>
              <a:t>l</a:t>
            </a:r>
            <a:r>
              <a:rPr sz="2200" spc="-30" dirty="0">
                <a:latin typeface="Arial"/>
                <a:cs typeface="Arial"/>
              </a:rPr>
              <a:t>um</a:t>
            </a:r>
            <a:r>
              <a:rPr sz="2200" spc="-20" dirty="0">
                <a:latin typeface="Arial"/>
                <a:cs typeface="Arial"/>
              </a:rPr>
              <a:t>n</a:t>
            </a:r>
            <a:r>
              <a:rPr sz="2200" spc="-15" dirty="0">
                <a:latin typeface="Arial"/>
                <a:cs typeface="Arial"/>
              </a:rPr>
              <a:t>s</a:t>
            </a:r>
            <a:r>
              <a:rPr sz="2200" dirty="0">
                <a:latin typeface="Times New Roman"/>
                <a:cs typeface="Times New Roman"/>
              </a:rPr>
              <a:t> </a:t>
            </a:r>
            <a:r>
              <a:rPr sz="2200" spc="-155" dirty="0">
                <a:latin typeface="Times New Roman"/>
                <a:cs typeface="Times New Roman"/>
              </a:rPr>
              <a:t> </a:t>
            </a:r>
            <a:r>
              <a:rPr sz="2200" spc="-15" dirty="0">
                <a:latin typeface="Arial"/>
                <a:cs typeface="Arial"/>
              </a:rPr>
              <a:t>can</a:t>
            </a:r>
            <a:r>
              <a:rPr sz="2200" dirty="0">
                <a:latin typeface="Times New Roman"/>
                <a:cs typeface="Times New Roman"/>
              </a:rPr>
              <a:t> </a:t>
            </a:r>
            <a:r>
              <a:rPr sz="2200" spc="-160" dirty="0">
                <a:latin typeface="Times New Roman"/>
                <a:cs typeface="Times New Roman"/>
              </a:rPr>
              <a:t> </a:t>
            </a:r>
            <a:r>
              <a:rPr sz="2200" spc="-25" dirty="0">
                <a:latin typeface="Arial"/>
                <a:cs typeface="Arial"/>
              </a:rPr>
              <a:t>v</a:t>
            </a:r>
            <a:r>
              <a:rPr sz="2200" spc="-5" dirty="0">
                <a:latin typeface="Arial"/>
                <a:cs typeface="Arial"/>
              </a:rPr>
              <a:t>a</a:t>
            </a:r>
            <a:r>
              <a:rPr sz="2200" spc="-10" dirty="0">
                <a:latin typeface="Arial"/>
                <a:cs typeface="Arial"/>
              </a:rPr>
              <a:t>ry</a:t>
            </a:r>
            <a:r>
              <a:rPr sz="2200" dirty="0">
                <a:latin typeface="Times New Roman"/>
                <a:cs typeface="Times New Roman"/>
              </a:rPr>
              <a:t> </a:t>
            </a:r>
            <a:r>
              <a:rPr sz="2200" spc="-170" dirty="0">
                <a:latin typeface="Times New Roman"/>
                <a:cs typeface="Times New Roman"/>
              </a:rPr>
              <a:t> </a:t>
            </a:r>
            <a:r>
              <a:rPr sz="2200" spc="-10" dirty="0">
                <a:latin typeface="Arial"/>
                <a:cs typeface="Arial"/>
              </a:rPr>
              <a:t>fr</a:t>
            </a:r>
            <a:r>
              <a:rPr sz="2200" spc="-5" dirty="0">
                <a:latin typeface="Arial"/>
                <a:cs typeface="Arial"/>
              </a:rPr>
              <a:t>o</a:t>
            </a:r>
            <a:r>
              <a:rPr sz="2200" spc="-20" dirty="0">
                <a:latin typeface="Arial"/>
                <a:cs typeface="Arial"/>
              </a:rPr>
              <a:t>m</a:t>
            </a:r>
            <a:r>
              <a:rPr sz="2200" spc="-10" dirty="0">
                <a:latin typeface="Times New Roman"/>
                <a:cs typeface="Times New Roman"/>
              </a:rPr>
              <a:t> </a:t>
            </a:r>
            <a:r>
              <a:rPr sz="2200" spc="-15" dirty="0">
                <a:latin typeface="Arial"/>
                <a:cs typeface="Arial"/>
              </a:rPr>
              <a:t>row</a:t>
            </a:r>
            <a:r>
              <a:rPr sz="2200" spc="75" dirty="0">
                <a:latin typeface="Times New Roman"/>
                <a:cs typeface="Times New Roman"/>
              </a:rPr>
              <a:t> </a:t>
            </a:r>
            <a:r>
              <a:rPr sz="2200" spc="-10" dirty="0">
                <a:latin typeface="Arial"/>
                <a:cs typeface="Arial"/>
              </a:rPr>
              <a:t>to</a:t>
            </a:r>
            <a:r>
              <a:rPr sz="2200" spc="65" dirty="0">
                <a:latin typeface="Times New Roman"/>
                <a:cs typeface="Times New Roman"/>
              </a:rPr>
              <a:t> </a:t>
            </a:r>
            <a:r>
              <a:rPr sz="2200" spc="-15" dirty="0">
                <a:latin typeface="Arial"/>
                <a:cs typeface="Arial"/>
              </a:rPr>
              <a:t>row</a:t>
            </a:r>
            <a:r>
              <a:rPr sz="2200" spc="75" dirty="0">
                <a:latin typeface="Times New Roman"/>
                <a:cs typeface="Times New Roman"/>
              </a:rPr>
              <a:t> </a:t>
            </a:r>
            <a:r>
              <a:rPr sz="2200" spc="-10" dirty="0">
                <a:latin typeface="Arial"/>
                <a:cs typeface="Arial"/>
              </a:rPr>
              <a:t>in</a:t>
            </a:r>
            <a:r>
              <a:rPr sz="2200" spc="60" dirty="0">
                <a:latin typeface="Times New Roman"/>
                <a:cs typeface="Times New Roman"/>
              </a:rPr>
              <a:t> </a:t>
            </a:r>
            <a:r>
              <a:rPr sz="2200" spc="-15" dirty="0">
                <a:latin typeface="Arial"/>
                <a:cs typeface="Arial"/>
              </a:rPr>
              <a:t>the</a:t>
            </a:r>
            <a:r>
              <a:rPr sz="2200" spc="65" dirty="0">
                <a:latin typeface="Times New Roman"/>
                <a:cs typeface="Times New Roman"/>
              </a:rPr>
              <a:t> </a:t>
            </a:r>
            <a:r>
              <a:rPr sz="2200" spc="-15" dirty="0">
                <a:latin typeface="Arial"/>
                <a:cs typeface="Arial"/>
              </a:rPr>
              <a:t>s</a:t>
            </a:r>
            <a:r>
              <a:rPr sz="2200" spc="-10" dirty="0">
                <a:latin typeface="Arial"/>
                <a:cs typeface="Arial"/>
              </a:rPr>
              <a:t>a</a:t>
            </a:r>
            <a:r>
              <a:rPr sz="2200" spc="-20" dirty="0">
                <a:latin typeface="Arial"/>
                <a:cs typeface="Arial"/>
              </a:rPr>
              <a:t>me</a:t>
            </a:r>
            <a:r>
              <a:rPr sz="2200" spc="70" dirty="0">
                <a:latin typeface="Times New Roman"/>
                <a:cs typeface="Times New Roman"/>
              </a:rPr>
              <a:t> </a:t>
            </a:r>
            <a:r>
              <a:rPr sz="2200" spc="-15" dirty="0">
                <a:latin typeface="Arial"/>
                <a:cs typeface="Arial"/>
              </a:rPr>
              <a:t>ta</a:t>
            </a:r>
            <a:r>
              <a:rPr lang="es-PE" sz="2200" spc="-15" dirty="0" err="1">
                <a:latin typeface="Arial"/>
                <a:cs typeface="Arial"/>
              </a:rPr>
              <a:t>b</a:t>
            </a:r>
            <a:r>
              <a:rPr lang="es-PE" sz="2200" spc="-10" dirty="0" err="1">
                <a:latin typeface="Arial"/>
                <a:cs typeface="Arial"/>
              </a:rPr>
              <a:t>l</a:t>
            </a:r>
            <a:r>
              <a:rPr lang="es-PE" sz="2200" spc="-5" dirty="0" err="1">
                <a:latin typeface="Arial"/>
                <a:cs typeface="Arial"/>
              </a:rPr>
              <a:t>e</a:t>
            </a:r>
            <a:r>
              <a:rPr lang="es-PE" sz="2200" spc="-10" dirty="0">
                <a:latin typeface="Arial"/>
                <a:cs typeface="Arial"/>
              </a:rPr>
              <a:t>.</a:t>
            </a:r>
            <a:endParaRPr sz="2200" dirty="0">
              <a:latin typeface="Arial"/>
              <a:cs typeface="Arial"/>
            </a:endParaRPr>
          </a:p>
        </p:txBody>
      </p:sp>
      <p:sp>
        <p:nvSpPr>
          <p:cNvPr id="3" name="object 3"/>
          <p:cNvSpPr/>
          <p:nvPr/>
        </p:nvSpPr>
        <p:spPr>
          <a:xfrm>
            <a:off x="7133843" y="1697736"/>
            <a:ext cx="630935" cy="6629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103107" y="1121664"/>
            <a:ext cx="3014471" cy="482345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5"/>
              </a:rPr>
              <a:t>ww</a:t>
            </a:r>
            <a:r>
              <a:rPr spc="-45" dirty="0">
                <a:hlinkClick r:id="rId5"/>
              </a:rPr>
              <a:t>w</a:t>
            </a:r>
            <a:r>
              <a:rPr spc="-5" dirty="0">
                <a:hlinkClick r:id="rId5"/>
              </a:rPr>
              <a:t>.se</a:t>
            </a:r>
            <a:r>
              <a:rPr spc="-20" dirty="0">
                <a:hlinkClick r:id="rId5"/>
              </a:rPr>
              <a:t>n</a:t>
            </a:r>
            <a:r>
              <a:rPr spc="-5" dirty="0">
                <a:hlinkClick r:id="rId5"/>
              </a:rPr>
              <a:t>a</a:t>
            </a:r>
            <a:r>
              <a:rPr dirty="0">
                <a:hlinkClick r:id="rId5"/>
              </a:rPr>
              <a:t>t</a:t>
            </a:r>
            <a:r>
              <a:rPr spc="-5" dirty="0">
                <a:hlinkClick r:id="rId5"/>
              </a:rPr>
              <a:t>i</a:t>
            </a:r>
            <a:r>
              <a:rPr dirty="0">
                <a:hlinkClick r:id="rId5"/>
              </a:rPr>
              <a:t>.ed</a:t>
            </a:r>
            <a:r>
              <a:rPr spc="-10" dirty="0">
                <a:hlinkClick r:id="rId5"/>
              </a:rPr>
              <a:t>u</a:t>
            </a:r>
            <a:r>
              <a:rPr dirty="0">
                <a:hlinkClick r:id="rId5"/>
              </a:rPr>
              <a:t>.pe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30179" y="753235"/>
            <a:ext cx="6295643" cy="5351530"/>
          </a:xfrm>
          <a:prstGeom prst="rect">
            <a:avLst/>
          </a:prstGeom>
        </p:spPr>
        <p:txBody>
          <a:bodyPr vert="horz" wrap="square" lIns="0" tIns="0" rIns="0" bIns="0" rtlCol="0">
            <a:spAutoFit/>
          </a:bodyPr>
          <a:lstStyle/>
          <a:p>
            <a:pPr marL="323215" indent="-310515" algn="just">
              <a:lnSpc>
                <a:spcPct val="100000"/>
              </a:lnSpc>
              <a:buClr>
                <a:srgbClr val="0004FF"/>
              </a:buClr>
              <a:buFont typeface="Arial"/>
              <a:buAutoNum type="arabicPeriod" startAt="2"/>
              <a:tabLst>
                <a:tab pos="323850" algn="l"/>
              </a:tabLst>
            </a:pPr>
            <a:r>
              <a:rPr lang="es-PE" sz="2200" spc="-15" dirty="0">
                <a:solidFill>
                  <a:srgbClr val="0004FF"/>
                </a:solidFill>
                <a:latin typeface="Arial"/>
                <a:cs typeface="Arial"/>
              </a:rPr>
              <a:t>Almacenes clave-valor</a:t>
            </a:r>
            <a:endParaRPr sz="2200" dirty="0">
              <a:latin typeface="Arial"/>
              <a:cs typeface="Arial"/>
            </a:endParaRPr>
          </a:p>
          <a:p>
            <a:pPr marL="12700" marR="6350" algn="just">
              <a:lnSpc>
                <a:spcPct val="150000"/>
              </a:lnSpc>
            </a:pPr>
            <a:r>
              <a:rPr lang="es-ES" sz="2200" spc="-15" dirty="0">
                <a:highlight>
                  <a:srgbClr val="FFFF00"/>
                </a:highlight>
                <a:latin typeface="Arial"/>
                <a:cs typeface="Arial"/>
              </a:rPr>
              <a:t>Una base de datos que utiliza diferentes claves, donde cada clave está asociada con un único valor en una colección. Piénsalo como un diccionario. Este es uno de los tipos de bases de datos más simples entre las bases de datos NoSQL.</a:t>
            </a:r>
            <a:endParaRPr lang="en-US" sz="2200" dirty="0">
              <a:highlight>
                <a:srgbClr val="FFFF00"/>
              </a:highlight>
              <a:latin typeface="Arial"/>
              <a:cs typeface="Arial"/>
            </a:endParaRPr>
          </a:p>
          <a:p>
            <a:pPr marL="323215" indent="-310515" algn="just">
              <a:lnSpc>
                <a:spcPct val="100000"/>
              </a:lnSpc>
              <a:spcBef>
                <a:spcPts val="1320"/>
              </a:spcBef>
              <a:buClr>
                <a:srgbClr val="0004FF"/>
              </a:buClr>
              <a:buFont typeface="Arial"/>
              <a:buAutoNum type="arabicPeriod" startAt="3"/>
              <a:tabLst>
                <a:tab pos="323850" algn="l"/>
              </a:tabLst>
            </a:pPr>
            <a:r>
              <a:rPr lang="en-US" sz="2200" spc="-15" dirty="0">
                <a:solidFill>
                  <a:srgbClr val="0004FF"/>
                </a:solidFill>
                <a:latin typeface="Arial"/>
                <a:cs typeface="Arial"/>
              </a:rPr>
              <a:t>Almacenes de columnas anchas </a:t>
            </a:r>
            <a:endParaRPr lang="en-US" sz="2200" dirty="0">
              <a:latin typeface="Arial"/>
              <a:cs typeface="Arial"/>
            </a:endParaRPr>
          </a:p>
          <a:p>
            <a:pPr marL="12700" marR="5080" algn="just">
              <a:lnSpc>
                <a:spcPct val="150000"/>
              </a:lnSpc>
            </a:pPr>
            <a:r>
              <a:rPr lang="es-ES" sz="2200" spc="-20" dirty="0">
                <a:highlight>
                  <a:srgbClr val="FFFF00"/>
                </a:highlight>
                <a:latin typeface="Arial"/>
                <a:cs typeface="Arial"/>
              </a:rPr>
              <a:t>Utilizan tablas, filas y columnas, pero a diferencia de una base de datos relacional, los nombres y el formato de las columnas pueden variar de una fila a otra dentro de la misma tabla.</a:t>
            </a:r>
            <a:endParaRPr sz="2200" dirty="0">
              <a:highlight>
                <a:srgbClr val="FFFF00"/>
              </a:highlight>
              <a:latin typeface="Arial"/>
              <a:cs typeface="Arial"/>
            </a:endParaRPr>
          </a:p>
        </p:txBody>
      </p:sp>
      <p:sp>
        <p:nvSpPr>
          <p:cNvPr id="3" name="object 3"/>
          <p:cNvSpPr/>
          <p:nvPr/>
        </p:nvSpPr>
        <p:spPr>
          <a:xfrm>
            <a:off x="7133843" y="1697736"/>
            <a:ext cx="630935" cy="6629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8103107" y="1121664"/>
            <a:ext cx="3014471" cy="4823459"/>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5"/>
              </a:rPr>
              <a:t>ww</a:t>
            </a:r>
            <a:r>
              <a:rPr spc="-45" dirty="0">
                <a:hlinkClick r:id="rId5"/>
              </a:rPr>
              <a:t>w</a:t>
            </a:r>
            <a:r>
              <a:rPr spc="-5" dirty="0">
                <a:hlinkClick r:id="rId5"/>
              </a:rPr>
              <a:t>.se</a:t>
            </a:r>
            <a:r>
              <a:rPr spc="-20" dirty="0">
                <a:hlinkClick r:id="rId5"/>
              </a:rPr>
              <a:t>n</a:t>
            </a:r>
            <a:r>
              <a:rPr spc="-5" dirty="0">
                <a:hlinkClick r:id="rId5"/>
              </a:rPr>
              <a:t>a</a:t>
            </a:r>
            <a:r>
              <a:rPr dirty="0">
                <a:hlinkClick r:id="rId5"/>
              </a:rPr>
              <a:t>t</a:t>
            </a:r>
            <a:r>
              <a:rPr spc="-5" dirty="0">
                <a:hlinkClick r:id="rId5"/>
              </a:rPr>
              <a:t>i</a:t>
            </a:r>
            <a:r>
              <a:rPr dirty="0">
                <a:hlinkClick r:id="rId5"/>
              </a:rPr>
              <a:t>.ed</a:t>
            </a:r>
            <a:r>
              <a:rPr spc="-10" dirty="0">
                <a:hlinkClick r:id="rId5"/>
              </a:rPr>
              <a:t>u</a:t>
            </a:r>
            <a:r>
              <a:rPr dirty="0">
                <a:hlinkClick r:id="rId5"/>
              </a:rPr>
              <a:t>.pe</a:t>
            </a:r>
          </a:p>
        </p:txBody>
      </p:sp>
    </p:spTree>
    <p:extLst>
      <p:ext uri="{BB962C8B-B14F-4D97-AF65-F5344CB8AC3E}">
        <p14:creationId xmlns:p14="http://schemas.microsoft.com/office/powerpoint/2010/main" val="3509749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56970" y="1170758"/>
            <a:ext cx="2000885" cy="304800"/>
          </a:xfrm>
          <a:prstGeom prst="rect">
            <a:avLst/>
          </a:prstGeom>
        </p:spPr>
        <p:txBody>
          <a:bodyPr vert="horz" wrap="square" lIns="0" tIns="0" rIns="0" bIns="0" rtlCol="0">
            <a:spAutoFit/>
          </a:bodyPr>
          <a:lstStyle/>
          <a:p>
            <a:pPr marL="12700">
              <a:lnSpc>
                <a:spcPct val="100000"/>
              </a:lnSpc>
            </a:pPr>
            <a:r>
              <a:rPr sz="2200" spc="-10" dirty="0">
                <a:solidFill>
                  <a:srgbClr val="0004FF"/>
                </a:solidFill>
                <a:latin typeface="Arial"/>
                <a:cs typeface="Arial"/>
              </a:rPr>
              <a:t>4.</a:t>
            </a:r>
            <a:r>
              <a:rPr sz="2200" spc="60" dirty="0">
                <a:solidFill>
                  <a:srgbClr val="0004FF"/>
                </a:solidFill>
                <a:latin typeface="Times New Roman"/>
                <a:cs typeface="Times New Roman"/>
              </a:rPr>
              <a:t> </a:t>
            </a:r>
            <a:r>
              <a:rPr sz="2200" spc="-15" dirty="0">
                <a:solidFill>
                  <a:srgbClr val="0004FF"/>
                </a:solidFill>
                <a:latin typeface="Arial"/>
                <a:cs typeface="Arial"/>
              </a:rPr>
              <a:t>Graph</a:t>
            </a:r>
            <a:r>
              <a:rPr sz="2200" spc="80" dirty="0">
                <a:solidFill>
                  <a:srgbClr val="0004FF"/>
                </a:solidFill>
                <a:latin typeface="Times New Roman"/>
                <a:cs typeface="Times New Roman"/>
              </a:rPr>
              <a:t> </a:t>
            </a:r>
            <a:r>
              <a:rPr sz="2200" spc="-15" dirty="0">
                <a:solidFill>
                  <a:srgbClr val="0004FF"/>
                </a:solidFill>
                <a:latin typeface="Arial"/>
                <a:cs typeface="Arial"/>
              </a:rPr>
              <a:t>Stores</a:t>
            </a:r>
            <a:endParaRPr sz="2200">
              <a:latin typeface="Arial"/>
              <a:cs typeface="Arial"/>
            </a:endParaRPr>
          </a:p>
        </p:txBody>
      </p:sp>
      <p:sp>
        <p:nvSpPr>
          <p:cNvPr id="3" name="object 3"/>
          <p:cNvSpPr txBox="1"/>
          <p:nvPr/>
        </p:nvSpPr>
        <p:spPr>
          <a:xfrm>
            <a:off x="1656970" y="1841819"/>
            <a:ext cx="661670" cy="304800"/>
          </a:xfrm>
          <a:prstGeom prst="rect">
            <a:avLst/>
          </a:prstGeom>
        </p:spPr>
        <p:txBody>
          <a:bodyPr vert="horz" wrap="square" lIns="0" tIns="0" rIns="0" bIns="0" rtlCol="0">
            <a:spAutoFit/>
          </a:bodyPr>
          <a:lstStyle/>
          <a:p>
            <a:pPr marL="12700">
              <a:lnSpc>
                <a:spcPct val="100000"/>
              </a:lnSpc>
            </a:pPr>
            <a:r>
              <a:rPr sz="2200" spc="-20" dirty="0">
                <a:latin typeface="Arial"/>
                <a:cs typeface="Arial"/>
              </a:rPr>
              <a:t>Us</a:t>
            </a:r>
            <a:r>
              <a:rPr sz="2200" spc="-15" dirty="0">
                <a:latin typeface="Arial"/>
                <a:cs typeface="Arial"/>
              </a:rPr>
              <a:t>es</a:t>
            </a:r>
            <a:endParaRPr sz="2200" dirty="0">
              <a:latin typeface="Arial"/>
              <a:cs typeface="Arial"/>
            </a:endParaRPr>
          </a:p>
        </p:txBody>
      </p:sp>
      <p:sp>
        <p:nvSpPr>
          <p:cNvPr id="4" name="object 4"/>
          <p:cNvSpPr txBox="1"/>
          <p:nvPr/>
        </p:nvSpPr>
        <p:spPr>
          <a:xfrm>
            <a:off x="2551558" y="1841819"/>
            <a:ext cx="2226310" cy="304800"/>
          </a:xfrm>
          <a:prstGeom prst="rect">
            <a:avLst/>
          </a:prstGeom>
        </p:spPr>
        <p:txBody>
          <a:bodyPr vert="horz" wrap="square" lIns="0" tIns="0" rIns="0" bIns="0" rtlCol="0">
            <a:spAutoFit/>
          </a:bodyPr>
          <a:lstStyle/>
          <a:p>
            <a:pPr marL="12700">
              <a:lnSpc>
                <a:spcPct val="100000"/>
              </a:lnSpc>
              <a:tabLst>
                <a:tab pos="984885" algn="l"/>
              </a:tabLst>
            </a:pPr>
            <a:r>
              <a:rPr sz="2200" spc="-15" dirty="0">
                <a:latin typeface="Arial"/>
                <a:cs typeface="Arial"/>
              </a:rPr>
              <a:t>gra</a:t>
            </a:r>
            <a:r>
              <a:rPr sz="2200" spc="-20" dirty="0">
                <a:latin typeface="Arial"/>
                <a:cs typeface="Arial"/>
              </a:rPr>
              <a:t>p</a:t>
            </a:r>
            <a:r>
              <a:rPr sz="2200" spc="-15" dirty="0">
                <a:latin typeface="Arial"/>
                <a:cs typeface="Arial"/>
              </a:rPr>
              <a:t>h</a:t>
            </a:r>
            <a:r>
              <a:rPr sz="2200" dirty="0">
                <a:latin typeface="Times New Roman"/>
                <a:cs typeface="Times New Roman"/>
              </a:rPr>
              <a:t>	</a:t>
            </a:r>
            <a:r>
              <a:rPr sz="2200" spc="-10" dirty="0">
                <a:latin typeface="Arial"/>
                <a:cs typeface="Arial"/>
              </a:rPr>
              <a:t>structur</a:t>
            </a:r>
            <a:r>
              <a:rPr sz="2200" dirty="0">
                <a:latin typeface="Arial"/>
                <a:cs typeface="Arial"/>
              </a:rPr>
              <a:t>e</a:t>
            </a:r>
            <a:r>
              <a:rPr sz="2200" spc="-15" dirty="0">
                <a:latin typeface="Arial"/>
                <a:cs typeface="Arial"/>
              </a:rPr>
              <a:t>s</a:t>
            </a:r>
            <a:endParaRPr sz="2200">
              <a:latin typeface="Arial"/>
              <a:cs typeface="Arial"/>
            </a:endParaRPr>
          </a:p>
        </p:txBody>
      </p:sp>
      <p:sp>
        <p:nvSpPr>
          <p:cNvPr id="5" name="object 5"/>
          <p:cNvSpPr txBox="1"/>
          <p:nvPr/>
        </p:nvSpPr>
        <p:spPr>
          <a:xfrm>
            <a:off x="5011677" y="1841819"/>
            <a:ext cx="1727200" cy="304800"/>
          </a:xfrm>
          <a:prstGeom prst="rect">
            <a:avLst/>
          </a:prstGeom>
        </p:spPr>
        <p:txBody>
          <a:bodyPr vert="horz" wrap="square" lIns="0" tIns="0" rIns="0" bIns="0" rtlCol="0">
            <a:spAutoFit/>
          </a:bodyPr>
          <a:lstStyle/>
          <a:p>
            <a:pPr marL="12700">
              <a:lnSpc>
                <a:spcPct val="100000"/>
              </a:lnSpc>
              <a:tabLst>
                <a:tab pos="596265" algn="l"/>
              </a:tabLst>
            </a:pPr>
            <a:r>
              <a:rPr sz="2200" spc="-10" dirty="0">
                <a:latin typeface="Arial"/>
                <a:cs typeface="Arial"/>
              </a:rPr>
              <a:t>for</a:t>
            </a:r>
            <a:r>
              <a:rPr sz="2200" spc="-10" dirty="0">
                <a:latin typeface="Times New Roman"/>
                <a:cs typeface="Times New Roman"/>
              </a:rPr>
              <a:t>	</a:t>
            </a:r>
            <a:r>
              <a:rPr sz="2200" spc="-15" dirty="0">
                <a:latin typeface="Arial"/>
                <a:cs typeface="Arial"/>
              </a:rPr>
              <a:t>s</a:t>
            </a:r>
            <a:r>
              <a:rPr sz="2200" spc="-10" dirty="0">
                <a:latin typeface="Arial"/>
                <a:cs typeface="Arial"/>
              </a:rPr>
              <a:t>e</a:t>
            </a:r>
            <a:r>
              <a:rPr sz="2200" spc="-20" dirty="0">
                <a:latin typeface="Arial"/>
                <a:cs typeface="Arial"/>
              </a:rPr>
              <a:t>man</a:t>
            </a:r>
            <a:r>
              <a:rPr sz="2200" spc="-10" dirty="0">
                <a:latin typeface="Arial"/>
                <a:cs typeface="Arial"/>
              </a:rPr>
              <a:t>t</a:t>
            </a:r>
            <a:r>
              <a:rPr sz="2200" spc="-15" dirty="0">
                <a:latin typeface="Arial"/>
                <a:cs typeface="Arial"/>
              </a:rPr>
              <a:t>ic</a:t>
            </a:r>
            <a:endParaRPr sz="2200">
              <a:latin typeface="Arial"/>
              <a:cs typeface="Arial"/>
            </a:endParaRPr>
          </a:p>
        </p:txBody>
      </p:sp>
      <p:sp>
        <p:nvSpPr>
          <p:cNvPr id="6" name="object 6"/>
          <p:cNvSpPr txBox="1"/>
          <p:nvPr/>
        </p:nvSpPr>
        <p:spPr>
          <a:xfrm>
            <a:off x="1656970" y="2512380"/>
            <a:ext cx="5093335" cy="2987675"/>
          </a:xfrm>
          <a:prstGeom prst="rect">
            <a:avLst/>
          </a:prstGeom>
        </p:spPr>
        <p:txBody>
          <a:bodyPr vert="horz" wrap="square" lIns="0" tIns="0" rIns="0" bIns="0" rtlCol="0">
            <a:spAutoFit/>
          </a:bodyPr>
          <a:lstStyle/>
          <a:p>
            <a:pPr marL="12700">
              <a:lnSpc>
                <a:spcPct val="100000"/>
              </a:lnSpc>
              <a:tabLst>
                <a:tab pos="1304925" algn="l"/>
                <a:tab pos="2176780" algn="l"/>
                <a:tab pos="3391535" algn="l"/>
                <a:tab pos="4605020" algn="l"/>
              </a:tabLst>
            </a:pPr>
            <a:r>
              <a:rPr sz="2200" spc="-20" dirty="0">
                <a:latin typeface="Arial"/>
                <a:cs typeface="Arial"/>
              </a:rPr>
              <a:t>qu</a:t>
            </a:r>
            <a:r>
              <a:rPr sz="2200" spc="-10" dirty="0">
                <a:latin typeface="Arial"/>
                <a:cs typeface="Arial"/>
              </a:rPr>
              <a:t>erie</a:t>
            </a:r>
            <a:r>
              <a:rPr sz="2200" spc="-15" dirty="0">
                <a:latin typeface="Arial"/>
                <a:cs typeface="Arial"/>
              </a:rPr>
              <a:t>s</a:t>
            </a:r>
            <a:r>
              <a:rPr sz="2200" dirty="0">
                <a:latin typeface="Times New Roman"/>
                <a:cs typeface="Times New Roman"/>
              </a:rPr>
              <a:t>	</a:t>
            </a:r>
            <a:r>
              <a:rPr sz="2200" spc="-20" dirty="0">
                <a:latin typeface="Arial"/>
                <a:cs typeface="Arial"/>
              </a:rPr>
              <a:t>wi</a:t>
            </a:r>
            <a:r>
              <a:rPr sz="2200" spc="-5" dirty="0">
                <a:latin typeface="Arial"/>
                <a:cs typeface="Arial"/>
              </a:rPr>
              <a:t>t</a:t>
            </a:r>
            <a:r>
              <a:rPr sz="2200" spc="-15" dirty="0">
                <a:latin typeface="Arial"/>
                <a:cs typeface="Arial"/>
              </a:rPr>
              <a:t>h</a:t>
            </a:r>
            <a:r>
              <a:rPr sz="2200" dirty="0">
                <a:latin typeface="Times New Roman"/>
                <a:cs typeface="Times New Roman"/>
              </a:rPr>
              <a:t>	</a:t>
            </a:r>
            <a:r>
              <a:rPr sz="2200" spc="-20" dirty="0">
                <a:latin typeface="Arial"/>
                <a:cs typeface="Arial"/>
              </a:rPr>
              <a:t>no</a:t>
            </a:r>
            <a:r>
              <a:rPr sz="2200" spc="-10" dirty="0">
                <a:latin typeface="Arial"/>
                <a:cs typeface="Arial"/>
              </a:rPr>
              <a:t>d</a:t>
            </a:r>
            <a:r>
              <a:rPr sz="2200" spc="-20" dirty="0">
                <a:latin typeface="Arial"/>
                <a:cs typeface="Arial"/>
              </a:rPr>
              <a:t>e</a:t>
            </a:r>
            <a:r>
              <a:rPr sz="2200" spc="-10" dirty="0">
                <a:latin typeface="Arial"/>
                <a:cs typeface="Arial"/>
              </a:rPr>
              <a:t>s,</a:t>
            </a:r>
            <a:r>
              <a:rPr sz="2200" dirty="0">
                <a:latin typeface="Times New Roman"/>
                <a:cs typeface="Times New Roman"/>
              </a:rPr>
              <a:t>	</a:t>
            </a:r>
            <a:r>
              <a:rPr sz="2200" spc="-20" dirty="0">
                <a:latin typeface="Arial"/>
                <a:cs typeface="Arial"/>
              </a:rPr>
              <a:t>ed</a:t>
            </a:r>
            <a:r>
              <a:rPr sz="2200" spc="-10" dirty="0">
                <a:latin typeface="Arial"/>
                <a:cs typeface="Arial"/>
              </a:rPr>
              <a:t>g</a:t>
            </a:r>
            <a:r>
              <a:rPr sz="2200" spc="-20" dirty="0">
                <a:latin typeface="Arial"/>
                <a:cs typeface="Arial"/>
              </a:rPr>
              <a:t>e</a:t>
            </a:r>
            <a:r>
              <a:rPr sz="2200" spc="-10" dirty="0">
                <a:latin typeface="Arial"/>
                <a:cs typeface="Arial"/>
              </a:rPr>
              <a:t>s,</a:t>
            </a:r>
            <a:r>
              <a:rPr sz="2200" dirty="0">
                <a:latin typeface="Times New Roman"/>
                <a:cs typeface="Times New Roman"/>
              </a:rPr>
              <a:t>	</a:t>
            </a:r>
            <a:r>
              <a:rPr sz="2200" spc="-15" dirty="0">
                <a:latin typeface="Arial"/>
                <a:cs typeface="Arial"/>
              </a:rPr>
              <a:t>and</a:t>
            </a:r>
            <a:endParaRPr sz="2200" dirty="0">
              <a:latin typeface="Arial"/>
              <a:cs typeface="Arial"/>
            </a:endParaRPr>
          </a:p>
          <a:p>
            <a:pPr marL="12700" marR="5080">
              <a:lnSpc>
                <a:spcPct val="200000"/>
              </a:lnSpc>
              <a:tabLst>
                <a:tab pos="731520" algn="l"/>
                <a:tab pos="1155065" algn="l"/>
                <a:tab pos="2838450" algn="l"/>
                <a:tab pos="4164329" algn="l"/>
              </a:tabLst>
            </a:pPr>
            <a:r>
              <a:rPr sz="2200" spc="-15" dirty="0">
                <a:latin typeface="Arial"/>
                <a:cs typeface="Arial"/>
              </a:rPr>
              <a:t>pro</a:t>
            </a:r>
            <a:r>
              <a:rPr sz="2200" spc="-20" dirty="0">
                <a:latin typeface="Arial"/>
                <a:cs typeface="Arial"/>
              </a:rPr>
              <a:t>pe</a:t>
            </a:r>
            <a:r>
              <a:rPr sz="2200" spc="-10" dirty="0">
                <a:latin typeface="Arial"/>
                <a:cs typeface="Arial"/>
              </a:rPr>
              <a:t>rtie</a:t>
            </a:r>
            <a:r>
              <a:rPr sz="2200" spc="-15" dirty="0">
                <a:latin typeface="Arial"/>
                <a:cs typeface="Arial"/>
              </a:rPr>
              <a:t>s</a:t>
            </a:r>
            <a:r>
              <a:rPr sz="2200" spc="90" dirty="0">
                <a:latin typeface="Times New Roman"/>
                <a:cs typeface="Times New Roman"/>
              </a:rPr>
              <a:t> </a:t>
            </a:r>
            <a:r>
              <a:rPr sz="2200" spc="-10" dirty="0">
                <a:latin typeface="Arial"/>
                <a:cs typeface="Arial"/>
              </a:rPr>
              <a:t>to</a:t>
            </a:r>
            <a:r>
              <a:rPr sz="2200" spc="60" dirty="0">
                <a:latin typeface="Times New Roman"/>
                <a:cs typeface="Times New Roman"/>
              </a:rPr>
              <a:t> </a:t>
            </a:r>
            <a:r>
              <a:rPr sz="2200" spc="-15" dirty="0">
                <a:latin typeface="Arial"/>
                <a:cs typeface="Arial"/>
              </a:rPr>
              <a:t>repre</a:t>
            </a:r>
            <a:r>
              <a:rPr sz="2200" spc="-10" dirty="0">
                <a:latin typeface="Arial"/>
                <a:cs typeface="Arial"/>
              </a:rPr>
              <a:t>s</a:t>
            </a:r>
            <a:r>
              <a:rPr sz="2200" spc="-20" dirty="0">
                <a:latin typeface="Arial"/>
                <a:cs typeface="Arial"/>
              </a:rPr>
              <a:t>en</a:t>
            </a:r>
            <a:r>
              <a:rPr sz="2200" spc="-10" dirty="0">
                <a:latin typeface="Arial"/>
                <a:cs typeface="Arial"/>
              </a:rPr>
              <a:t>t</a:t>
            </a:r>
            <a:r>
              <a:rPr sz="2200" spc="85" dirty="0">
                <a:latin typeface="Times New Roman"/>
                <a:cs typeface="Times New Roman"/>
              </a:rPr>
              <a:t> </a:t>
            </a:r>
            <a:r>
              <a:rPr sz="2200" spc="-15" dirty="0">
                <a:latin typeface="Arial"/>
                <a:cs typeface="Arial"/>
              </a:rPr>
              <a:t>and</a:t>
            </a:r>
            <a:r>
              <a:rPr sz="2200" spc="60" dirty="0">
                <a:latin typeface="Times New Roman"/>
                <a:cs typeface="Times New Roman"/>
              </a:rPr>
              <a:t> </a:t>
            </a:r>
            <a:r>
              <a:rPr sz="2200" spc="-10" dirty="0">
                <a:latin typeface="Arial"/>
                <a:cs typeface="Arial"/>
              </a:rPr>
              <a:t>st</a:t>
            </a:r>
            <a:r>
              <a:rPr sz="2200" spc="-15" dirty="0">
                <a:latin typeface="Arial"/>
                <a:cs typeface="Arial"/>
              </a:rPr>
              <a:t>ore</a:t>
            </a:r>
            <a:r>
              <a:rPr sz="2200" spc="85" dirty="0">
                <a:latin typeface="Times New Roman"/>
                <a:cs typeface="Times New Roman"/>
              </a:rPr>
              <a:t> </a:t>
            </a:r>
            <a:r>
              <a:rPr sz="2200" spc="-20" dirty="0">
                <a:latin typeface="Arial"/>
                <a:cs typeface="Arial"/>
              </a:rPr>
              <a:t>da</a:t>
            </a:r>
            <a:r>
              <a:rPr sz="2200" spc="-10" dirty="0">
                <a:latin typeface="Arial"/>
                <a:cs typeface="Arial"/>
              </a:rPr>
              <a:t>ta.</a:t>
            </a:r>
            <a:r>
              <a:rPr sz="2200" spc="-10" dirty="0">
                <a:latin typeface="Times New Roman"/>
                <a:cs typeface="Times New Roman"/>
              </a:rPr>
              <a:t> </a:t>
            </a:r>
            <a:r>
              <a:rPr sz="2200" spc="-15" dirty="0">
                <a:latin typeface="Arial"/>
                <a:cs typeface="Arial"/>
              </a:rPr>
              <a:t>Since</a:t>
            </a:r>
            <a:r>
              <a:rPr sz="2200" spc="204" dirty="0">
                <a:latin typeface="Times New Roman"/>
                <a:cs typeface="Times New Roman"/>
              </a:rPr>
              <a:t> </a:t>
            </a:r>
            <a:r>
              <a:rPr sz="2200" spc="-10" dirty="0">
                <a:latin typeface="Arial"/>
                <a:cs typeface="Arial"/>
              </a:rPr>
              <a:t>cr</a:t>
            </a:r>
            <a:r>
              <a:rPr sz="2200" spc="-15" dirty="0">
                <a:latin typeface="Arial"/>
                <a:cs typeface="Arial"/>
              </a:rPr>
              <a:t>it</a:t>
            </a:r>
            <a:r>
              <a:rPr sz="2200" dirty="0">
                <a:latin typeface="Arial"/>
                <a:cs typeface="Arial"/>
              </a:rPr>
              <a:t>i</a:t>
            </a:r>
            <a:r>
              <a:rPr sz="2200" spc="-10" dirty="0">
                <a:latin typeface="Arial"/>
                <a:cs typeface="Arial"/>
              </a:rPr>
              <a:t>cal</a:t>
            </a:r>
            <a:r>
              <a:rPr sz="2200" spc="200" dirty="0">
                <a:latin typeface="Times New Roman"/>
                <a:cs typeface="Times New Roman"/>
              </a:rPr>
              <a:t> </a:t>
            </a:r>
            <a:r>
              <a:rPr sz="2200" spc="-20" dirty="0">
                <a:latin typeface="Arial"/>
                <a:cs typeface="Arial"/>
              </a:rPr>
              <a:t>da</a:t>
            </a:r>
            <a:r>
              <a:rPr sz="2200" spc="-10" dirty="0">
                <a:latin typeface="Arial"/>
                <a:cs typeface="Arial"/>
              </a:rPr>
              <a:t>ta</a:t>
            </a:r>
            <a:r>
              <a:rPr sz="2200" spc="195" dirty="0">
                <a:latin typeface="Times New Roman"/>
                <a:cs typeface="Times New Roman"/>
              </a:rPr>
              <a:t> </a:t>
            </a:r>
            <a:r>
              <a:rPr sz="2200" spc="-15" dirty="0">
                <a:latin typeface="Arial"/>
                <a:cs typeface="Arial"/>
              </a:rPr>
              <a:t>do</a:t>
            </a:r>
            <a:r>
              <a:rPr sz="2200" spc="-10" dirty="0">
                <a:latin typeface="Arial"/>
                <a:cs typeface="Arial"/>
              </a:rPr>
              <a:t>e</a:t>
            </a:r>
            <a:r>
              <a:rPr sz="2200" spc="-15" dirty="0">
                <a:latin typeface="Arial"/>
                <a:cs typeface="Arial"/>
              </a:rPr>
              <a:t>s</a:t>
            </a:r>
            <a:r>
              <a:rPr sz="2200" spc="-10" dirty="0">
                <a:latin typeface="Arial"/>
                <a:cs typeface="Arial"/>
              </a:rPr>
              <a:t>n’t</a:t>
            </a:r>
            <a:r>
              <a:rPr sz="2200" spc="140" dirty="0">
                <a:latin typeface="Arial"/>
                <a:cs typeface="Arial"/>
              </a:rPr>
              <a:t> </a:t>
            </a:r>
            <a:r>
              <a:rPr sz="2200" spc="-20" dirty="0">
                <a:latin typeface="Arial"/>
                <a:cs typeface="Arial"/>
              </a:rPr>
              <a:t>a</a:t>
            </a:r>
            <a:r>
              <a:rPr sz="2200" spc="-5" dirty="0">
                <a:latin typeface="Arial"/>
                <a:cs typeface="Arial"/>
              </a:rPr>
              <a:t>l</a:t>
            </a:r>
            <a:r>
              <a:rPr sz="2200" spc="-20" dirty="0">
                <a:latin typeface="Arial"/>
                <a:cs typeface="Arial"/>
              </a:rPr>
              <a:t>way</a:t>
            </a:r>
            <a:r>
              <a:rPr sz="2200" spc="-15" dirty="0">
                <a:latin typeface="Arial"/>
                <a:cs typeface="Arial"/>
              </a:rPr>
              <a:t>s</a:t>
            </a:r>
            <a:r>
              <a:rPr sz="2200" spc="200" dirty="0">
                <a:latin typeface="Times New Roman"/>
                <a:cs typeface="Times New Roman"/>
              </a:rPr>
              <a:t> </a:t>
            </a:r>
            <a:r>
              <a:rPr sz="2200" spc="-10" dirty="0">
                <a:latin typeface="Arial"/>
                <a:cs typeface="Arial"/>
              </a:rPr>
              <a:t>fit</a:t>
            </a:r>
            <a:r>
              <a:rPr sz="2200" spc="200" dirty="0">
                <a:latin typeface="Times New Roman"/>
                <a:cs typeface="Times New Roman"/>
              </a:rPr>
              <a:t> </a:t>
            </a:r>
            <a:r>
              <a:rPr sz="2200" spc="-15" dirty="0">
                <a:latin typeface="Arial"/>
                <a:cs typeface="Arial"/>
              </a:rPr>
              <a:t>well</a:t>
            </a:r>
            <a:r>
              <a:rPr sz="2200" spc="-15" dirty="0">
                <a:latin typeface="Times New Roman"/>
                <a:cs typeface="Times New Roman"/>
              </a:rPr>
              <a:t> </a:t>
            </a:r>
            <a:r>
              <a:rPr sz="2200" spc="-10" dirty="0">
                <a:latin typeface="Arial"/>
                <a:cs typeface="Arial"/>
              </a:rPr>
              <a:t>i</a:t>
            </a:r>
            <a:r>
              <a:rPr sz="2200" spc="-15" dirty="0">
                <a:latin typeface="Arial"/>
                <a:cs typeface="Arial"/>
              </a:rPr>
              <a:t>nto</a:t>
            </a:r>
            <a:r>
              <a:rPr sz="2200" dirty="0">
                <a:latin typeface="Times New Roman"/>
                <a:cs typeface="Times New Roman"/>
              </a:rPr>
              <a:t>	</a:t>
            </a:r>
            <a:r>
              <a:rPr sz="2200" spc="-15" dirty="0">
                <a:latin typeface="Arial"/>
                <a:cs typeface="Arial"/>
              </a:rPr>
              <a:t>a</a:t>
            </a:r>
            <a:r>
              <a:rPr sz="2200" dirty="0">
                <a:latin typeface="Times New Roman"/>
                <a:cs typeface="Times New Roman"/>
              </a:rPr>
              <a:t>	</a:t>
            </a:r>
            <a:r>
              <a:rPr sz="2200" spc="-15" dirty="0">
                <a:latin typeface="Arial"/>
                <a:cs typeface="Arial"/>
              </a:rPr>
              <a:t>pr</a:t>
            </a:r>
            <a:r>
              <a:rPr sz="2200" spc="-10" dirty="0">
                <a:latin typeface="Arial"/>
                <a:cs typeface="Arial"/>
              </a:rPr>
              <a:t>e-</a:t>
            </a:r>
            <a:r>
              <a:rPr sz="2200" spc="-20" dirty="0">
                <a:latin typeface="Arial"/>
                <a:cs typeface="Arial"/>
              </a:rPr>
              <a:t>de</a:t>
            </a:r>
            <a:r>
              <a:rPr sz="2200" spc="-10" dirty="0">
                <a:latin typeface="Arial"/>
                <a:cs typeface="Arial"/>
              </a:rPr>
              <a:t>fi</a:t>
            </a:r>
            <a:r>
              <a:rPr sz="2200" spc="-15" dirty="0">
                <a:latin typeface="Arial"/>
                <a:cs typeface="Arial"/>
              </a:rPr>
              <a:t>n</a:t>
            </a:r>
            <a:r>
              <a:rPr sz="2200" spc="-20" dirty="0">
                <a:latin typeface="Arial"/>
                <a:cs typeface="Arial"/>
              </a:rPr>
              <a:t>e</a:t>
            </a:r>
            <a:r>
              <a:rPr sz="2200" spc="-15" dirty="0">
                <a:latin typeface="Arial"/>
                <a:cs typeface="Arial"/>
              </a:rPr>
              <a:t>d</a:t>
            </a:r>
            <a:r>
              <a:rPr sz="2200" dirty="0">
                <a:latin typeface="Times New Roman"/>
                <a:cs typeface="Times New Roman"/>
              </a:rPr>
              <a:t>	</a:t>
            </a:r>
            <a:r>
              <a:rPr sz="2200" spc="-15" dirty="0">
                <a:latin typeface="Arial"/>
                <a:cs typeface="Arial"/>
              </a:rPr>
              <a:t>s</a:t>
            </a:r>
            <a:r>
              <a:rPr sz="2200" spc="-10" dirty="0">
                <a:latin typeface="Arial"/>
                <a:cs typeface="Arial"/>
              </a:rPr>
              <a:t>c</a:t>
            </a:r>
            <a:r>
              <a:rPr sz="2200" spc="-20" dirty="0">
                <a:latin typeface="Arial"/>
                <a:cs typeface="Arial"/>
              </a:rPr>
              <a:t>hema</a:t>
            </a:r>
            <a:r>
              <a:rPr sz="2200" spc="-10" dirty="0">
                <a:latin typeface="Arial"/>
                <a:cs typeface="Arial"/>
              </a:rPr>
              <a:t>,</a:t>
            </a:r>
            <a:r>
              <a:rPr sz="2200" dirty="0">
                <a:latin typeface="Times New Roman"/>
                <a:cs typeface="Times New Roman"/>
              </a:rPr>
              <a:t>	</a:t>
            </a:r>
            <a:r>
              <a:rPr sz="2200" spc="-25" dirty="0">
                <a:latin typeface="Arial"/>
                <a:cs typeface="Arial"/>
              </a:rPr>
              <a:t>N</a:t>
            </a:r>
            <a:r>
              <a:rPr sz="2200" spc="-5" dirty="0">
                <a:latin typeface="Arial"/>
                <a:cs typeface="Arial"/>
              </a:rPr>
              <a:t>o</a:t>
            </a:r>
            <a:r>
              <a:rPr sz="2200" spc="-15" dirty="0">
                <a:latin typeface="Arial"/>
                <a:cs typeface="Arial"/>
              </a:rPr>
              <a:t>SQL</a:t>
            </a:r>
            <a:r>
              <a:rPr sz="2200" spc="-10" dirty="0">
                <a:latin typeface="Times New Roman"/>
                <a:cs typeface="Times New Roman"/>
              </a:rPr>
              <a:t> </a:t>
            </a:r>
            <a:r>
              <a:rPr sz="2200" spc="-20" dirty="0">
                <a:latin typeface="Arial"/>
                <a:cs typeface="Arial"/>
              </a:rPr>
              <a:t>da</a:t>
            </a:r>
            <a:r>
              <a:rPr sz="2200" spc="-10" dirty="0">
                <a:latin typeface="Arial"/>
                <a:cs typeface="Arial"/>
              </a:rPr>
              <a:t>t</a:t>
            </a:r>
            <a:r>
              <a:rPr sz="2200" spc="-20" dirty="0">
                <a:latin typeface="Arial"/>
                <a:cs typeface="Arial"/>
              </a:rPr>
              <a:t>ab</a:t>
            </a:r>
            <a:r>
              <a:rPr sz="2200" spc="-10" dirty="0">
                <a:latin typeface="Arial"/>
                <a:cs typeface="Arial"/>
              </a:rPr>
              <a:t>a</a:t>
            </a:r>
            <a:r>
              <a:rPr sz="2200" spc="-15" dirty="0">
                <a:latin typeface="Arial"/>
                <a:cs typeface="Arial"/>
              </a:rPr>
              <a:t>s</a:t>
            </a:r>
            <a:r>
              <a:rPr sz="2200" spc="-10" dirty="0">
                <a:latin typeface="Arial"/>
                <a:cs typeface="Arial"/>
              </a:rPr>
              <a:t>e</a:t>
            </a:r>
            <a:r>
              <a:rPr sz="2200" spc="-15" dirty="0">
                <a:latin typeface="Arial"/>
                <a:cs typeface="Arial"/>
              </a:rPr>
              <a:t>s</a:t>
            </a:r>
            <a:r>
              <a:rPr sz="2200" spc="75" dirty="0">
                <a:latin typeface="Times New Roman"/>
                <a:cs typeface="Times New Roman"/>
              </a:rPr>
              <a:t> </a:t>
            </a:r>
            <a:r>
              <a:rPr sz="2200" spc="-20" dirty="0">
                <a:latin typeface="Arial"/>
                <a:cs typeface="Arial"/>
              </a:rPr>
              <a:t>a</a:t>
            </a:r>
            <a:r>
              <a:rPr sz="2200" spc="-5" dirty="0">
                <a:latin typeface="Arial"/>
                <a:cs typeface="Arial"/>
              </a:rPr>
              <a:t>l</a:t>
            </a:r>
            <a:r>
              <a:rPr sz="2200" spc="-10" dirty="0">
                <a:latin typeface="Arial"/>
                <a:cs typeface="Arial"/>
              </a:rPr>
              <a:t>l</a:t>
            </a:r>
            <a:r>
              <a:rPr sz="2200" spc="-15" dirty="0">
                <a:latin typeface="Arial"/>
                <a:cs typeface="Arial"/>
              </a:rPr>
              <a:t>ow</a:t>
            </a:r>
            <a:r>
              <a:rPr sz="2200" spc="65" dirty="0">
                <a:latin typeface="Times New Roman"/>
                <a:cs typeface="Times New Roman"/>
              </a:rPr>
              <a:t> </a:t>
            </a:r>
            <a:r>
              <a:rPr sz="2200" spc="-15" dirty="0">
                <a:latin typeface="Arial"/>
                <a:cs typeface="Arial"/>
              </a:rPr>
              <a:t>more</a:t>
            </a:r>
            <a:r>
              <a:rPr sz="2200" spc="70" dirty="0">
                <a:latin typeface="Times New Roman"/>
                <a:cs typeface="Times New Roman"/>
              </a:rPr>
              <a:t> </a:t>
            </a:r>
            <a:r>
              <a:rPr sz="2200" spc="-10" dirty="0">
                <a:latin typeface="Arial"/>
                <a:cs typeface="Arial"/>
              </a:rPr>
              <a:t>flexibi</a:t>
            </a:r>
            <a:r>
              <a:rPr sz="2200" dirty="0">
                <a:latin typeface="Arial"/>
                <a:cs typeface="Arial"/>
              </a:rPr>
              <a:t>l</a:t>
            </a:r>
            <a:r>
              <a:rPr sz="2200" spc="-15" dirty="0">
                <a:latin typeface="Arial"/>
                <a:cs typeface="Arial"/>
              </a:rPr>
              <a:t>it</a:t>
            </a:r>
            <a:r>
              <a:rPr sz="2200" spc="-180" dirty="0">
                <a:latin typeface="Arial"/>
                <a:cs typeface="Arial"/>
              </a:rPr>
              <a:t>y</a:t>
            </a:r>
            <a:r>
              <a:rPr sz="2200" spc="-10" dirty="0">
                <a:latin typeface="Arial"/>
                <a:cs typeface="Arial"/>
              </a:rPr>
              <a:t>.</a:t>
            </a:r>
            <a:endParaRPr sz="2200" dirty="0">
              <a:latin typeface="Arial"/>
              <a:cs typeface="Arial"/>
            </a:endParaRPr>
          </a:p>
        </p:txBody>
      </p:sp>
      <p:sp>
        <p:nvSpPr>
          <p:cNvPr id="7" name="object 7"/>
          <p:cNvSpPr/>
          <p:nvPr/>
        </p:nvSpPr>
        <p:spPr>
          <a:xfrm>
            <a:off x="7203947" y="1034796"/>
            <a:ext cx="629411" cy="6629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351776" y="2185416"/>
            <a:ext cx="3410711" cy="2782823"/>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5"/>
              </a:rPr>
              <a:t>ww</a:t>
            </a:r>
            <a:r>
              <a:rPr spc="-45" dirty="0">
                <a:hlinkClick r:id="rId5"/>
              </a:rPr>
              <a:t>w</a:t>
            </a:r>
            <a:r>
              <a:rPr spc="-5" dirty="0">
                <a:hlinkClick r:id="rId5"/>
              </a:rPr>
              <a:t>.se</a:t>
            </a:r>
            <a:r>
              <a:rPr spc="-20" dirty="0">
                <a:hlinkClick r:id="rId5"/>
              </a:rPr>
              <a:t>n</a:t>
            </a:r>
            <a:r>
              <a:rPr spc="-5" dirty="0">
                <a:hlinkClick r:id="rId5"/>
              </a:rPr>
              <a:t>a</a:t>
            </a:r>
            <a:r>
              <a:rPr dirty="0">
                <a:hlinkClick r:id="rId5"/>
              </a:rPr>
              <a:t>t</a:t>
            </a:r>
            <a:r>
              <a:rPr spc="-5" dirty="0">
                <a:hlinkClick r:id="rId5"/>
              </a:rPr>
              <a:t>i</a:t>
            </a:r>
            <a:r>
              <a:rPr dirty="0">
                <a:hlinkClick r:id="rId5"/>
              </a:rPr>
              <a:t>.ed</a:t>
            </a:r>
            <a:r>
              <a:rPr spc="-10" dirty="0">
                <a:hlinkClick r:id="rId5"/>
              </a:rPr>
              <a:t>u</a:t>
            </a:r>
            <a:r>
              <a:rPr dirty="0">
                <a:hlinkClick r:id="rId5"/>
              </a:rPr>
              <a:t>.pe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56970" y="1170758"/>
            <a:ext cx="3120898" cy="338554"/>
          </a:xfrm>
          <a:prstGeom prst="rect">
            <a:avLst/>
          </a:prstGeom>
        </p:spPr>
        <p:txBody>
          <a:bodyPr vert="horz" wrap="square" lIns="0" tIns="0" rIns="0" bIns="0" rtlCol="0">
            <a:spAutoFit/>
          </a:bodyPr>
          <a:lstStyle/>
          <a:p>
            <a:pPr marL="12700">
              <a:lnSpc>
                <a:spcPct val="100000"/>
              </a:lnSpc>
            </a:pPr>
            <a:r>
              <a:rPr sz="2200" spc="-10" dirty="0">
                <a:solidFill>
                  <a:srgbClr val="0004FF"/>
                </a:solidFill>
                <a:latin typeface="Arial"/>
                <a:cs typeface="Arial"/>
              </a:rPr>
              <a:t>4.</a:t>
            </a:r>
            <a:r>
              <a:rPr sz="2200" spc="60" dirty="0">
                <a:solidFill>
                  <a:srgbClr val="0004FF"/>
                </a:solidFill>
                <a:latin typeface="Times New Roman"/>
                <a:cs typeface="Times New Roman"/>
              </a:rPr>
              <a:t> </a:t>
            </a:r>
            <a:r>
              <a:rPr lang="es-PE" sz="2200" spc="-15" dirty="0">
                <a:solidFill>
                  <a:srgbClr val="0004FF"/>
                </a:solidFill>
                <a:latin typeface="Arial"/>
                <a:cs typeface="Arial"/>
              </a:rPr>
              <a:t>Almacenes de grafos</a:t>
            </a:r>
            <a:endParaRPr sz="2200" dirty="0">
              <a:latin typeface="Arial"/>
              <a:cs typeface="Arial"/>
            </a:endParaRPr>
          </a:p>
        </p:txBody>
      </p:sp>
      <p:sp>
        <p:nvSpPr>
          <p:cNvPr id="6" name="object 6"/>
          <p:cNvSpPr txBox="1"/>
          <p:nvPr/>
        </p:nvSpPr>
        <p:spPr>
          <a:xfrm>
            <a:off x="1219201" y="2185416"/>
            <a:ext cx="5334000" cy="2369880"/>
          </a:xfrm>
          <a:prstGeom prst="rect">
            <a:avLst/>
          </a:prstGeom>
        </p:spPr>
        <p:txBody>
          <a:bodyPr vert="horz" wrap="square" lIns="0" tIns="0" rIns="0" bIns="0" rtlCol="0">
            <a:spAutoFit/>
          </a:bodyPr>
          <a:lstStyle/>
          <a:p>
            <a:pPr marL="12700" algn="just">
              <a:lnSpc>
                <a:spcPct val="100000"/>
              </a:lnSpc>
              <a:tabLst>
                <a:tab pos="1304925" algn="l"/>
                <a:tab pos="2176780" algn="l"/>
                <a:tab pos="3391535" algn="l"/>
                <a:tab pos="4605020" algn="l"/>
              </a:tabLst>
            </a:pPr>
            <a:r>
              <a:rPr lang="es-ES" sz="2200" spc="-20" dirty="0">
                <a:highlight>
                  <a:srgbClr val="FFFF00"/>
                </a:highlight>
                <a:latin typeface="Arial"/>
                <a:cs typeface="Arial"/>
              </a:rPr>
              <a:t>Utilizan estructuras de grafos para consultas semánticas con nodos, aristas y propiedades para representar y almacenar datos. Dado que los datos críticos no siempre encajan bien en un esquema predefinido, las bases de datos NoSQL permiten mayor flexibilidad.</a:t>
            </a:r>
            <a:endParaRPr sz="2200" dirty="0">
              <a:highlight>
                <a:srgbClr val="FFFF00"/>
              </a:highlight>
              <a:latin typeface="Arial"/>
              <a:cs typeface="Arial"/>
            </a:endParaRPr>
          </a:p>
        </p:txBody>
      </p:sp>
      <p:sp>
        <p:nvSpPr>
          <p:cNvPr id="7" name="object 7"/>
          <p:cNvSpPr/>
          <p:nvPr/>
        </p:nvSpPr>
        <p:spPr>
          <a:xfrm>
            <a:off x="7203947" y="1034796"/>
            <a:ext cx="629411" cy="662939"/>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7351776" y="2185416"/>
            <a:ext cx="3410711" cy="2782823"/>
          </a:xfrm>
          <a:prstGeom prst="rect">
            <a:avLst/>
          </a:prstGeom>
          <a:blipFill>
            <a:blip r:embed="rId4" cstate="print"/>
            <a:stretch>
              <a:fillRect/>
            </a:stretch>
          </a:blipFill>
        </p:spPr>
        <p:txBody>
          <a:bodyPr wrap="square" lIns="0" tIns="0" rIns="0" bIns="0" rtlCol="0"/>
          <a:lstStyle/>
          <a:p>
            <a:endParaRPr/>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5"/>
              </a:rPr>
              <a:t>ww</a:t>
            </a:r>
            <a:r>
              <a:rPr spc="-45" dirty="0">
                <a:hlinkClick r:id="rId5"/>
              </a:rPr>
              <a:t>w</a:t>
            </a:r>
            <a:r>
              <a:rPr spc="-5" dirty="0">
                <a:hlinkClick r:id="rId5"/>
              </a:rPr>
              <a:t>.se</a:t>
            </a:r>
            <a:r>
              <a:rPr spc="-20" dirty="0">
                <a:hlinkClick r:id="rId5"/>
              </a:rPr>
              <a:t>n</a:t>
            </a:r>
            <a:r>
              <a:rPr spc="-5" dirty="0">
                <a:hlinkClick r:id="rId5"/>
              </a:rPr>
              <a:t>a</a:t>
            </a:r>
            <a:r>
              <a:rPr dirty="0">
                <a:hlinkClick r:id="rId5"/>
              </a:rPr>
              <a:t>t</a:t>
            </a:r>
            <a:r>
              <a:rPr spc="-5" dirty="0">
                <a:hlinkClick r:id="rId5"/>
              </a:rPr>
              <a:t>i</a:t>
            </a:r>
            <a:r>
              <a:rPr dirty="0">
                <a:hlinkClick r:id="rId5"/>
              </a:rPr>
              <a:t>.ed</a:t>
            </a:r>
            <a:r>
              <a:rPr spc="-10" dirty="0">
                <a:hlinkClick r:id="rId5"/>
              </a:rPr>
              <a:t>u</a:t>
            </a:r>
            <a:r>
              <a:rPr dirty="0">
                <a:hlinkClick r:id="rId5"/>
              </a:rPr>
              <a:t>.pe</a:t>
            </a:r>
          </a:p>
        </p:txBody>
      </p:sp>
    </p:spTree>
    <p:extLst>
      <p:ext uri="{BB962C8B-B14F-4D97-AF65-F5344CB8AC3E}">
        <p14:creationId xmlns:p14="http://schemas.microsoft.com/office/powerpoint/2010/main" val="26634784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3428" y="6539483"/>
            <a:ext cx="1171955" cy="2636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252984" y="6364223"/>
            <a:ext cx="11610975" cy="0"/>
          </a:xfrm>
          <a:custGeom>
            <a:avLst/>
            <a:gdLst/>
            <a:ahLst/>
            <a:cxnLst/>
            <a:rect l="l" t="t" r="r" b="b"/>
            <a:pathLst>
              <a:path w="11610975">
                <a:moveTo>
                  <a:pt x="0" y="0"/>
                </a:moveTo>
                <a:lnTo>
                  <a:pt x="11610715"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dirty="0"/>
              <a:t>Pop</a:t>
            </a:r>
            <a:r>
              <a:rPr spc="-15" dirty="0"/>
              <a:t>u</a:t>
            </a:r>
            <a:r>
              <a:rPr dirty="0"/>
              <a:t>l</a:t>
            </a:r>
            <a:r>
              <a:rPr spc="-10" dirty="0"/>
              <a:t>a</a:t>
            </a:r>
            <a:r>
              <a:rPr dirty="0"/>
              <a:t>r</a:t>
            </a:r>
            <a:r>
              <a:rPr spc="70" dirty="0">
                <a:latin typeface="Times New Roman"/>
                <a:cs typeface="Times New Roman"/>
              </a:rPr>
              <a:t> </a:t>
            </a:r>
            <a:r>
              <a:rPr spc="-5" dirty="0"/>
              <a:t>No</a:t>
            </a:r>
            <a:r>
              <a:rPr dirty="0"/>
              <a:t>n-</a:t>
            </a:r>
            <a:r>
              <a:rPr spc="-5" dirty="0"/>
              <a:t>Rel</a:t>
            </a:r>
            <a:r>
              <a:rPr spc="-20" dirty="0"/>
              <a:t>a</a:t>
            </a:r>
            <a:r>
              <a:rPr dirty="0"/>
              <a:t>ti</a:t>
            </a:r>
            <a:r>
              <a:rPr spc="-20" dirty="0"/>
              <a:t>o</a:t>
            </a:r>
            <a:r>
              <a:rPr dirty="0"/>
              <a:t>n</a:t>
            </a:r>
            <a:r>
              <a:rPr spc="-10" dirty="0"/>
              <a:t>a</a:t>
            </a:r>
            <a:r>
              <a:rPr dirty="0"/>
              <a:t>l/</a:t>
            </a:r>
            <a:r>
              <a:rPr spc="-20" dirty="0"/>
              <a:t>N</a:t>
            </a:r>
            <a:r>
              <a:rPr dirty="0"/>
              <a:t>oS</a:t>
            </a:r>
            <a:r>
              <a:rPr spc="-20" dirty="0"/>
              <a:t>Q</a:t>
            </a:r>
            <a:r>
              <a:rPr dirty="0"/>
              <a:t>L</a:t>
            </a:r>
            <a:r>
              <a:rPr spc="-15" dirty="0">
                <a:latin typeface="Times New Roman"/>
                <a:cs typeface="Times New Roman"/>
              </a:rPr>
              <a:t> </a:t>
            </a:r>
            <a:r>
              <a:rPr spc="-5" dirty="0"/>
              <a:t>Dat</a:t>
            </a:r>
            <a:r>
              <a:rPr spc="-15" dirty="0"/>
              <a:t>a</a:t>
            </a:r>
            <a:r>
              <a:rPr dirty="0"/>
              <a:t>b</a:t>
            </a:r>
            <a:r>
              <a:rPr spc="-10" dirty="0"/>
              <a:t>a</a:t>
            </a:r>
            <a:r>
              <a:rPr spc="-5" dirty="0"/>
              <a:t>s</a:t>
            </a:r>
            <a:r>
              <a:rPr spc="-15" dirty="0"/>
              <a:t>e</a:t>
            </a:r>
            <a:r>
              <a:rPr dirty="0"/>
              <a:t>s</a:t>
            </a:r>
          </a:p>
        </p:txBody>
      </p:sp>
      <p:sp>
        <p:nvSpPr>
          <p:cNvPr id="5" name="object 5"/>
          <p:cNvSpPr txBox="1"/>
          <p:nvPr/>
        </p:nvSpPr>
        <p:spPr>
          <a:xfrm>
            <a:off x="1378459" y="1650438"/>
            <a:ext cx="7261859" cy="4328795"/>
          </a:xfrm>
          <a:prstGeom prst="rect">
            <a:avLst/>
          </a:prstGeom>
        </p:spPr>
        <p:txBody>
          <a:bodyPr vert="horz" wrap="square" lIns="0" tIns="0" rIns="0" bIns="0" rtlCol="0">
            <a:spAutoFit/>
          </a:bodyPr>
          <a:lstStyle/>
          <a:p>
            <a:pPr marL="12700" algn="just">
              <a:lnSpc>
                <a:spcPct val="100000"/>
              </a:lnSpc>
            </a:pPr>
            <a:r>
              <a:rPr sz="2200" spc="-10" dirty="0">
                <a:solidFill>
                  <a:srgbClr val="0004FF"/>
                </a:solidFill>
                <a:latin typeface="Arial"/>
                <a:cs typeface="Arial"/>
              </a:rPr>
              <a:t>1.</a:t>
            </a:r>
            <a:r>
              <a:rPr sz="2200" spc="60" dirty="0">
                <a:solidFill>
                  <a:srgbClr val="0004FF"/>
                </a:solidFill>
                <a:latin typeface="Times New Roman"/>
                <a:cs typeface="Times New Roman"/>
              </a:rPr>
              <a:t> </a:t>
            </a:r>
            <a:r>
              <a:rPr sz="2200" spc="-15" dirty="0">
                <a:solidFill>
                  <a:srgbClr val="0004FF"/>
                </a:solidFill>
                <a:latin typeface="Arial"/>
                <a:cs typeface="Arial"/>
              </a:rPr>
              <a:t>Mongo</a:t>
            </a:r>
            <a:r>
              <a:rPr sz="2200" spc="-25" dirty="0">
                <a:solidFill>
                  <a:srgbClr val="0004FF"/>
                </a:solidFill>
                <a:latin typeface="Arial"/>
                <a:cs typeface="Arial"/>
              </a:rPr>
              <a:t>DB</a:t>
            </a:r>
            <a:endParaRPr sz="2200" dirty="0">
              <a:latin typeface="Arial"/>
              <a:cs typeface="Arial"/>
            </a:endParaRPr>
          </a:p>
          <a:p>
            <a:pPr marL="12700" algn="just">
              <a:lnSpc>
                <a:spcPct val="100000"/>
              </a:lnSpc>
              <a:spcBef>
                <a:spcPts val="1320"/>
              </a:spcBef>
            </a:pPr>
            <a:r>
              <a:rPr sz="2200" spc="-15" dirty="0">
                <a:latin typeface="Arial"/>
                <a:cs typeface="Arial"/>
              </a:rPr>
              <a:t>A</a:t>
            </a:r>
            <a:r>
              <a:rPr sz="2200" spc="-15" dirty="0">
                <a:latin typeface="Times New Roman"/>
                <a:cs typeface="Times New Roman"/>
              </a:rPr>
              <a:t> </a:t>
            </a:r>
            <a:r>
              <a:rPr sz="2200" spc="-20" dirty="0">
                <a:latin typeface="Arial"/>
                <a:cs typeface="Arial"/>
              </a:rPr>
              <a:t>do</a:t>
            </a:r>
            <a:r>
              <a:rPr sz="2200" spc="-10" dirty="0">
                <a:latin typeface="Arial"/>
                <a:cs typeface="Arial"/>
              </a:rPr>
              <a:t>c</a:t>
            </a:r>
            <a:r>
              <a:rPr sz="2200" spc="-20" dirty="0">
                <a:latin typeface="Arial"/>
                <a:cs typeface="Arial"/>
              </a:rPr>
              <a:t>umen</a:t>
            </a:r>
            <a:r>
              <a:rPr sz="2200" spc="-10" dirty="0">
                <a:latin typeface="Arial"/>
                <a:cs typeface="Arial"/>
              </a:rPr>
              <a:t>t</a:t>
            </a:r>
            <a:r>
              <a:rPr sz="2200" spc="120" dirty="0">
                <a:latin typeface="Times New Roman"/>
                <a:cs typeface="Times New Roman"/>
              </a:rPr>
              <a:t> </a:t>
            </a:r>
            <a:r>
              <a:rPr sz="2200" spc="-10" dirty="0">
                <a:latin typeface="Arial"/>
                <a:cs typeface="Arial"/>
              </a:rPr>
              <a:t>store</a:t>
            </a:r>
            <a:r>
              <a:rPr sz="2200" spc="114" dirty="0">
                <a:latin typeface="Times New Roman"/>
                <a:cs typeface="Times New Roman"/>
              </a:rPr>
              <a:t> </a:t>
            </a:r>
            <a:r>
              <a:rPr sz="2200" spc="-10" dirty="0">
                <a:latin typeface="Arial"/>
                <a:cs typeface="Arial"/>
              </a:rPr>
              <a:t>that</a:t>
            </a:r>
            <a:r>
              <a:rPr sz="2200" spc="120" dirty="0">
                <a:latin typeface="Times New Roman"/>
                <a:cs typeface="Times New Roman"/>
              </a:rPr>
              <a:t> </a:t>
            </a:r>
            <a:r>
              <a:rPr sz="2200" spc="-5" dirty="0">
                <a:latin typeface="Arial"/>
                <a:cs typeface="Arial"/>
              </a:rPr>
              <a:t>u</a:t>
            </a:r>
            <a:r>
              <a:rPr sz="2200" spc="-15" dirty="0">
                <a:latin typeface="Arial"/>
                <a:cs typeface="Arial"/>
              </a:rPr>
              <a:t>ses</a:t>
            </a:r>
            <a:r>
              <a:rPr sz="2200" spc="120" dirty="0">
                <a:latin typeface="Times New Roman"/>
                <a:cs typeface="Times New Roman"/>
              </a:rPr>
              <a:t> </a:t>
            </a:r>
            <a:r>
              <a:rPr sz="2200" spc="-15" dirty="0">
                <a:latin typeface="Arial"/>
                <a:cs typeface="Arial"/>
              </a:rPr>
              <a:t>JSO</a:t>
            </a:r>
            <a:r>
              <a:rPr sz="2200" spc="-30" dirty="0">
                <a:latin typeface="Arial"/>
                <a:cs typeface="Arial"/>
              </a:rPr>
              <a:t>N</a:t>
            </a:r>
            <a:r>
              <a:rPr sz="2200" spc="-10" dirty="0">
                <a:latin typeface="Arial"/>
                <a:cs typeface="Arial"/>
              </a:rPr>
              <a:t>-like</a:t>
            </a:r>
            <a:r>
              <a:rPr sz="2200" spc="110" dirty="0">
                <a:latin typeface="Times New Roman"/>
                <a:cs typeface="Times New Roman"/>
              </a:rPr>
              <a:t> </a:t>
            </a:r>
            <a:r>
              <a:rPr sz="2200" spc="-20" dirty="0">
                <a:latin typeface="Arial"/>
                <a:cs typeface="Arial"/>
              </a:rPr>
              <a:t>do</a:t>
            </a:r>
            <a:r>
              <a:rPr sz="2200" spc="-10" dirty="0">
                <a:latin typeface="Arial"/>
                <a:cs typeface="Arial"/>
              </a:rPr>
              <a:t>c</a:t>
            </a:r>
            <a:r>
              <a:rPr sz="2200" spc="-20" dirty="0">
                <a:latin typeface="Arial"/>
                <a:cs typeface="Arial"/>
              </a:rPr>
              <a:t>ume</a:t>
            </a:r>
            <a:r>
              <a:rPr sz="2200" spc="-10" dirty="0">
                <a:latin typeface="Arial"/>
                <a:cs typeface="Arial"/>
              </a:rPr>
              <a:t>nts</a:t>
            </a:r>
            <a:r>
              <a:rPr sz="2200" spc="120" dirty="0">
                <a:latin typeface="Times New Roman"/>
                <a:cs typeface="Times New Roman"/>
              </a:rPr>
              <a:t> </a:t>
            </a:r>
            <a:r>
              <a:rPr sz="2200" spc="-10" dirty="0">
                <a:latin typeface="Arial"/>
                <a:cs typeface="Arial"/>
              </a:rPr>
              <a:t>to</a:t>
            </a:r>
            <a:r>
              <a:rPr sz="2200" spc="110" dirty="0">
                <a:latin typeface="Times New Roman"/>
                <a:cs typeface="Times New Roman"/>
              </a:rPr>
              <a:t> </a:t>
            </a:r>
            <a:r>
              <a:rPr sz="2200" spc="-10" dirty="0">
                <a:latin typeface="Arial"/>
                <a:cs typeface="Arial"/>
              </a:rPr>
              <a:t>store</a:t>
            </a:r>
            <a:endParaRPr sz="2200" dirty="0">
              <a:latin typeface="Arial"/>
              <a:cs typeface="Arial"/>
            </a:endParaRPr>
          </a:p>
          <a:p>
            <a:pPr marL="12700" marR="5080" algn="just">
              <a:lnSpc>
                <a:spcPct val="150000"/>
              </a:lnSpc>
            </a:pPr>
            <a:r>
              <a:rPr sz="2200" spc="-20" dirty="0">
                <a:latin typeface="Arial"/>
                <a:cs typeface="Arial"/>
              </a:rPr>
              <a:t>da</a:t>
            </a:r>
            <a:r>
              <a:rPr sz="2200" spc="-10" dirty="0">
                <a:latin typeface="Arial"/>
                <a:cs typeface="Arial"/>
              </a:rPr>
              <a:t>ta</a:t>
            </a:r>
            <a:r>
              <a:rPr sz="2200" dirty="0">
                <a:latin typeface="Times New Roman"/>
                <a:cs typeface="Times New Roman"/>
              </a:rPr>
              <a:t> </a:t>
            </a:r>
            <a:r>
              <a:rPr sz="2200" spc="-135" dirty="0">
                <a:latin typeface="Times New Roman"/>
                <a:cs typeface="Times New Roman"/>
              </a:rPr>
              <a:t> </a:t>
            </a:r>
            <a:r>
              <a:rPr sz="2200" spc="-15" dirty="0">
                <a:latin typeface="Arial"/>
                <a:cs typeface="Arial"/>
              </a:rPr>
              <a:t>and</a:t>
            </a:r>
            <a:r>
              <a:rPr sz="2200" dirty="0">
                <a:latin typeface="Times New Roman"/>
                <a:cs typeface="Times New Roman"/>
              </a:rPr>
              <a:t> </a:t>
            </a:r>
            <a:r>
              <a:rPr sz="2200" spc="-140" dirty="0">
                <a:latin typeface="Times New Roman"/>
                <a:cs typeface="Times New Roman"/>
              </a:rPr>
              <a:t> </a:t>
            </a:r>
            <a:r>
              <a:rPr sz="2200" spc="-10" dirty="0">
                <a:latin typeface="Arial"/>
                <a:cs typeface="Arial"/>
              </a:rPr>
              <a:t>is</a:t>
            </a:r>
            <a:r>
              <a:rPr sz="2200" dirty="0">
                <a:latin typeface="Times New Roman"/>
                <a:cs typeface="Times New Roman"/>
              </a:rPr>
              <a:t> </a:t>
            </a:r>
            <a:r>
              <a:rPr sz="2200" spc="-150" dirty="0">
                <a:latin typeface="Times New Roman"/>
                <a:cs typeface="Times New Roman"/>
              </a:rPr>
              <a:t> </a:t>
            </a:r>
            <a:r>
              <a:rPr sz="2200" spc="-15" dirty="0">
                <a:latin typeface="Arial"/>
                <a:cs typeface="Arial"/>
              </a:rPr>
              <a:t>run</a:t>
            </a:r>
            <a:r>
              <a:rPr sz="2200" dirty="0">
                <a:latin typeface="Times New Roman"/>
                <a:cs typeface="Times New Roman"/>
              </a:rPr>
              <a:t> </a:t>
            </a:r>
            <a:r>
              <a:rPr sz="2200" spc="-135" dirty="0">
                <a:latin typeface="Times New Roman"/>
                <a:cs typeface="Times New Roman"/>
              </a:rPr>
              <a:t> </a:t>
            </a:r>
            <a:r>
              <a:rPr sz="2200" spc="-20" dirty="0">
                <a:latin typeface="Arial"/>
                <a:cs typeface="Arial"/>
              </a:rPr>
              <a:t>ove</a:t>
            </a:r>
            <a:r>
              <a:rPr sz="2200" spc="-10" dirty="0">
                <a:latin typeface="Arial"/>
                <a:cs typeface="Arial"/>
              </a:rPr>
              <a:t>r</a:t>
            </a:r>
            <a:r>
              <a:rPr sz="2200" dirty="0">
                <a:latin typeface="Times New Roman"/>
                <a:cs typeface="Times New Roman"/>
              </a:rPr>
              <a:t> </a:t>
            </a:r>
            <a:r>
              <a:rPr sz="2200" spc="-125" dirty="0">
                <a:latin typeface="Times New Roman"/>
                <a:cs typeface="Times New Roman"/>
              </a:rPr>
              <a:t> </a:t>
            </a:r>
            <a:r>
              <a:rPr sz="2200" spc="-20" dirty="0">
                <a:latin typeface="Arial"/>
                <a:cs typeface="Arial"/>
              </a:rPr>
              <a:t>mu</a:t>
            </a:r>
            <a:r>
              <a:rPr sz="2200" spc="-10" dirty="0">
                <a:latin typeface="Arial"/>
                <a:cs typeface="Arial"/>
              </a:rPr>
              <a:t>ltipl</a:t>
            </a:r>
            <a:r>
              <a:rPr sz="2200" spc="-15" dirty="0">
                <a:latin typeface="Arial"/>
                <a:cs typeface="Arial"/>
              </a:rPr>
              <a:t>e</a:t>
            </a:r>
            <a:r>
              <a:rPr sz="2200" dirty="0">
                <a:latin typeface="Times New Roman"/>
                <a:cs typeface="Times New Roman"/>
              </a:rPr>
              <a:t> </a:t>
            </a:r>
            <a:r>
              <a:rPr sz="2200" spc="-125" dirty="0">
                <a:latin typeface="Times New Roman"/>
                <a:cs typeface="Times New Roman"/>
              </a:rPr>
              <a:t> </a:t>
            </a:r>
            <a:r>
              <a:rPr sz="2200" spc="-15" dirty="0">
                <a:latin typeface="Arial"/>
                <a:cs typeface="Arial"/>
              </a:rPr>
              <a:t>s</a:t>
            </a:r>
            <a:r>
              <a:rPr sz="2200" spc="-10" dirty="0">
                <a:latin typeface="Arial"/>
                <a:cs typeface="Arial"/>
              </a:rPr>
              <a:t>ervers.</a:t>
            </a:r>
            <a:r>
              <a:rPr sz="2200" dirty="0">
                <a:latin typeface="Times New Roman"/>
                <a:cs typeface="Times New Roman"/>
              </a:rPr>
              <a:t> </a:t>
            </a:r>
            <a:r>
              <a:rPr sz="2200" spc="-140" dirty="0">
                <a:latin typeface="Times New Roman"/>
                <a:cs typeface="Times New Roman"/>
              </a:rPr>
              <a:t> </a:t>
            </a:r>
            <a:r>
              <a:rPr sz="2200" spc="-10" dirty="0">
                <a:latin typeface="Arial"/>
                <a:cs typeface="Arial"/>
              </a:rPr>
              <a:t>It</a:t>
            </a:r>
            <a:r>
              <a:rPr sz="2200" dirty="0">
                <a:latin typeface="Times New Roman"/>
                <a:cs typeface="Times New Roman"/>
              </a:rPr>
              <a:t> </a:t>
            </a:r>
            <a:r>
              <a:rPr sz="2200" spc="-140" dirty="0">
                <a:latin typeface="Times New Roman"/>
                <a:cs typeface="Times New Roman"/>
              </a:rPr>
              <a:t> </a:t>
            </a:r>
            <a:r>
              <a:rPr sz="2200" spc="-20" dirty="0">
                <a:latin typeface="Arial"/>
                <a:cs typeface="Arial"/>
              </a:rPr>
              <a:t>a</a:t>
            </a:r>
            <a:r>
              <a:rPr sz="2200" spc="-5" dirty="0">
                <a:latin typeface="Arial"/>
                <a:cs typeface="Arial"/>
              </a:rPr>
              <a:t>l</a:t>
            </a:r>
            <a:r>
              <a:rPr sz="2200" spc="-10" dirty="0">
                <a:latin typeface="Arial"/>
                <a:cs typeface="Arial"/>
              </a:rPr>
              <a:t>l</a:t>
            </a:r>
            <a:r>
              <a:rPr sz="2200" spc="-15" dirty="0">
                <a:latin typeface="Arial"/>
                <a:cs typeface="Arial"/>
              </a:rPr>
              <a:t>o</a:t>
            </a:r>
            <a:r>
              <a:rPr sz="2200" spc="-25" dirty="0">
                <a:latin typeface="Arial"/>
                <a:cs typeface="Arial"/>
              </a:rPr>
              <a:t>w</a:t>
            </a:r>
            <a:r>
              <a:rPr sz="2200" spc="-15" dirty="0">
                <a:latin typeface="Arial"/>
                <a:cs typeface="Arial"/>
              </a:rPr>
              <a:t>s</a:t>
            </a:r>
            <a:r>
              <a:rPr sz="2200" dirty="0">
                <a:latin typeface="Times New Roman"/>
                <a:cs typeface="Times New Roman"/>
              </a:rPr>
              <a:t> </a:t>
            </a:r>
            <a:r>
              <a:rPr sz="2200" spc="-145" dirty="0">
                <a:latin typeface="Times New Roman"/>
                <a:cs typeface="Times New Roman"/>
              </a:rPr>
              <a:t> </a:t>
            </a:r>
            <a:r>
              <a:rPr sz="2200" spc="-10" dirty="0">
                <a:latin typeface="Arial"/>
                <a:cs typeface="Arial"/>
              </a:rPr>
              <a:t>for</a:t>
            </a:r>
            <a:r>
              <a:rPr sz="2200" dirty="0">
                <a:latin typeface="Times New Roman"/>
                <a:cs typeface="Times New Roman"/>
              </a:rPr>
              <a:t> </a:t>
            </a:r>
            <a:r>
              <a:rPr sz="2200" spc="-140" dirty="0">
                <a:latin typeface="Times New Roman"/>
                <a:cs typeface="Times New Roman"/>
              </a:rPr>
              <a:t> </a:t>
            </a:r>
            <a:r>
              <a:rPr sz="2200" spc="-20" dirty="0">
                <a:latin typeface="Arial"/>
                <a:cs typeface="Arial"/>
              </a:rPr>
              <a:t>au</a:t>
            </a:r>
            <a:r>
              <a:rPr sz="2200" spc="-10" dirty="0">
                <a:latin typeface="Arial"/>
                <a:cs typeface="Arial"/>
              </a:rPr>
              <a:t>to-</a:t>
            </a:r>
            <a:r>
              <a:rPr sz="2200" spc="-10" dirty="0">
                <a:latin typeface="Times New Roman"/>
                <a:cs typeface="Times New Roman"/>
              </a:rPr>
              <a:t> </a:t>
            </a:r>
            <a:r>
              <a:rPr sz="2200" spc="-15" dirty="0">
                <a:latin typeface="Arial"/>
                <a:cs typeface="Arial"/>
              </a:rPr>
              <a:t>s</a:t>
            </a:r>
            <a:r>
              <a:rPr sz="2200" spc="-10" dirty="0">
                <a:latin typeface="Arial"/>
                <a:cs typeface="Arial"/>
              </a:rPr>
              <a:t>h</a:t>
            </a:r>
            <a:r>
              <a:rPr sz="2200" spc="-15" dirty="0">
                <a:latin typeface="Arial"/>
                <a:cs typeface="Arial"/>
              </a:rPr>
              <a:t>ard</a:t>
            </a:r>
            <a:r>
              <a:rPr sz="2200" spc="-10" dirty="0">
                <a:latin typeface="Arial"/>
                <a:cs typeface="Arial"/>
              </a:rPr>
              <a:t>i</a:t>
            </a:r>
            <a:r>
              <a:rPr sz="2200" spc="-15" dirty="0">
                <a:latin typeface="Arial"/>
                <a:cs typeface="Arial"/>
              </a:rPr>
              <a:t>ng</a:t>
            </a:r>
            <a:r>
              <a:rPr sz="2200" spc="70" dirty="0">
                <a:latin typeface="Times New Roman"/>
                <a:cs typeface="Times New Roman"/>
              </a:rPr>
              <a:t> </a:t>
            </a:r>
            <a:r>
              <a:rPr sz="2200" spc="-10" dirty="0">
                <a:latin typeface="Arial"/>
                <a:cs typeface="Arial"/>
              </a:rPr>
              <a:t>(a</a:t>
            </a:r>
            <a:r>
              <a:rPr sz="2200" spc="75" dirty="0">
                <a:latin typeface="Times New Roman"/>
                <a:cs typeface="Times New Roman"/>
              </a:rPr>
              <a:t> </a:t>
            </a:r>
            <a:r>
              <a:rPr sz="2200" spc="-20" dirty="0">
                <a:latin typeface="Arial"/>
                <a:cs typeface="Arial"/>
              </a:rPr>
              <a:t>da</a:t>
            </a:r>
            <a:r>
              <a:rPr sz="2200" spc="-10" dirty="0">
                <a:latin typeface="Arial"/>
                <a:cs typeface="Arial"/>
              </a:rPr>
              <a:t>t</a:t>
            </a:r>
            <a:r>
              <a:rPr sz="2200" spc="-20" dirty="0">
                <a:latin typeface="Arial"/>
                <a:cs typeface="Arial"/>
              </a:rPr>
              <a:t>ab</a:t>
            </a:r>
            <a:r>
              <a:rPr sz="2200" spc="-10" dirty="0">
                <a:latin typeface="Arial"/>
                <a:cs typeface="Arial"/>
              </a:rPr>
              <a:t>a</a:t>
            </a:r>
            <a:r>
              <a:rPr sz="2200" spc="-15" dirty="0">
                <a:latin typeface="Arial"/>
                <a:cs typeface="Arial"/>
              </a:rPr>
              <a:t>se</a:t>
            </a:r>
            <a:r>
              <a:rPr sz="2200" spc="75" dirty="0">
                <a:latin typeface="Times New Roman"/>
                <a:cs typeface="Times New Roman"/>
              </a:rPr>
              <a:t> </a:t>
            </a:r>
            <a:r>
              <a:rPr sz="2200" spc="-20" dirty="0">
                <a:latin typeface="Arial"/>
                <a:cs typeface="Arial"/>
              </a:rPr>
              <a:t>p</a:t>
            </a:r>
            <a:r>
              <a:rPr sz="2200" dirty="0">
                <a:latin typeface="Arial"/>
                <a:cs typeface="Arial"/>
              </a:rPr>
              <a:t>a</a:t>
            </a:r>
            <a:r>
              <a:rPr sz="2200" spc="-10" dirty="0">
                <a:latin typeface="Arial"/>
                <a:cs typeface="Arial"/>
              </a:rPr>
              <a:t>rtitio</a:t>
            </a:r>
            <a:r>
              <a:rPr sz="2200" spc="-20" dirty="0">
                <a:latin typeface="Arial"/>
                <a:cs typeface="Arial"/>
              </a:rPr>
              <a:t>n</a:t>
            </a:r>
            <a:r>
              <a:rPr sz="2200" spc="-5" dirty="0">
                <a:latin typeface="Arial"/>
                <a:cs typeface="Arial"/>
              </a:rPr>
              <a:t>i</a:t>
            </a:r>
            <a:r>
              <a:rPr sz="2200" spc="-20" dirty="0">
                <a:latin typeface="Arial"/>
                <a:cs typeface="Arial"/>
              </a:rPr>
              <a:t>n</a:t>
            </a:r>
            <a:r>
              <a:rPr sz="2200" spc="-15" dirty="0">
                <a:latin typeface="Arial"/>
                <a:cs typeface="Arial"/>
              </a:rPr>
              <a:t>g</a:t>
            </a:r>
            <a:r>
              <a:rPr sz="2200" spc="75" dirty="0">
                <a:latin typeface="Times New Roman"/>
                <a:cs typeface="Times New Roman"/>
              </a:rPr>
              <a:t> </a:t>
            </a:r>
            <a:r>
              <a:rPr sz="2200" spc="-10" dirty="0">
                <a:latin typeface="Arial"/>
                <a:cs typeface="Arial"/>
              </a:rPr>
              <a:t>that</a:t>
            </a:r>
            <a:r>
              <a:rPr sz="2200" spc="65" dirty="0">
                <a:latin typeface="Times New Roman"/>
                <a:cs typeface="Times New Roman"/>
              </a:rPr>
              <a:t> </a:t>
            </a:r>
            <a:r>
              <a:rPr sz="2200" spc="-15" dirty="0">
                <a:latin typeface="Arial"/>
                <a:cs typeface="Arial"/>
              </a:rPr>
              <a:t>s</a:t>
            </a:r>
            <a:r>
              <a:rPr sz="2200" spc="-10" dirty="0">
                <a:latin typeface="Arial"/>
                <a:cs typeface="Arial"/>
              </a:rPr>
              <a:t>e</a:t>
            </a:r>
            <a:r>
              <a:rPr sz="2200" spc="-20" dirty="0">
                <a:latin typeface="Arial"/>
                <a:cs typeface="Arial"/>
              </a:rPr>
              <a:t>pa</a:t>
            </a:r>
            <a:r>
              <a:rPr sz="2200" spc="-10" dirty="0">
                <a:latin typeface="Arial"/>
                <a:cs typeface="Arial"/>
              </a:rPr>
              <a:t>r</a:t>
            </a:r>
            <a:r>
              <a:rPr sz="2200" spc="-15" dirty="0">
                <a:latin typeface="Arial"/>
                <a:cs typeface="Arial"/>
              </a:rPr>
              <a:t>ates</a:t>
            </a:r>
            <a:r>
              <a:rPr sz="2200" spc="85" dirty="0">
                <a:latin typeface="Times New Roman"/>
                <a:cs typeface="Times New Roman"/>
              </a:rPr>
              <a:t> </a:t>
            </a:r>
            <a:r>
              <a:rPr sz="2200" spc="-15" dirty="0">
                <a:latin typeface="Arial"/>
                <a:cs typeface="Arial"/>
              </a:rPr>
              <a:t>ve</a:t>
            </a:r>
            <a:r>
              <a:rPr sz="2200" spc="-5" dirty="0">
                <a:latin typeface="Arial"/>
                <a:cs typeface="Arial"/>
              </a:rPr>
              <a:t>r</a:t>
            </a:r>
            <a:r>
              <a:rPr sz="2200" spc="-15" dirty="0">
                <a:latin typeface="Arial"/>
                <a:cs typeface="Arial"/>
              </a:rPr>
              <a:t>y</a:t>
            </a:r>
            <a:r>
              <a:rPr sz="2200" spc="55" dirty="0">
                <a:latin typeface="Times New Roman"/>
                <a:cs typeface="Times New Roman"/>
              </a:rPr>
              <a:t> </a:t>
            </a:r>
            <a:r>
              <a:rPr sz="2200" spc="-10" dirty="0">
                <a:latin typeface="Arial"/>
                <a:cs typeface="Arial"/>
              </a:rPr>
              <a:t>l</a:t>
            </a:r>
            <a:r>
              <a:rPr sz="2200" spc="-15" dirty="0">
                <a:latin typeface="Arial"/>
                <a:cs typeface="Arial"/>
              </a:rPr>
              <a:t>arge</a:t>
            </a:r>
            <a:r>
              <a:rPr sz="2200" spc="-10" dirty="0">
                <a:latin typeface="Times New Roman"/>
                <a:cs typeface="Times New Roman"/>
              </a:rPr>
              <a:t> </a:t>
            </a:r>
            <a:r>
              <a:rPr sz="2200" spc="-20" dirty="0">
                <a:latin typeface="Arial"/>
                <a:cs typeface="Arial"/>
              </a:rPr>
              <a:t>data</a:t>
            </a:r>
            <a:r>
              <a:rPr sz="2200" spc="-15" dirty="0">
                <a:latin typeface="Arial"/>
                <a:cs typeface="Arial"/>
              </a:rPr>
              <a:t>b</a:t>
            </a:r>
            <a:r>
              <a:rPr sz="2200" spc="-20" dirty="0">
                <a:latin typeface="Arial"/>
                <a:cs typeface="Arial"/>
              </a:rPr>
              <a:t>as</a:t>
            </a:r>
            <a:r>
              <a:rPr sz="2200" spc="-10" dirty="0">
                <a:latin typeface="Arial"/>
                <a:cs typeface="Arial"/>
              </a:rPr>
              <a:t>e</a:t>
            </a:r>
            <a:r>
              <a:rPr sz="2200" spc="-15" dirty="0">
                <a:latin typeface="Arial"/>
                <a:cs typeface="Arial"/>
              </a:rPr>
              <a:t>s</a:t>
            </a:r>
            <a:r>
              <a:rPr sz="2200" spc="155" dirty="0">
                <a:latin typeface="Times New Roman"/>
                <a:cs typeface="Times New Roman"/>
              </a:rPr>
              <a:t> </a:t>
            </a:r>
            <a:r>
              <a:rPr sz="2200" spc="-15" dirty="0">
                <a:latin typeface="Arial"/>
                <a:cs typeface="Arial"/>
              </a:rPr>
              <a:t>into</a:t>
            </a:r>
            <a:r>
              <a:rPr sz="2200" spc="150" dirty="0">
                <a:latin typeface="Times New Roman"/>
                <a:cs typeface="Times New Roman"/>
              </a:rPr>
              <a:t> </a:t>
            </a:r>
            <a:r>
              <a:rPr sz="2200" dirty="0">
                <a:latin typeface="Arial"/>
                <a:cs typeface="Arial"/>
              </a:rPr>
              <a:t>s</a:t>
            </a:r>
            <a:r>
              <a:rPr sz="2200" spc="-30" dirty="0">
                <a:latin typeface="Arial"/>
                <a:cs typeface="Arial"/>
              </a:rPr>
              <a:t>m</a:t>
            </a:r>
            <a:r>
              <a:rPr sz="2200" spc="-15" dirty="0">
                <a:latin typeface="Arial"/>
                <a:cs typeface="Arial"/>
              </a:rPr>
              <a:t>al</a:t>
            </a:r>
            <a:r>
              <a:rPr sz="2200" dirty="0">
                <a:latin typeface="Arial"/>
                <a:cs typeface="Arial"/>
              </a:rPr>
              <a:t>l</a:t>
            </a:r>
            <a:r>
              <a:rPr sz="2200" spc="-20" dirty="0">
                <a:latin typeface="Arial"/>
                <a:cs typeface="Arial"/>
              </a:rPr>
              <a:t>e</a:t>
            </a:r>
            <a:r>
              <a:rPr sz="2200" spc="-130" dirty="0">
                <a:latin typeface="Arial"/>
                <a:cs typeface="Arial"/>
              </a:rPr>
              <a:t>r</a:t>
            </a:r>
            <a:r>
              <a:rPr sz="2200" spc="-10" dirty="0">
                <a:latin typeface="Arial"/>
                <a:cs typeface="Arial"/>
              </a:rPr>
              <a:t>,</a:t>
            </a:r>
            <a:r>
              <a:rPr sz="2200" spc="165" dirty="0">
                <a:latin typeface="Times New Roman"/>
                <a:cs typeface="Times New Roman"/>
              </a:rPr>
              <a:t> </a:t>
            </a:r>
            <a:r>
              <a:rPr sz="2200" spc="-10" dirty="0">
                <a:latin typeface="Arial"/>
                <a:cs typeface="Arial"/>
              </a:rPr>
              <a:t>faste</a:t>
            </a:r>
            <a:r>
              <a:rPr sz="2200" spc="-130" dirty="0">
                <a:latin typeface="Arial"/>
                <a:cs typeface="Arial"/>
              </a:rPr>
              <a:t>r</a:t>
            </a:r>
            <a:r>
              <a:rPr sz="2200" spc="-10" dirty="0">
                <a:latin typeface="Arial"/>
                <a:cs typeface="Arial"/>
              </a:rPr>
              <a:t>,</a:t>
            </a:r>
            <a:r>
              <a:rPr sz="2200" spc="160" dirty="0">
                <a:latin typeface="Times New Roman"/>
                <a:cs typeface="Times New Roman"/>
              </a:rPr>
              <a:t> </a:t>
            </a:r>
            <a:r>
              <a:rPr sz="2200" spc="-30" dirty="0">
                <a:latin typeface="Arial"/>
                <a:cs typeface="Arial"/>
              </a:rPr>
              <a:t>m</a:t>
            </a:r>
            <a:r>
              <a:rPr sz="2200" spc="-20" dirty="0">
                <a:latin typeface="Arial"/>
                <a:cs typeface="Arial"/>
              </a:rPr>
              <a:t>o</a:t>
            </a:r>
            <a:r>
              <a:rPr sz="2200" dirty="0">
                <a:latin typeface="Arial"/>
                <a:cs typeface="Arial"/>
              </a:rPr>
              <a:t>r</a:t>
            </a:r>
            <a:r>
              <a:rPr sz="2200" spc="-15" dirty="0">
                <a:latin typeface="Arial"/>
                <a:cs typeface="Arial"/>
              </a:rPr>
              <a:t>e</a:t>
            </a:r>
            <a:r>
              <a:rPr sz="2200" spc="160" dirty="0">
                <a:latin typeface="Times New Roman"/>
                <a:cs typeface="Times New Roman"/>
              </a:rPr>
              <a:t> </a:t>
            </a:r>
            <a:r>
              <a:rPr sz="2200" spc="-20" dirty="0">
                <a:latin typeface="Arial"/>
                <a:cs typeface="Arial"/>
              </a:rPr>
              <a:t>e</a:t>
            </a:r>
            <a:r>
              <a:rPr sz="2200" spc="-10" dirty="0">
                <a:latin typeface="Arial"/>
                <a:cs typeface="Arial"/>
              </a:rPr>
              <a:t>a</a:t>
            </a:r>
            <a:r>
              <a:rPr sz="2200" spc="-15" dirty="0">
                <a:latin typeface="Arial"/>
                <a:cs typeface="Arial"/>
              </a:rPr>
              <a:t>s</a:t>
            </a:r>
            <a:r>
              <a:rPr sz="2200" spc="-5" dirty="0">
                <a:latin typeface="Arial"/>
                <a:cs typeface="Arial"/>
              </a:rPr>
              <a:t>i</a:t>
            </a:r>
            <a:r>
              <a:rPr sz="2200" spc="5" dirty="0">
                <a:latin typeface="Arial"/>
                <a:cs typeface="Arial"/>
              </a:rPr>
              <a:t>l</a:t>
            </a:r>
            <a:r>
              <a:rPr sz="2200" spc="-15" dirty="0">
                <a:latin typeface="Arial"/>
                <a:cs typeface="Arial"/>
              </a:rPr>
              <a:t>y</a:t>
            </a:r>
            <a:r>
              <a:rPr sz="2200" spc="150" dirty="0">
                <a:latin typeface="Times New Roman"/>
                <a:cs typeface="Times New Roman"/>
              </a:rPr>
              <a:t> </a:t>
            </a:r>
            <a:r>
              <a:rPr sz="2200" spc="-30" dirty="0">
                <a:latin typeface="Arial"/>
                <a:cs typeface="Arial"/>
              </a:rPr>
              <a:t>m</a:t>
            </a:r>
            <a:r>
              <a:rPr sz="2200" spc="-20" dirty="0">
                <a:latin typeface="Arial"/>
                <a:cs typeface="Arial"/>
              </a:rPr>
              <a:t>a</a:t>
            </a:r>
            <a:r>
              <a:rPr sz="2200" spc="-5" dirty="0">
                <a:latin typeface="Arial"/>
                <a:cs typeface="Arial"/>
              </a:rPr>
              <a:t>n</a:t>
            </a:r>
            <a:r>
              <a:rPr sz="2200" spc="-20" dirty="0">
                <a:latin typeface="Arial"/>
                <a:cs typeface="Arial"/>
              </a:rPr>
              <a:t>age</a:t>
            </a:r>
            <a:r>
              <a:rPr sz="2200" spc="-15" dirty="0">
                <a:latin typeface="Arial"/>
                <a:cs typeface="Arial"/>
              </a:rPr>
              <a:t>d</a:t>
            </a:r>
            <a:r>
              <a:rPr sz="2200" spc="165" dirty="0">
                <a:latin typeface="Times New Roman"/>
                <a:cs typeface="Times New Roman"/>
              </a:rPr>
              <a:t> </a:t>
            </a:r>
            <a:r>
              <a:rPr sz="2200" spc="-15" dirty="0">
                <a:latin typeface="Arial"/>
                <a:cs typeface="Arial"/>
              </a:rPr>
              <a:t>parts</a:t>
            </a:r>
            <a:r>
              <a:rPr sz="2200" spc="-15" dirty="0">
                <a:latin typeface="Times New Roman"/>
                <a:cs typeface="Times New Roman"/>
              </a:rPr>
              <a:t> </a:t>
            </a:r>
            <a:r>
              <a:rPr sz="2200" spc="-15" dirty="0">
                <a:latin typeface="Arial"/>
                <a:cs typeface="Arial"/>
              </a:rPr>
              <a:t>c</a:t>
            </a:r>
            <a:r>
              <a:rPr sz="2200" spc="-10" dirty="0">
                <a:latin typeface="Arial"/>
                <a:cs typeface="Arial"/>
              </a:rPr>
              <a:t>al</a:t>
            </a:r>
            <a:r>
              <a:rPr sz="2200" dirty="0">
                <a:latin typeface="Arial"/>
                <a:cs typeface="Arial"/>
              </a:rPr>
              <a:t>l</a:t>
            </a:r>
            <a:r>
              <a:rPr sz="2200" spc="-20" dirty="0">
                <a:latin typeface="Arial"/>
                <a:cs typeface="Arial"/>
              </a:rPr>
              <a:t>e</a:t>
            </a:r>
            <a:r>
              <a:rPr sz="2200" spc="-15" dirty="0">
                <a:latin typeface="Arial"/>
                <a:cs typeface="Arial"/>
              </a:rPr>
              <a:t>d</a:t>
            </a:r>
            <a:r>
              <a:rPr sz="2200" spc="105" dirty="0">
                <a:latin typeface="Times New Roman"/>
                <a:cs typeface="Times New Roman"/>
              </a:rPr>
              <a:t> </a:t>
            </a:r>
            <a:r>
              <a:rPr sz="2200" spc="-20" dirty="0">
                <a:latin typeface="Arial"/>
                <a:cs typeface="Arial"/>
              </a:rPr>
              <a:t>da</a:t>
            </a:r>
            <a:r>
              <a:rPr sz="2200" spc="-10" dirty="0">
                <a:latin typeface="Arial"/>
                <a:cs typeface="Arial"/>
              </a:rPr>
              <a:t>ta</a:t>
            </a:r>
            <a:r>
              <a:rPr sz="2200" spc="90" dirty="0">
                <a:latin typeface="Times New Roman"/>
                <a:cs typeface="Times New Roman"/>
              </a:rPr>
              <a:t> </a:t>
            </a:r>
            <a:r>
              <a:rPr sz="2200" spc="-15" dirty="0">
                <a:latin typeface="Arial"/>
                <a:cs typeface="Arial"/>
              </a:rPr>
              <a:t>s</a:t>
            </a:r>
            <a:r>
              <a:rPr sz="2200" spc="-10" dirty="0">
                <a:latin typeface="Arial"/>
                <a:cs typeface="Arial"/>
              </a:rPr>
              <a:t>h</a:t>
            </a:r>
            <a:r>
              <a:rPr sz="2200" spc="-15" dirty="0">
                <a:latin typeface="Arial"/>
                <a:cs typeface="Arial"/>
              </a:rPr>
              <a:t>ards</a:t>
            </a:r>
            <a:r>
              <a:rPr sz="2200" dirty="0">
                <a:latin typeface="Arial"/>
                <a:cs typeface="Arial"/>
              </a:rPr>
              <a:t>)</a:t>
            </a:r>
            <a:r>
              <a:rPr sz="2200" spc="-10" dirty="0">
                <a:latin typeface="Arial"/>
                <a:cs typeface="Arial"/>
              </a:rPr>
              <a:t>.</a:t>
            </a:r>
            <a:r>
              <a:rPr sz="2200" spc="100" dirty="0">
                <a:latin typeface="Times New Roman"/>
                <a:cs typeface="Times New Roman"/>
              </a:rPr>
              <a:t> </a:t>
            </a:r>
            <a:r>
              <a:rPr sz="2200" spc="-15" dirty="0">
                <a:solidFill>
                  <a:srgbClr val="0004FF"/>
                </a:solidFill>
                <a:latin typeface="Arial"/>
                <a:cs typeface="Arial"/>
              </a:rPr>
              <a:t>Pr</a:t>
            </a:r>
            <a:r>
              <a:rPr sz="2200" spc="-5" dirty="0">
                <a:solidFill>
                  <a:srgbClr val="0004FF"/>
                </a:solidFill>
                <a:latin typeface="Arial"/>
                <a:cs typeface="Arial"/>
              </a:rPr>
              <a:t>o</a:t>
            </a:r>
            <a:r>
              <a:rPr sz="2200" spc="-10" dirty="0">
                <a:solidFill>
                  <a:srgbClr val="0004FF"/>
                </a:solidFill>
                <a:latin typeface="Arial"/>
                <a:cs typeface="Arial"/>
              </a:rPr>
              <a:t>s:</a:t>
            </a:r>
            <a:r>
              <a:rPr sz="2200" spc="95" dirty="0">
                <a:solidFill>
                  <a:srgbClr val="0004FF"/>
                </a:solidFill>
                <a:latin typeface="Times New Roman"/>
                <a:cs typeface="Times New Roman"/>
              </a:rPr>
              <a:t> </a:t>
            </a:r>
            <a:r>
              <a:rPr sz="2200" spc="-15" dirty="0">
                <a:latin typeface="Arial"/>
                <a:cs typeface="Arial"/>
              </a:rPr>
              <a:t>very</a:t>
            </a:r>
            <a:r>
              <a:rPr sz="2200" spc="85" dirty="0">
                <a:latin typeface="Times New Roman"/>
                <a:cs typeface="Times New Roman"/>
              </a:rPr>
              <a:t> </a:t>
            </a:r>
            <a:r>
              <a:rPr sz="2200" spc="-20" dirty="0">
                <a:latin typeface="Arial"/>
                <a:cs typeface="Arial"/>
              </a:rPr>
              <a:t>ea</a:t>
            </a:r>
            <a:r>
              <a:rPr sz="2200" spc="-10" dirty="0">
                <a:latin typeface="Arial"/>
                <a:cs typeface="Arial"/>
              </a:rPr>
              <a:t>s</a:t>
            </a:r>
            <a:r>
              <a:rPr sz="2200" spc="-15" dirty="0">
                <a:latin typeface="Arial"/>
                <a:cs typeface="Arial"/>
              </a:rPr>
              <a:t>y</a:t>
            </a:r>
            <a:r>
              <a:rPr sz="2200" spc="105" dirty="0">
                <a:latin typeface="Times New Roman"/>
                <a:cs typeface="Times New Roman"/>
              </a:rPr>
              <a:t> </a:t>
            </a:r>
            <a:r>
              <a:rPr sz="2200" spc="-10" dirty="0">
                <a:latin typeface="Arial"/>
                <a:cs typeface="Arial"/>
              </a:rPr>
              <a:t>to</a:t>
            </a:r>
            <a:r>
              <a:rPr sz="2200" spc="100" dirty="0">
                <a:latin typeface="Times New Roman"/>
                <a:cs typeface="Times New Roman"/>
              </a:rPr>
              <a:t> </a:t>
            </a:r>
            <a:r>
              <a:rPr sz="2200" spc="-15" dirty="0">
                <a:latin typeface="Arial"/>
                <a:cs typeface="Arial"/>
              </a:rPr>
              <a:t>s</a:t>
            </a:r>
            <a:r>
              <a:rPr sz="2200" spc="-10" dirty="0">
                <a:latin typeface="Arial"/>
                <a:cs typeface="Arial"/>
              </a:rPr>
              <a:t>e</a:t>
            </a:r>
            <a:r>
              <a:rPr sz="2200" spc="-15" dirty="0">
                <a:latin typeface="Arial"/>
                <a:cs typeface="Arial"/>
              </a:rPr>
              <a:t>tup</a:t>
            </a:r>
            <a:r>
              <a:rPr sz="2200" spc="105" dirty="0">
                <a:latin typeface="Times New Roman"/>
                <a:cs typeface="Times New Roman"/>
              </a:rPr>
              <a:t> </a:t>
            </a:r>
            <a:r>
              <a:rPr sz="2200" spc="-20" dirty="0">
                <a:latin typeface="Arial"/>
                <a:cs typeface="Arial"/>
              </a:rPr>
              <a:t>an</a:t>
            </a:r>
            <a:r>
              <a:rPr sz="2200" spc="-15" dirty="0">
                <a:latin typeface="Arial"/>
                <a:cs typeface="Arial"/>
              </a:rPr>
              <a:t>d</a:t>
            </a:r>
            <a:r>
              <a:rPr sz="2200" spc="90" dirty="0">
                <a:latin typeface="Times New Roman"/>
                <a:cs typeface="Times New Roman"/>
              </a:rPr>
              <a:t> </a:t>
            </a:r>
            <a:r>
              <a:rPr sz="2200" spc="-15" dirty="0">
                <a:latin typeface="Arial"/>
                <a:cs typeface="Arial"/>
              </a:rPr>
              <a:t>provides</a:t>
            </a:r>
            <a:r>
              <a:rPr sz="2200" spc="-10" dirty="0">
                <a:latin typeface="Times New Roman"/>
                <a:cs typeface="Times New Roman"/>
              </a:rPr>
              <a:t> </a:t>
            </a:r>
            <a:r>
              <a:rPr sz="2200" spc="-15" dirty="0">
                <a:latin typeface="Arial"/>
                <a:cs typeface="Arial"/>
              </a:rPr>
              <a:t>a</a:t>
            </a:r>
            <a:r>
              <a:rPr sz="2200" spc="110" dirty="0">
                <a:latin typeface="Times New Roman"/>
                <a:cs typeface="Times New Roman"/>
              </a:rPr>
              <a:t> </a:t>
            </a:r>
            <a:r>
              <a:rPr sz="2200" spc="-10" dirty="0">
                <a:latin typeface="Arial"/>
                <a:cs typeface="Arial"/>
              </a:rPr>
              <a:t>lot</a:t>
            </a:r>
            <a:r>
              <a:rPr sz="2200" spc="114" dirty="0">
                <a:latin typeface="Times New Roman"/>
                <a:cs typeface="Times New Roman"/>
              </a:rPr>
              <a:t> </a:t>
            </a:r>
            <a:r>
              <a:rPr sz="2200" spc="-10" dirty="0">
                <a:latin typeface="Arial"/>
                <a:cs typeface="Arial"/>
              </a:rPr>
              <a:t>of</a:t>
            </a:r>
            <a:r>
              <a:rPr sz="2200" spc="110" dirty="0">
                <a:latin typeface="Times New Roman"/>
                <a:cs typeface="Times New Roman"/>
              </a:rPr>
              <a:t> </a:t>
            </a:r>
            <a:r>
              <a:rPr sz="2200" spc="-15" dirty="0">
                <a:latin typeface="Arial"/>
                <a:cs typeface="Arial"/>
              </a:rPr>
              <a:t>profe</a:t>
            </a:r>
            <a:r>
              <a:rPr sz="2200" spc="-10" dirty="0">
                <a:latin typeface="Arial"/>
                <a:cs typeface="Arial"/>
              </a:rPr>
              <a:t>s</a:t>
            </a:r>
            <a:r>
              <a:rPr sz="2200" spc="-15" dirty="0">
                <a:latin typeface="Arial"/>
                <a:cs typeface="Arial"/>
              </a:rPr>
              <a:t>s</a:t>
            </a:r>
            <a:r>
              <a:rPr sz="2200" dirty="0">
                <a:latin typeface="Arial"/>
                <a:cs typeface="Arial"/>
              </a:rPr>
              <a:t>i</a:t>
            </a:r>
            <a:r>
              <a:rPr sz="2200" spc="-20" dirty="0">
                <a:latin typeface="Arial"/>
                <a:cs typeface="Arial"/>
              </a:rPr>
              <a:t>on</a:t>
            </a:r>
            <a:r>
              <a:rPr sz="2200" spc="-10" dirty="0">
                <a:latin typeface="Arial"/>
                <a:cs typeface="Arial"/>
              </a:rPr>
              <a:t>a</a:t>
            </a:r>
            <a:r>
              <a:rPr sz="2200" spc="-5" dirty="0">
                <a:latin typeface="Arial"/>
                <a:cs typeface="Arial"/>
              </a:rPr>
              <a:t>l</a:t>
            </a:r>
            <a:r>
              <a:rPr sz="2200" spc="110" dirty="0">
                <a:latin typeface="Times New Roman"/>
                <a:cs typeface="Times New Roman"/>
              </a:rPr>
              <a:t> </a:t>
            </a:r>
            <a:r>
              <a:rPr sz="2200" spc="-15" dirty="0">
                <a:latin typeface="Arial"/>
                <a:cs typeface="Arial"/>
              </a:rPr>
              <a:t>s</a:t>
            </a:r>
            <a:r>
              <a:rPr sz="2200" spc="-10" dirty="0">
                <a:latin typeface="Arial"/>
                <a:cs typeface="Arial"/>
              </a:rPr>
              <a:t>u</a:t>
            </a:r>
            <a:r>
              <a:rPr sz="2200" spc="-20" dirty="0">
                <a:latin typeface="Arial"/>
                <a:cs typeface="Arial"/>
              </a:rPr>
              <a:t>pp</a:t>
            </a:r>
            <a:r>
              <a:rPr sz="2200" spc="-10" dirty="0">
                <a:latin typeface="Arial"/>
                <a:cs typeface="Arial"/>
              </a:rPr>
              <a:t>or</a:t>
            </a:r>
            <a:r>
              <a:rPr sz="2200" spc="-5" dirty="0">
                <a:latin typeface="Arial"/>
                <a:cs typeface="Arial"/>
              </a:rPr>
              <a:t>t</a:t>
            </a:r>
            <a:r>
              <a:rPr sz="2200" spc="-10" dirty="0">
                <a:latin typeface="Arial"/>
                <a:cs typeface="Arial"/>
              </a:rPr>
              <a:t>.</a:t>
            </a:r>
            <a:r>
              <a:rPr sz="2200" spc="110" dirty="0">
                <a:latin typeface="Times New Roman"/>
                <a:cs typeface="Times New Roman"/>
              </a:rPr>
              <a:t> </a:t>
            </a:r>
            <a:r>
              <a:rPr sz="2200" spc="-20" dirty="0">
                <a:solidFill>
                  <a:srgbClr val="0004FF"/>
                </a:solidFill>
                <a:latin typeface="Arial"/>
                <a:cs typeface="Arial"/>
              </a:rPr>
              <a:t>Con</a:t>
            </a:r>
            <a:r>
              <a:rPr sz="2200" spc="-5" dirty="0">
                <a:solidFill>
                  <a:srgbClr val="0004FF"/>
                </a:solidFill>
                <a:latin typeface="Arial"/>
                <a:cs typeface="Arial"/>
              </a:rPr>
              <a:t>s</a:t>
            </a:r>
            <a:r>
              <a:rPr sz="2200" spc="-10" dirty="0">
                <a:solidFill>
                  <a:srgbClr val="0004FF"/>
                </a:solidFill>
                <a:latin typeface="Arial"/>
                <a:cs typeface="Arial"/>
              </a:rPr>
              <a:t>:</a:t>
            </a:r>
            <a:r>
              <a:rPr sz="2200" spc="120" dirty="0">
                <a:solidFill>
                  <a:srgbClr val="0004FF"/>
                </a:solidFill>
                <a:latin typeface="Times New Roman"/>
                <a:cs typeface="Times New Roman"/>
              </a:rPr>
              <a:t> </a:t>
            </a:r>
            <a:r>
              <a:rPr sz="2200" spc="-15" dirty="0">
                <a:latin typeface="Arial"/>
                <a:cs typeface="Arial"/>
              </a:rPr>
              <a:t>do</a:t>
            </a:r>
            <a:r>
              <a:rPr sz="2200" spc="-10" dirty="0">
                <a:latin typeface="Arial"/>
                <a:cs typeface="Arial"/>
              </a:rPr>
              <a:t>n’t</a:t>
            </a:r>
            <a:r>
              <a:rPr sz="2200" spc="55" dirty="0">
                <a:latin typeface="Arial"/>
                <a:cs typeface="Arial"/>
              </a:rPr>
              <a:t> </a:t>
            </a:r>
            <a:r>
              <a:rPr sz="2200" spc="-20" dirty="0">
                <a:latin typeface="Arial"/>
                <a:cs typeface="Arial"/>
              </a:rPr>
              <a:t>a</a:t>
            </a:r>
            <a:r>
              <a:rPr sz="2200" spc="-5" dirty="0">
                <a:latin typeface="Arial"/>
                <a:cs typeface="Arial"/>
              </a:rPr>
              <a:t>l</a:t>
            </a:r>
            <a:r>
              <a:rPr sz="2200" spc="-10" dirty="0">
                <a:latin typeface="Arial"/>
                <a:cs typeface="Arial"/>
              </a:rPr>
              <a:t>l</a:t>
            </a:r>
            <a:r>
              <a:rPr sz="2200" spc="-15" dirty="0">
                <a:latin typeface="Arial"/>
                <a:cs typeface="Arial"/>
              </a:rPr>
              <a:t>ow</a:t>
            </a:r>
            <a:r>
              <a:rPr sz="2200" spc="110" dirty="0">
                <a:latin typeface="Times New Roman"/>
                <a:cs typeface="Times New Roman"/>
              </a:rPr>
              <a:t> </a:t>
            </a:r>
            <a:r>
              <a:rPr sz="2200" spc="-15" dirty="0">
                <a:latin typeface="Arial"/>
                <a:cs typeface="Arial"/>
              </a:rPr>
              <a:t>j</a:t>
            </a:r>
            <a:r>
              <a:rPr sz="2200" spc="-20" dirty="0">
                <a:latin typeface="Arial"/>
                <a:cs typeface="Arial"/>
              </a:rPr>
              <a:t>o</a:t>
            </a:r>
            <a:r>
              <a:rPr sz="2200" spc="-5" dirty="0">
                <a:latin typeface="Arial"/>
                <a:cs typeface="Arial"/>
              </a:rPr>
              <a:t>i</a:t>
            </a:r>
            <a:r>
              <a:rPr sz="2200" spc="-20" dirty="0">
                <a:latin typeface="Arial"/>
                <a:cs typeface="Arial"/>
              </a:rPr>
              <a:t>n</a:t>
            </a:r>
            <a:r>
              <a:rPr sz="2200" spc="-5" dirty="0">
                <a:latin typeface="Arial"/>
                <a:cs typeface="Arial"/>
              </a:rPr>
              <a:t>s</a:t>
            </a:r>
            <a:r>
              <a:rPr sz="2200" spc="-10" dirty="0">
                <a:latin typeface="Arial"/>
                <a:cs typeface="Arial"/>
              </a:rPr>
              <a:t>.</a:t>
            </a:r>
            <a:r>
              <a:rPr sz="2200" spc="110" dirty="0">
                <a:latin typeface="Times New Roman"/>
                <a:cs typeface="Times New Roman"/>
              </a:rPr>
              <a:t> </a:t>
            </a:r>
            <a:r>
              <a:rPr sz="2200" spc="-15" dirty="0">
                <a:latin typeface="Arial"/>
                <a:cs typeface="Arial"/>
              </a:rPr>
              <a:t>J</a:t>
            </a:r>
            <a:r>
              <a:rPr sz="2200" spc="-10" dirty="0">
                <a:latin typeface="Arial"/>
                <a:cs typeface="Arial"/>
              </a:rPr>
              <a:t>o</a:t>
            </a:r>
            <a:r>
              <a:rPr sz="2200" spc="-15" dirty="0">
                <a:latin typeface="Arial"/>
                <a:cs typeface="Arial"/>
              </a:rPr>
              <a:t>ins</a:t>
            </a:r>
            <a:r>
              <a:rPr sz="2200" spc="-15" dirty="0">
                <a:latin typeface="Times New Roman"/>
                <a:cs typeface="Times New Roman"/>
              </a:rPr>
              <a:t> </a:t>
            </a:r>
            <a:r>
              <a:rPr sz="2200" spc="-15" dirty="0">
                <a:latin typeface="Arial"/>
                <a:cs typeface="Arial"/>
              </a:rPr>
              <a:t>are</a:t>
            </a:r>
            <a:r>
              <a:rPr sz="2200" spc="114" dirty="0">
                <a:latin typeface="Times New Roman"/>
                <a:cs typeface="Times New Roman"/>
              </a:rPr>
              <a:t> </a:t>
            </a:r>
            <a:r>
              <a:rPr sz="2200" spc="-20" dirty="0">
                <a:latin typeface="Arial"/>
                <a:cs typeface="Arial"/>
              </a:rPr>
              <a:t>u</a:t>
            </a:r>
            <a:r>
              <a:rPr sz="2200" spc="-10" dirty="0">
                <a:latin typeface="Arial"/>
                <a:cs typeface="Arial"/>
              </a:rPr>
              <a:t>s</a:t>
            </a:r>
            <a:r>
              <a:rPr sz="2200" spc="-20" dirty="0">
                <a:latin typeface="Arial"/>
                <a:cs typeface="Arial"/>
              </a:rPr>
              <a:t>e</a:t>
            </a:r>
            <a:r>
              <a:rPr sz="2200" spc="-15" dirty="0">
                <a:latin typeface="Arial"/>
                <a:cs typeface="Arial"/>
              </a:rPr>
              <a:t>d</a:t>
            </a:r>
            <a:r>
              <a:rPr sz="2200" spc="114" dirty="0">
                <a:latin typeface="Times New Roman"/>
                <a:cs typeface="Times New Roman"/>
              </a:rPr>
              <a:t> </a:t>
            </a:r>
            <a:r>
              <a:rPr sz="2200" spc="-10" dirty="0">
                <a:latin typeface="Arial"/>
                <a:cs typeface="Arial"/>
              </a:rPr>
              <a:t>to</a:t>
            </a:r>
            <a:r>
              <a:rPr sz="2200" spc="110" dirty="0">
                <a:latin typeface="Times New Roman"/>
                <a:cs typeface="Times New Roman"/>
              </a:rPr>
              <a:t> </a:t>
            </a:r>
            <a:r>
              <a:rPr sz="2200" spc="-15" dirty="0">
                <a:latin typeface="Arial"/>
                <a:cs typeface="Arial"/>
              </a:rPr>
              <a:t>c</a:t>
            </a:r>
            <a:r>
              <a:rPr sz="2200" spc="-10" dirty="0">
                <a:latin typeface="Arial"/>
                <a:cs typeface="Arial"/>
              </a:rPr>
              <a:t>o</a:t>
            </a:r>
            <a:r>
              <a:rPr sz="2200" spc="-15" dirty="0">
                <a:latin typeface="Arial"/>
                <a:cs typeface="Arial"/>
              </a:rPr>
              <a:t>mbine</a:t>
            </a:r>
            <a:r>
              <a:rPr sz="2200" spc="120" dirty="0">
                <a:latin typeface="Times New Roman"/>
                <a:cs typeface="Times New Roman"/>
              </a:rPr>
              <a:t> </a:t>
            </a:r>
            <a:r>
              <a:rPr sz="2200" spc="-20" dirty="0">
                <a:latin typeface="Arial"/>
                <a:cs typeface="Arial"/>
              </a:rPr>
              <a:t>da</a:t>
            </a:r>
            <a:r>
              <a:rPr sz="2200" spc="0" dirty="0">
                <a:latin typeface="Arial"/>
                <a:cs typeface="Arial"/>
              </a:rPr>
              <a:t>t</a:t>
            </a:r>
            <a:r>
              <a:rPr sz="2200" spc="-15" dirty="0">
                <a:latin typeface="Arial"/>
                <a:cs typeface="Arial"/>
              </a:rPr>
              <a:t>a</a:t>
            </a:r>
            <a:r>
              <a:rPr sz="2200" spc="110" dirty="0">
                <a:latin typeface="Times New Roman"/>
                <a:cs typeface="Times New Roman"/>
              </a:rPr>
              <a:t> </a:t>
            </a:r>
            <a:r>
              <a:rPr sz="2200" spc="-10" dirty="0">
                <a:latin typeface="Arial"/>
                <a:cs typeface="Arial"/>
              </a:rPr>
              <a:t>or</a:t>
            </a:r>
            <a:r>
              <a:rPr sz="2200" spc="110" dirty="0">
                <a:latin typeface="Times New Roman"/>
                <a:cs typeface="Times New Roman"/>
              </a:rPr>
              <a:t> </a:t>
            </a:r>
            <a:r>
              <a:rPr sz="2200" spc="-15" dirty="0">
                <a:latin typeface="Arial"/>
                <a:cs typeface="Arial"/>
              </a:rPr>
              <a:t>rows</a:t>
            </a:r>
            <a:r>
              <a:rPr sz="2200" spc="114" dirty="0">
                <a:latin typeface="Times New Roman"/>
                <a:cs typeface="Times New Roman"/>
              </a:rPr>
              <a:t> </a:t>
            </a:r>
            <a:r>
              <a:rPr sz="2200" spc="-10" dirty="0">
                <a:latin typeface="Arial"/>
                <a:cs typeface="Arial"/>
              </a:rPr>
              <a:t>f</a:t>
            </a:r>
            <a:r>
              <a:rPr sz="2200" dirty="0">
                <a:latin typeface="Arial"/>
                <a:cs typeface="Arial"/>
              </a:rPr>
              <a:t>r</a:t>
            </a:r>
            <a:r>
              <a:rPr sz="2200" spc="-20" dirty="0">
                <a:latin typeface="Arial"/>
                <a:cs typeface="Arial"/>
              </a:rPr>
              <a:t>om</a:t>
            </a:r>
            <a:r>
              <a:rPr sz="2200" spc="110" dirty="0">
                <a:latin typeface="Times New Roman"/>
                <a:cs typeface="Times New Roman"/>
              </a:rPr>
              <a:t> </a:t>
            </a:r>
            <a:r>
              <a:rPr sz="2200" spc="-15" dirty="0">
                <a:latin typeface="Arial"/>
                <a:cs typeface="Arial"/>
              </a:rPr>
              <a:t>two</a:t>
            </a:r>
            <a:r>
              <a:rPr sz="2200" spc="110" dirty="0">
                <a:latin typeface="Times New Roman"/>
                <a:cs typeface="Times New Roman"/>
              </a:rPr>
              <a:t> </a:t>
            </a:r>
            <a:r>
              <a:rPr sz="2200" spc="-5" dirty="0">
                <a:latin typeface="Arial"/>
                <a:cs typeface="Arial"/>
              </a:rPr>
              <a:t>o</a:t>
            </a:r>
            <a:r>
              <a:rPr sz="2200" spc="-10" dirty="0">
                <a:latin typeface="Arial"/>
                <a:cs typeface="Arial"/>
              </a:rPr>
              <a:t>r</a:t>
            </a:r>
            <a:r>
              <a:rPr sz="2200" spc="120" dirty="0">
                <a:latin typeface="Times New Roman"/>
                <a:cs typeface="Times New Roman"/>
              </a:rPr>
              <a:t> </a:t>
            </a:r>
            <a:r>
              <a:rPr sz="2200" spc="-20" dirty="0">
                <a:latin typeface="Arial"/>
                <a:cs typeface="Arial"/>
              </a:rPr>
              <a:t>m</a:t>
            </a:r>
            <a:r>
              <a:rPr sz="2200" spc="-15" dirty="0">
                <a:latin typeface="Arial"/>
                <a:cs typeface="Arial"/>
              </a:rPr>
              <a:t>ore</a:t>
            </a:r>
            <a:r>
              <a:rPr sz="2200" spc="114" dirty="0">
                <a:latin typeface="Times New Roman"/>
                <a:cs typeface="Times New Roman"/>
              </a:rPr>
              <a:t> </a:t>
            </a:r>
            <a:r>
              <a:rPr sz="2200" spc="-15" dirty="0">
                <a:latin typeface="Arial"/>
                <a:cs typeface="Arial"/>
              </a:rPr>
              <a:t>tab</a:t>
            </a:r>
            <a:r>
              <a:rPr sz="2200" spc="-10" dirty="0">
                <a:latin typeface="Arial"/>
                <a:cs typeface="Arial"/>
              </a:rPr>
              <a:t>l</a:t>
            </a:r>
            <a:r>
              <a:rPr sz="2200" spc="-15" dirty="0">
                <a:latin typeface="Arial"/>
                <a:cs typeface="Arial"/>
              </a:rPr>
              <a:t>es</a:t>
            </a:r>
            <a:r>
              <a:rPr sz="2200" spc="-10" dirty="0">
                <a:latin typeface="Times New Roman"/>
                <a:cs typeface="Times New Roman"/>
              </a:rPr>
              <a:t> </a:t>
            </a:r>
            <a:r>
              <a:rPr sz="2200" spc="-20" dirty="0">
                <a:latin typeface="Arial"/>
                <a:cs typeface="Arial"/>
              </a:rPr>
              <a:t>ba</a:t>
            </a:r>
            <a:r>
              <a:rPr sz="2200" spc="-10" dirty="0">
                <a:latin typeface="Arial"/>
                <a:cs typeface="Arial"/>
              </a:rPr>
              <a:t>s</a:t>
            </a:r>
            <a:r>
              <a:rPr sz="2200" spc="-20" dirty="0">
                <a:latin typeface="Arial"/>
                <a:cs typeface="Arial"/>
              </a:rPr>
              <a:t>e</a:t>
            </a:r>
            <a:r>
              <a:rPr sz="2200" spc="-15" dirty="0">
                <a:latin typeface="Arial"/>
                <a:cs typeface="Arial"/>
              </a:rPr>
              <a:t>d</a:t>
            </a:r>
            <a:r>
              <a:rPr sz="2200" spc="70" dirty="0">
                <a:latin typeface="Times New Roman"/>
                <a:cs typeface="Times New Roman"/>
              </a:rPr>
              <a:t> </a:t>
            </a:r>
            <a:r>
              <a:rPr sz="2200" spc="-15" dirty="0">
                <a:latin typeface="Arial"/>
                <a:cs typeface="Arial"/>
              </a:rPr>
              <a:t>on</a:t>
            </a:r>
            <a:r>
              <a:rPr sz="2200" spc="60" dirty="0">
                <a:latin typeface="Times New Roman"/>
                <a:cs typeface="Times New Roman"/>
              </a:rPr>
              <a:t> </a:t>
            </a:r>
            <a:r>
              <a:rPr sz="2200" spc="-15" dirty="0">
                <a:latin typeface="Arial"/>
                <a:cs typeface="Arial"/>
              </a:rPr>
              <a:t>a</a:t>
            </a:r>
            <a:r>
              <a:rPr sz="2200" spc="60" dirty="0">
                <a:latin typeface="Times New Roman"/>
                <a:cs typeface="Times New Roman"/>
              </a:rPr>
              <a:t> </a:t>
            </a:r>
            <a:r>
              <a:rPr sz="2200" spc="-15" dirty="0">
                <a:latin typeface="Arial"/>
                <a:cs typeface="Arial"/>
              </a:rPr>
              <a:t>c</a:t>
            </a:r>
            <a:r>
              <a:rPr sz="2200" spc="-10" dirty="0">
                <a:latin typeface="Arial"/>
                <a:cs typeface="Arial"/>
              </a:rPr>
              <a:t>o</a:t>
            </a:r>
            <a:r>
              <a:rPr sz="2200" spc="-20" dirty="0">
                <a:latin typeface="Arial"/>
                <a:cs typeface="Arial"/>
              </a:rPr>
              <a:t>m</a:t>
            </a:r>
            <a:r>
              <a:rPr sz="2200" spc="-35" dirty="0">
                <a:latin typeface="Arial"/>
                <a:cs typeface="Arial"/>
              </a:rPr>
              <a:t>m</a:t>
            </a:r>
            <a:r>
              <a:rPr sz="2200" spc="-20" dirty="0">
                <a:latin typeface="Arial"/>
                <a:cs typeface="Arial"/>
              </a:rPr>
              <a:t>o</a:t>
            </a:r>
            <a:r>
              <a:rPr sz="2200" spc="-15" dirty="0">
                <a:latin typeface="Arial"/>
                <a:cs typeface="Arial"/>
              </a:rPr>
              <a:t>n</a:t>
            </a:r>
            <a:r>
              <a:rPr sz="2200" spc="105" dirty="0">
                <a:latin typeface="Times New Roman"/>
                <a:cs typeface="Times New Roman"/>
              </a:rPr>
              <a:t> </a:t>
            </a:r>
            <a:r>
              <a:rPr sz="2200" spc="-10" dirty="0">
                <a:latin typeface="Arial"/>
                <a:cs typeface="Arial"/>
              </a:rPr>
              <a:t>fiel</a:t>
            </a:r>
            <a:r>
              <a:rPr sz="2200" spc="-15" dirty="0">
                <a:latin typeface="Arial"/>
                <a:cs typeface="Arial"/>
              </a:rPr>
              <a:t>d</a:t>
            </a:r>
            <a:r>
              <a:rPr sz="2200" spc="55" dirty="0">
                <a:latin typeface="Times New Roman"/>
                <a:cs typeface="Times New Roman"/>
              </a:rPr>
              <a:t> </a:t>
            </a:r>
            <a:r>
              <a:rPr sz="2200" spc="-20" dirty="0">
                <a:latin typeface="Arial"/>
                <a:cs typeface="Arial"/>
              </a:rPr>
              <a:t>be</a:t>
            </a:r>
            <a:r>
              <a:rPr sz="2200" spc="-10" dirty="0">
                <a:latin typeface="Arial"/>
                <a:cs typeface="Arial"/>
              </a:rPr>
              <a:t>t</a:t>
            </a:r>
            <a:r>
              <a:rPr sz="2200" spc="-20" dirty="0">
                <a:latin typeface="Arial"/>
                <a:cs typeface="Arial"/>
              </a:rPr>
              <a:t>wee</a:t>
            </a:r>
            <a:r>
              <a:rPr sz="2200" spc="-15" dirty="0">
                <a:latin typeface="Arial"/>
                <a:cs typeface="Arial"/>
              </a:rPr>
              <a:t>n</a:t>
            </a:r>
            <a:r>
              <a:rPr sz="2200" spc="80" dirty="0">
                <a:latin typeface="Times New Roman"/>
                <a:cs typeface="Times New Roman"/>
              </a:rPr>
              <a:t> </a:t>
            </a:r>
            <a:r>
              <a:rPr sz="2200" spc="-15" dirty="0">
                <a:latin typeface="Arial"/>
                <a:cs typeface="Arial"/>
              </a:rPr>
              <a:t>the</a:t>
            </a:r>
            <a:r>
              <a:rPr sz="2200" spc="-25" dirty="0">
                <a:latin typeface="Arial"/>
                <a:cs typeface="Arial"/>
              </a:rPr>
              <a:t>m</a:t>
            </a:r>
            <a:r>
              <a:rPr sz="2200" spc="-10" dirty="0">
                <a:latin typeface="Arial"/>
                <a:cs typeface="Arial"/>
              </a:rPr>
              <a:t>.</a:t>
            </a:r>
            <a:endParaRPr sz="2200" dirty="0">
              <a:latin typeface="Arial"/>
              <a:cs typeface="Arial"/>
            </a:endParaRPr>
          </a:p>
        </p:txBody>
      </p:sp>
      <p:sp>
        <p:nvSpPr>
          <p:cNvPr id="6" name="object 6"/>
          <p:cNvSpPr/>
          <p:nvPr/>
        </p:nvSpPr>
        <p:spPr>
          <a:xfrm>
            <a:off x="9948671" y="1761744"/>
            <a:ext cx="630935" cy="66293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862059" y="3416808"/>
            <a:ext cx="2581655" cy="696467"/>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6"/>
              </a:rPr>
              <a:t>ww</a:t>
            </a:r>
            <a:r>
              <a:rPr spc="-45" dirty="0">
                <a:hlinkClick r:id="rId6"/>
              </a:rPr>
              <a:t>w</a:t>
            </a:r>
            <a:r>
              <a:rPr spc="-5" dirty="0">
                <a:hlinkClick r:id="rId6"/>
              </a:rPr>
              <a:t>.se</a:t>
            </a:r>
            <a:r>
              <a:rPr spc="-20" dirty="0">
                <a:hlinkClick r:id="rId6"/>
              </a:rPr>
              <a:t>n</a:t>
            </a:r>
            <a:r>
              <a:rPr spc="-5" dirty="0">
                <a:hlinkClick r:id="rId6"/>
              </a:rPr>
              <a:t>a</a:t>
            </a:r>
            <a:r>
              <a:rPr dirty="0">
                <a:hlinkClick r:id="rId6"/>
              </a:rPr>
              <a:t>t</a:t>
            </a:r>
            <a:r>
              <a:rPr spc="-5" dirty="0">
                <a:hlinkClick r:id="rId6"/>
              </a:rPr>
              <a:t>i</a:t>
            </a:r>
            <a:r>
              <a:rPr dirty="0">
                <a:hlinkClick r:id="rId6"/>
              </a:rPr>
              <a:t>.ed</a:t>
            </a:r>
            <a:r>
              <a:rPr spc="-10" dirty="0">
                <a:hlinkClick r:id="rId6"/>
              </a:rPr>
              <a:t>u</a:t>
            </a:r>
            <a:r>
              <a:rPr dirty="0">
                <a:hlinkClick r:id="rId6"/>
              </a:rPr>
              <a:t>.pe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3428" y="6539483"/>
            <a:ext cx="1171955" cy="2636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252984" y="6364223"/>
            <a:ext cx="11610975" cy="0"/>
          </a:xfrm>
          <a:custGeom>
            <a:avLst/>
            <a:gdLst/>
            <a:ahLst/>
            <a:cxnLst/>
            <a:rect l="l" t="t" r="r" b="b"/>
            <a:pathLst>
              <a:path w="11610975">
                <a:moveTo>
                  <a:pt x="0" y="0"/>
                </a:moveTo>
                <a:lnTo>
                  <a:pt x="11610715"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xfrm>
            <a:off x="1378458" y="420751"/>
            <a:ext cx="7261859" cy="1107996"/>
          </a:xfrm>
          <a:prstGeom prst="rect">
            <a:avLst/>
          </a:prstGeom>
        </p:spPr>
        <p:txBody>
          <a:bodyPr vert="horz" wrap="square" lIns="0" tIns="0" rIns="0" bIns="0" rtlCol="0">
            <a:spAutoFit/>
          </a:bodyPr>
          <a:lstStyle/>
          <a:p>
            <a:pPr marL="12700">
              <a:lnSpc>
                <a:spcPct val="100000"/>
              </a:lnSpc>
            </a:pPr>
            <a:r>
              <a:rPr lang="pt-BR" dirty="0"/>
              <a:t>Bases de datos NoSQL populares</a:t>
            </a:r>
            <a:endParaRPr dirty="0"/>
          </a:p>
        </p:txBody>
      </p:sp>
      <p:sp>
        <p:nvSpPr>
          <p:cNvPr id="5" name="object 5"/>
          <p:cNvSpPr txBox="1"/>
          <p:nvPr/>
        </p:nvSpPr>
        <p:spPr>
          <a:xfrm>
            <a:off x="838201" y="1650438"/>
            <a:ext cx="7802118" cy="3890809"/>
          </a:xfrm>
          <a:prstGeom prst="rect">
            <a:avLst/>
          </a:prstGeom>
        </p:spPr>
        <p:txBody>
          <a:bodyPr vert="horz" wrap="square" lIns="0" tIns="0" rIns="0" bIns="0" rtlCol="0">
            <a:spAutoFit/>
          </a:bodyPr>
          <a:lstStyle/>
          <a:p>
            <a:pPr marL="12700" algn="just">
              <a:lnSpc>
                <a:spcPct val="100000"/>
              </a:lnSpc>
            </a:pPr>
            <a:r>
              <a:rPr lang="es-ES" sz="2200" spc="-10" dirty="0">
                <a:solidFill>
                  <a:srgbClr val="0004FF"/>
                </a:solidFill>
                <a:latin typeface="Arial"/>
                <a:cs typeface="Arial"/>
              </a:rPr>
              <a:t>1.</a:t>
            </a:r>
            <a:r>
              <a:rPr lang="es-ES" sz="2200" spc="60" dirty="0">
                <a:solidFill>
                  <a:srgbClr val="0004FF"/>
                </a:solidFill>
                <a:latin typeface="Times New Roman"/>
                <a:cs typeface="Times New Roman"/>
              </a:rPr>
              <a:t> </a:t>
            </a:r>
            <a:r>
              <a:rPr lang="es-ES" sz="2200" spc="-15" dirty="0">
                <a:solidFill>
                  <a:srgbClr val="0004FF"/>
                </a:solidFill>
                <a:latin typeface="Arial"/>
                <a:cs typeface="Arial"/>
              </a:rPr>
              <a:t>Mongo</a:t>
            </a:r>
            <a:r>
              <a:rPr lang="es-ES" sz="2200" spc="-25" dirty="0">
                <a:solidFill>
                  <a:srgbClr val="0004FF"/>
                </a:solidFill>
                <a:latin typeface="Arial"/>
                <a:cs typeface="Arial"/>
              </a:rPr>
              <a:t>DB</a:t>
            </a:r>
            <a:endParaRPr lang="es-ES" sz="2200" dirty="0">
              <a:latin typeface="Arial"/>
              <a:cs typeface="Arial"/>
            </a:endParaRPr>
          </a:p>
          <a:p>
            <a:pPr marL="12700" algn="just">
              <a:lnSpc>
                <a:spcPct val="100000"/>
              </a:lnSpc>
              <a:spcBef>
                <a:spcPts val="1320"/>
              </a:spcBef>
            </a:pPr>
            <a:r>
              <a:rPr lang="es-ES" sz="2200" spc="-15" dirty="0">
                <a:highlight>
                  <a:srgbClr val="FFFF00"/>
                </a:highlight>
                <a:latin typeface="Arial"/>
                <a:cs typeface="Arial"/>
              </a:rPr>
              <a:t>Un almacén de documentos que utiliza documentos similares a JSON para almacenar datos y se ejecuta en varios servidores. Permite la fragmentación automática (una partición de bases de datos que divide bases de datos muy grandes en partes más pequeñas, más rápidas y más fáciles de administrar, llamadas fragmentos de datos). </a:t>
            </a:r>
            <a:r>
              <a:rPr lang="es-PE" sz="2200" spc="-20" dirty="0">
                <a:solidFill>
                  <a:srgbClr val="0004FF"/>
                </a:solidFill>
                <a:highlight>
                  <a:srgbClr val="FFFF00"/>
                </a:highlight>
                <a:latin typeface="Arial"/>
                <a:cs typeface="Arial"/>
              </a:rPr>
              <a:t>Ventajas</a:t>
            </a:r>
            <a:r>
              <a:rPr lang="es-PE" sz="2200" spc="-10" dirty="0">
                <a:solidFill>
                  <a:srgbClr val="0004FF"/>
                </a:solidFill>
                <a:highlight>
                  <a:srgbClr val="FFFF00"/>
                </a:highlight>
                <a:latin typeface="Arial"/>
                <a:cs typeface="Arial"/>
              </a:rPr>
              <a:t>:</a:t>
            </a:r>
            <a:r>
              <a:rPr lang="es-PE" sz="2200" spc="120" dirty="0">
                <a:solidFill>
                  <a:srgbClr val="0004FF"/>
                </a:solidFill>
                <a:highlight>
                  <a:srgbClr val="FFFF00"/>
                </a:highlight>
                <a:latin typeface="Times New Roman"/>
                <a:cs typeface="Times New Roman"/>
              </a:rPr>
              <a:t> </a:t>
            </a:r>
            <a:r>
              <a:rPr lang="es-ES" sz="2200" spc="-15" dirty="0">
                <a:highlight>
                  <a:srgbClr val="FFFF00"/>
                </a:highlight>
                <a:latin typeface="Arial"/>
                <a:cs typeface="Arial"/>
              </a:rPr>
              <a:t>Muy fácil de configurar y ofrece mucho soporte profesional. </a:t>
            </a:r>
            <a:r>
              <a:rPr lang="es-PE" sz="2200" spc="-20" dirty="0" err="1">
                <a:solidFill>
                  <a:srgbClr val="0004FF"/>
                </a:solidFill>
                <a:highlight>
                  <a:srgbClr val="FFFF00"/>
                </a:highlight>
                <a:latin typeface="Arial"/>
                <a:cs typeface="Arial"/>
              </a:rPr>
              <a:t>Con</a:t>
            </a:r>
            <a:r>
              <a:rPr lang="es-PE" sz="2200" spc="-5" dirty="0" err="1">
                <a:solidFill>
                  <a:srgbClr val="0004FF"/>
                </a:solidFill>
                <a:highlight>
                  <a:srgbClr val="FFFF00"/>
                </a:highlight>
                <a:latin typeface="Arial"/>
                <a:cs typeface="Arial"/>
              </a:rPr>
              <a:t>stras</a:t>
            </a:r>
            <a:r>
              <a:rPr lang="es-PE" sz="2200" spc="-10" dirty="0">
                <a:solidFill>
                  <a:srgbClr val="0004FF"/>
                </a:solidFill>
                <a:highlight>
                  <a:srgbClr val="FFFF00"/>
                </a:highlight>
                <a:latin typeface="Arial"/>
                <a:cs typeface="Arial"/>
              </a:rPr>
              <a:t>:</a:t>
            </a:r>
            <a:r>
              <a:rPr lang="es-PE" sz="2200" spc="120" dirty="0">
                <a:solidFill>
                  <a:srgbClr val="0004FF"/>
                </a:solidFill>
                <a:highlight>
                  <a:srgbClr val="FFFF00"/>
                </a:highlight>
                <a:latin typeface="Times New Roman"/>
                <a:cs typeface="Times New Roman"/>
              </a:rPr>
              <a:t> </a:t>
            </a:r>
            <a:r>
              <a:rPr lang="es-ES" sz="2200" spc="-15" dirty="0">
                <a:highlight>
                  <a:srgbClr val="FFFF00"/>
                </a:highlight>
                <a:latin typeface="Arial"/>
                <a:cs typeface="Arial"/>
              </a:rPr>
              <a:t>No permite uniones. Las uniones se utilizan para combinar datos o filas de dos o más tablas en función de un campo común entre ellas.</a:t>
            </a:r>
            <a:endParaRPr lang="es-ES" sz="2200" dirty="0">
              <a:highlight>
                <a:srgbClr val="FFFF00"/>
              </a:highlight>
              <a:latin typeface="Arial"/>
              <a:cs typeface="Arial"/>
            </a:endParaRPr>
          </a:p>
        </p:txBody>
      </p:sp>
      <p:sp>
        <p:nvSpPr>
          <p:cNvPr id="6" name="object 6"/>
          <p:cNvSpPr/>
          <p:nvPr/>
        </p:nvSpPr>
        <p:spPr>
          <a:xfrm>
            <a:off x="9948671" y="1761744"/>
            <a:ext cx="630935" cy="66293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8862059" y="3416808"/>
            <a:ext cx="2581655" cy="696467"/>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6"/>
              </a:rPr>
              <a:t>ww</a:t>
            </a:r>
            <a:r>
              <a:rPr spc="-45" dirty="0">
                <a:hlinkClick r:id="rId6"/>
              </a:rPr>
              <a:t>w</a:t>
            </a:r>
            <a:r>
              <a:rPr spc="-5" dirty="0">
                <a:hlinkClick r:id="rId6"/>
              </a:rPr>
              <a:t>.se</a:t>
            </a:r>
            <a:r>
              <a:rPr spc="-20" dirty="0">
                <a:hlinkClick r:id="rId6"/>
              </a:rPr>
              <a:t>n</a:t>
            </a:r>
            <a:r>
              <a:rPr spc="-5" dirty="0">
                <a:hlinkClick r:id="rId6"/>
              </a:rPr>
              <a:t>a</a:t>
            </a:r>
            <a:r>
              <a:rPr dirty="0">
                <a:hlinkClick r:id="rId6"/>
              </a:rPr>
              <a:t>t</a:t>
            </a:r>
            <a:r>
              <a:rPr spc="-5" dirty="0">
                <a:hlinkClick r:id="rId6"/>
              </a:rPr>
              <a:t>i</a:t>
            </a:r>
            <a:r>
              <a:rPr dirty="0">
                <a:hlinkClick r:id="rId6"/>
              </a:rPr>
              <a:t>.ed</a:t>
            </a:r>
            <a:r>
              <a:rPr spc="-10" dirty="0">
                <a:hlinkClick r:id="rId6"/>
              </a:rPr>
              <a:t>u</a:t>
            </a:r>
            <a:r>
              <a:rPr dirty="0">
                <a:hlinkClick r:id="rId6"/>
              </a:rPr>
              <a:t>.pe</a:t>
            </a:r>
          </a:p>
        </p:txBody>
      </p:sp>
    </p:spTree>
    <p:extLst>
      <p:ext uri="{BB962C8B-B14F-4D97-AF65-F5344CB8AC3E}">
        <p14:creationId xmlns:p14="http://schemas.microsoft.com/office/powerpoint/2010/main" val="2263796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06653" y="1045790"/>
            <a:ext cx="5334127" cy="4847866"/>
          </a:xfrm>
          <a:prstGeom prst="rect">
            <a:avLst/>
          </a:prstGeom>
        </p:spPr>
        <p:txBody>
          <a:bodyPr vert="horz" wrap="square" lIns="0" tIns="0" rIns="0" bIns="0" rtlCol="0">
            <a:spAutoFit/>
          </a:bodyPr>
          <a:lstStyle/>
          <a:p>
            <a:pPr marL="12700" algn="l">
              <a:lnSpc>
                <a:spcPct val="100000"/>
              </a:lnSpc>
            </a:pPr>
            <a:r>
              <a:rPr lang="en-US" sz="2200" spc="-10" dirty="0">
                <a:solidFill>
                  <a:srgbClr val="0004FF"/>
                </a:solidFill>
                <a:latin typeface="Arial"/>
                <a:cs typeface="Arial"/>
              </a:rPr>
              <a:t>2.</a:t>
            </a:r>
            <a:r>
              <a:rPr lang="en-US" sz="2200" spc="60" dirty="0">
                <a:solidFill>
                  <a:srgbClr val="0004FF"/>
                </a:solidFill>
                <a:latin typeface="Times New Roman"/>
                <a:cs typeface="Times New Roman"/>
              </a:rPr>
              <a:t> </a:t>
            </a:r>
            <a:r>
              <a:rPr lang="en-US" sz="2200" spc="-20" dirty="0">
                <a:solidFill>
                  <a:srgbClr val="0004FF"/>
                </a:solidFill>
                <a:latin typeface="Arial"/>
                <a:cs typeface="Arial"/>
              </a:rPr>
              <a:t>Redis (Servidor de Diccionario Remoto)</a:t>
            </a:r>
            <a:endParaRPr lang="en-US" sz="2200" dirty="0">
              <a:latin typeface="Arial"/>
              <a:cs typeface="Arial"/>
            </a:endParaRPr>
          </a:p>
          <a:p>
            <a:pPr marL="12700" marR="5080" algn="just">
              <a:lnSpc>
                <a:spcPct val="150000"/>
              </a:lnSpc>
            </a:pPr>
            <a:r>
              <a:rPr lang="en-US" sz="2200" spc="-15" dirty="0">
                <a:latin typeface="Arial"/>
                <a:cs typeface="Arial"/>
              </a:rPr>
              <a:t>A</a:t>
            </a:r>
            <a:r>
              <a:rPr lang="en-US" sz="2200" spc="-15" dirty="0">
                <a:latin typeface="Times New Roman"/>
                <a:cs typeface="Times New Roman"/>
              </a:rPr>
              <a:t> </a:t>
            </a:r>
            <a:r>
              <a:rPr lang="en-US" sz="2200" spc="-35" dirty="0">
                <a:latin typeface="Times New Roman"/>
                <a:cs typeface="Times New Roman"/>
              </a:rPr>
              <a:t> </a:t>
            </a:r>
            <a:r>
              <a:rPr lang="en-US" sz="2200" spc="-15" dirty="0">
                <a:latin typeface="Arial"/>
                <a:cs typeface="Arial"/>
              </a:rPr>
              <a:t>k</a:t>
            </a:r>
            <a:r>
              <a:rPr lang="en-US" sz="2200" spc="-10" dirty="0">
                <a:latin typeface="Arial"/>
                <a:cs typeface="Arial"/>
              </a:rPr>
              <a:t>e</a:t>
            </a:r>
            <a:r>
              <a:rPr lang="en-US" sz="2200" spc="-20" dirty="0">
                <a:latin typeface="Arial"/>
                <a:cs typeface="Arial"/>
              </a:rPr>
              <a:t>y</a:t>
            </a:r>
            <a:r>
              <a:rPr lang="en-US" sz="2200" spc="-10" dirty="0">
                <a:latin typeface="Arial"/>
                <a:cs typeface="Arial"/>
              </a:rPr>
              <a:t>-val</a:t>
            </a:r>
            <a:r>
              <a:rPr lang="en-US" sz="2200" spc="-15" dirty="0">
                <a:latin typeface="Arial"/>
                <a:cs typeface="Arial"/>
              </a:rPr>
              <a:t>ue</a:t>
            </a:r>
            <a:r>
              <a:rPr lang="en-US" sz="2200" dirty="0">
                <a:latin typeface="Times New Roman"/>
                <a:cs typeface="Times New Roman"/>
              </a:rPr>
              <a:t> </a:t>
            </a:r>
            <a:r>
              <a:rPr lang="en-US" sz="2200" spc="95" dirty="0">
                <a:latin typeface="Times New Roman"/>
                <a:cs typeface="Times New Roman"/>
              </a:rPr>
              <a:t> </a:t>
            </a:r>
            <a:r>
              <a:rPr lang="en-US" sz="2200" spc="-10" dirty="0">
                <a:latin typeface="Arial"/>
                <a:cs typeface="Arial"/>
              </a:rPr>
              <a:t>st</a:t>
            </a:r>
            <a:r>
              <a:rPr lang="en-US" sz="2200" spc="-15" dirty="0">
                <a:latin typeface="Arial"/>
                <a:cs typeface="Arial"/>
              </a:rPr>
              <a:t>or</a:t>
            </a:r>
            <a:r>
              <a:rPr lang="en-US" sz="2200" spc="-10" dirty="0">
                <a:latin typeface="Arial"/>
                <a:cs typeface="Arial"/>
              </a:rPr>
              <a:t>e.</a:t>
            </a:r>
            <a:r>
              <a:rPr lang="en-US" sz="2200" dirty="0">
                <a:latin typeface="Times New Roman"/>
                <a:cs typeface="Times New Roman"/>
              </a:rPr>
              <a:t> </a:t>
            </a:r>
            <a:r>
              <a:rPr lang="en-US" sz="2200" spc="85" dirty="0">
                <a:latin typeface="Times New Roman"/>
                <a:cs typeface="Times New Roman"/>
              </a:rPr>
              <a:t> </a:t>
            </a:r>
            <a:r>
              <a:rPr lang="en-US" sz="2200" spc="-10" dirty="0">
                <a:latin typeface="Arial"/>
                <a:cs typeface="Arial"/>
              </a:rPr>
              <a:t>It</a:t>
            </a:r>
            <a:r>
              <a:rPr lang="en-US" sz="2200" dirty="0">
                <a:latin typeface="Times New Roman"/>
                <a:cs typeface="Times New Roman"/>
              </a:rPr>
              <a:t> </a:t>
            </a:r>
            <a:r>
              <a:rPr lang="en-US" sz="2200" spc="85" dirty="0">
                <a:latin typeface="Times New Roman"/>
                <a:cs typeface="Times New Roman"/>
              </a:rPr>
              <a:t> </a:t>
            </a:r>
            <a:r>
              <a:rPr lang="en-US" sz="2200" dirty="0">
                <a:latin typeface="Arial"/>
                <a:cs typeface="Arial"/>
              </a:rPr>
              <a:t>s</a:t>
            </a:r>
            <a:r>
              <a:rPr lang="en-US" sz="2200" spc="-20" dirty="0">
                <a:latin typeface="Arial"/>
                <a:cs typeface="Arial"/>
              </a:rPr>
              <a:t>up</a:t>
            </a:r>
            <a:r>
              <a:rPr lang="en-US" sz="2200" spc="-10" dirty="0">
                <a:latin typeface="Arial"/>
                <a:cs typeface="Arial"/>
              </a:rPr>
              <a:t>p</a:t>
            </a:r>
            <a:r>
              <a:rPr lang="en-US" sz="2200" spc="-15" dirty="0">
                <a:latin typeface="Arial"/>
                <a:cs typeface="Arial"/>
              </a:rPr>
              <a:t>orts</a:t>
            </a:r>
            <a:r>
              <a:rPr lang="en-US" sz="2200" dirty="0">
                <a:latin typeface="Times New Roman"/>
                <a:cs typeface="Times New Roman"/>
              </a:rPr>
              <a:t> </a:t>
            </a:r>
            <a:r>
              <a:rPr lang="en-US" sz="2200" spc="105" dirty="0">
                <a:latin typeface="Times New Roman"/>
                <a:cs typeface="Times New Roman"/>
              </a:rPr>
              <a:t> </a:t>
            </a:r>
            <a:r>
              <a:rPr lang="en-US" sz="2200" spc="-20" dirty="0">
                <a:latin typeface="Arial"/>
                <a:cs typeface="Arial"/>
              </a:rPr>
              <a:t>d</a:t>
            </a:r>
            <a:r>
              <a:rPr lang="en-US" sz="2200" spc="-5" dirty="0">
                <a:latin typeface="Arial"/>
                <a:cs typeface="Arial"/>
              </a:rPr>
              <a:t>i</a:t>
            </a:r>
            <a:r>
              <a:rPr lang="en-US" sz="2200" spc="-45" dirty="0">
                <a:latin typeface="Arial"/>
                <a:cs typeface="Arial"/>
              </a:rPr>
              <a:t>f</a:t>
            </a:r>
            <a:r>
              <a:rPr lang="en-US" sz="2200" spc="-10" dirty="0">
                <a:latin typeface="Arial"/>
                <a:cs typeface="Arial"/>
              </a:rPr>
              <a:t>fere</a:t>
            </a:r>
            <a:r>
              <a:rPr lang="en-US" sz="2200" spc="-15" dirty="0">
                <a:latin typeface="Arial"/>
                <a:cs typeface="Arial"/>
              </a:rPr>
              <a:t>nt</a:t>
            </a:r>
            <a:r>
              <a:rPr lang="en-US" sz="2200" spc="-15" dirty="0">
                <a:latin typeface="Times New Roman"/>
                <a:cs typeface="Times New Roman"/>
              </a:rPr>
              <a:t> </a:t>
            </a:r>
            <a:r>
              <a:rPr lang="en-US" sz="2200" spc="-15" dirty="0">
                <a:latin typeface="Arial"/>
                <a:cs typeface="Arial"/>
              </a:rPr>
              <a:t>k</a:t>
            </a:r>
            <a:r>
              <a:rPr lang="en-US" sz="2200" dirty="0">
                <a:latin typeface="Arial"/>
                <a:cs typeface="Arial"/>
              </a:rPr>
              <a:t>i</a:t>
            </a:r>
            <a:r>
              <a:rPr lang="en-US" sz="2200" spc="-20" dirty="0">
                <a:latin typeface="Arial"/>
                <a:cs typeface="Arial"/>
              </a:rPr>
              <a:t>nd</a:t>
            </a:r>
            <a:r>
              <a:rPr lang="en-US" sz="2200" spc="-15" dirty="0">
                <a:latin typeface="Arial"/>
                <a:cs typeface="Arial"/>
              </a:rPr>
              <a:t>s</a:t>
            </a:r>
            <a:r>
              <a:rPr lang="en-US" sz="2200" spc="145" dirty="0">
                <a:latin typeface="Times New Roman"/>
                <a:cs typeface="Times New Roman"/>
              </a:rPr>
              <a:t> </a:t>
            </a:r>
            <a:r>
              <a:rPr lang="en-US" sz="2200" spc="-10" dirty="0">
                <a:latin typeface="Arial"/>
                <a:cs typeface="Arial"/>
              </a:rPr>
              <a:t>of</a:t>
            </a:r>
            <a:r>
              <a:rPr lang="en-US" sz="2200" spc="120" dirty="0">
                <a:latin typeface="Times New Roman"/>
                <a:cs typeface="Times New Roman"/>
              </a:rPr>
              <a:t> </a:t>
            </a:r>
            <a:r>
              <a:rPr lang="en-US" sz="2200" spc="-20" dirty="0">
                <a:latin typeface="Arial"/>
                <a:cs typeface="Arial"/>
              </a:rPr>
              <a:t>abstra</a:t>
            </a:r>
            <a:r>
              <a:rPr lang="en-US" sz="2200" spc="-5" dirty="0">
                <a:latin typeface="Arial"/>
                <a:cs typeface="Arial"/>
              </a:rPr>
              <a:t>c</a:t>
            </a:r>
            <a:r>
              <a:rPr lang="en-US" sz="2200" spc="-10" dirty="0">
                <a:latin typeface="Arial"/>
                <a:cs typeface="Arial"/>
              </a:rPr>
              <a:t>t</a:t>
            </a:r>
            <a:r>
              <a:rPr lang="en-US" sz="2200" spc="140" dirty="0">
                <a:latin typeface="Times New Roman"/>
                <a:cs typeface="Times New Roman"/>
              </a:rPr>
              <a:t> </a:t>
            </a:r>
            <a:r>
              <a:rPr lang="en-US" sz="2200" spc="-20" dirty="0">
                <a:latin typeface="Arial"/>
                <a:cs typeface="Arial"/>
              </a:rPr>
              <a:t>da</a:t>
            </a:r>
            <a:r>
              <a:rPr lang="en-US" sz="2200" spc="-10" dirty="0">
                <a:latin typeface="Arial"/>
                <a:cs typeface="Arial"/>
              </a:rPr>
              <a:t>ta</a:t>
            </a:r>
            <a:r>
              <a:rPr lang="en-US" sz="2200" spc="135" dirty="0">
                <a:latin typeface="Times New Roman"/>
                <a:cs typeface="Times New Roman"/>
              </a:rPr>
              <a:t> </a:t>
            </a:r>
            <a:r>
              <a:rPr lang="en-US" sz="2200" spc="-10" dirty="0">
                <a:latin typeface="Arial"/>
                <a:cs typeface="Arial"/>
              </a:rPr>
              <a:t>struct</a:t>
            </a:r>
            <a:r>
              <a:rPr lang="en-US" sz="2200" spc="-15" dirty="0">
                <a:latin typeface="Arial"/>
                <a:cs typeface="Arial"/>
              </a:rPr>
              <a:t>ures</a:t>
            </a:r>
            <a:r>
              <a:rPr lang="en-US" sz="2200" spc="145" dirty="0">
                <a:latin typeface="Times New Roman"/>
                <a:cs typeface="Times New Roman"/>
              </a:rPr>
              <a:t> </a:t>
            </a:r>
            <a:r>
              <a:rPr lang="en-US" sz="2200" spc="-15" dirty="0">
                <a:latin typeface="Arial"/>
                <a:cs typeface="Arial"/>
              </a:rPr>
              <a:t>s</a:t>
            </a:r>
            <a:r>
              <a:rPr lang="en-US" sz="2200" spc="-10" dirty="0">
                <a:latin typeface="Arial"/>
                <a:cs typeface="Arial"/>
              </a:rPr>
              <a:t>u</a:t>
            </a:r>
            <a:r>
              <a:rPr lang="en-US" sz="2200" spc="-15" dirty="0">
                <a:latin typeface="Arial"/>
                <a:cs typeface="Arial"/>
              </a:rPr>
              <a:t>ch</a:t>
            </a:r>
            <a:r>
              <a:rPr lang="en-US" sz="2200" spc="145" dirty="0">
                <a:latin typeface="Times New Roman"/>
                <a:cs typeface="Times New Roman"/>
              </a:rPr>
              <a:t> </a:t>
            </a:r>
            <a:r>
              <a:rPr lang="en-US" sz="2200" spc="-15" dirty="0">
                <a:latin typeface="Arial"/>
                <a:cs typeface="Arial"/>
              </a:rPr>
              <a:t>as</a:t>
            </a:r>
            <a:r>
              <a:rPr lang="en-US" sz="2200" spc="-10" dirty="0">
                <a:latin typeface="Times New Roman"/>
                <a:cs typeface="Times New Roman"/>
              </a:rPr>
              <a:t> </a:t>
            </a:r>
            <a:r>
              <a:rPr lang="en-US" sz="2200" spc="-10" dirty="0">
                <a:latin typeface="Arial"/>
                <a:cs typeface="Arial"/>
              </a:rPr>
              <a:t>strin</a:t>
            </a:r>
            <a:r>
              <a:rPr lang="en-US" sz="2200" spc="-20" dirty="0">
                <a:latin typeface="Arial"/>
                <a:cs typeface="Arial"/>
              </a:rPr>
              <a:t>g</a:t>
            </a:r>
            <a:r>
              <a:rPr lang="en-US" sz="2200" spc="-10" dirty="0">
                <a:latin typeface="Arial"/>
                <a:cs typeface="Arial"/>
              </a:rPr>
              <a:t>s,</a:t>
            </a:r>
            <a:r>
              <a:rPr lang="en-US" sz="2200" dirty="0">
                <a:latin typeface="Times New Roman"/>
                <a:cs typeface="Times New Roman"/>
              </a:rPr>
              <a:t>  </a:t>
            </a:r>
            <a:r>
              <a:rPr lang="en-US" sz="2200" spc="-265" dirty="0">
                <a:latin typeface="Times New Roman"/>
                <a:cs typeface="Times New Roman"/>
              </a:rPr>
              <a:t> </a:t>
            </a:r>
            <a:r>
              <a:rPr lang="en-US" sz="2200" spc="-10" dirty="0">
                <a:latin typeface="Arial"/>
                <a:cs typeface="Arial"/>
              </a:rPr>
              <a:t>l</a:t>
            </a:r>
            <a:r>
              <a:rPr lang="en-US" sz="2200" dirty="0">
                <a:latin typeface="Arial"/>
                <a:cs typeface="Arial"/>
              </a:rPr>
              <a:t>i</a:t>
            </a:r>
            <a:r>
              <a:rPr lang="en-US" sz="2200" spc="-10" dirty="0">
                <a:latin typeface="Arial"/>
                <a:cs typeface="Arial"/>
              </a:rPr>
              <a:t>st</a:t>
            </a:r>
            <a:r>
              <a:rPr lang="en-US" sz="2200" spc="-30" dirty="0">
                <a:latin typeface="Arial"/>
                <a:cs typeface="Arial"/>
              </a:rPr>
              <a:t>s</a:t>
            </a:r>
            <a:r>
              <a:rPr lang="en-US" sz="2200" spc="-10" dirty="0">
                <a:latin typeface="Arial"/>
                <a:cs typeface="Arial"/>
              </a:rPr>
              <a:t>,</a:t>
            </a:r>
            <a:r>
              <a:rPr lang="en-US" sz="2200" dirty="0">
                <a:latin typeface="Times New Roman"/>
                <a:cs typeface="Times New Roman"/>
              </a:rPr>
              <a:t>  </a:t>
            </a:r>
            <a:r>
              <a:rPr lang="en-US" sz="2200" spc="-265" dirty="0">
                <a:latin typeface="Times New Roman"/>
                <a:cs typeface="Times New Roman"/>
              </a:rPr>
              <a:t> </a:t>
            </a:r>
            <a:r>
              <a:rPr lang="en-US" sz="2200" spc="-15" dirty="0">
                <a:latin typeface="Arial"/>
                <a:cs typeface="Arial"/>
              </a:rPr>
              <a:t>maps,</a:t>
            </a:r>
            <a:r>
              <a:rPr lang="en-US" sz="2200" dirty="0">
                <a:latin typeface="Times New Roman"/>
                <a:cs typeface="Times New Roman"/>
              </a:rPr>
              <a:t>  </a:t>
            </a:r>
            <a:r>
              <a:rPr lang="en-US" sz="2200" spc="-270" dirty="0">
                <a:latin typeface="Times New Roman"/>
                <a:cs typeface="Times New Roman"/>
              </a:rPr>
              <a:t> </a:t>
            </a:r>
            <a:r>
              <a:rPr lang="en-US" sz="2200" spc="-15" dirty="0">
                <a:latin typeface="Arial"/>
                <a:cs typeface="Arial"/>
              </a:rPr>
              <a:t>s</a:t>
            </a:r>
            <a:r>
              <a:rPr lang="en-US" sz="2200" dirty="0">
                <a:latin typeface="Arial"/>
                <a:cs typeface="Arial"/>
              </a:rPr>
              <a:t>e</a:t>
            </a:r>
            <a:r>
              <a:rPr lang="en-US" sz="2200" spc="-10" dirty="0">
                <a:latin typeface="Arial"/>
                <a:cs typeface="Arial"/>
              </a:rPr>
              <a:t>ts,</a:t>
            </a:r>
            <a:r>
              <a:rPr lang="en-US" sz="2200" dirty="0">
                <a:latin typeface="Times New Roman"/>
                <a:cs typeface="Times New Roman"/>
              </a:rPr>
              <a:t>  </a:t>
            </a:r>
            <a:r>
              <a:rPr lang="en-US" sz="2200" spc="-265" dirty="0">
                <a:latin typeface="Times New Roman"/>
                <a:cs typeface="Times New Roman"/>
              </a:rPr>
              <a:t> </a:t>
            </a:r>
            <a:r>
              <a:rPr lang="en-US" sz="2200" spc="-15" dirty="0">
                <a:latin typeface="Arial"/>
                <a:cs typeface="Arial"/>
              </a:rPr>
              <a:t>s</a:t>
            </a:r>
            <a:r>
              <a:rPr lang="en-US" sz="2200" spc="-10" dirty="0">
                <a:latin typeface="Arial"/>
                <a:cs typeface="Arial"/>
              </a:rPr>
              <a:t>orted</a:t>
            </a:r>
            <a:r>
              <a:rPr lang="en-US" sz="2200" dirty="0">
                <a:latin typeface="Times New Roman"/>
                <a:cs typeface="Times New Roman"/>
              </a:rPr>
              <a:t>  </a:t>
            </a:r>
            <a:r>
              <a:rPr lang="en-US" sz="2200" spc="-260" dirty="0">
                <a:latin typeface="Times New Roman"/>
                <a:cs typeface="Times New Roman"/>
              </a:rPr>
              <a:t> </a:t>
            </a:r>
            <a:r>
              <a:rPr lang="en-US" sz="2200" spc="-15" dirty="0">
                <a:latin typeface="Arial"/>
                <a:cs typeface="Arial"/>
              </a:rPr>
              <a:t>s</a:t>
            </a:r>
            <a:r>
              <a:rPr lang="en-US" sz="2200" spc="-10" dirty="0">
                <a:latin typeface="Arial"/>
                <a:cs typeface="Arial"/>
              </a:rPr>
              <a:t>ets,</a:t>
            </a:r>
            <a:r>
              <a:rPr lang="en-US" sz="2200" spc="-10" dirty="0">
                <a:latin typeface="Times New Roman"/>
                <a:cs typeface="Times New Roman"/>
              </a:rPr>
              <a:t> </a:t>
            </a:r>
            <a:r>
              <a:rPr lang="en-US" sz="2200" spc="-15" dirty="0">
                <a:latin typeface="Arial"/>
                <a:cs typeface="Arial"/>
              </a:rPr>
              <a:t>and</a:t>
            </a:r>
            <a:r>
              <a:rPr lang="en-US" sz="2200" spc="60" dirty="0">
                <a:latin typeface="Times New Roman"/>
                <a:cs typeface="Times New Roman"/>
              </a:rPr>
              <a:t> </a:t>
            </a:r>
            <a:r>
              <a:rPr lang="en-US" sz="2200" spc="-15" dirty="0">
                <a:latin typeface="Arial"/>
                <a:cs typeface="Arial"/>
              </a:rPr>
              <a:t>more.</a:t>
            </a:r>
            <a:r>
              <a:rPr lang="en-US" sz="2200" spc="90" dirty="0">
                <a:latin typeface="Times New Roman"/>
                <a:cs typeface="Times New Roman"/>
              </a:rPr>
              <a:t> </a:t>
            </a:r>
            <a:r>
              <a:rPr lang="en-US" sz="2200" spc="-10" dirty="0">
                <a:latin typeface="Arial"/>
                <a:cs typeface="Arial"/>
              </a:rPr>
              <a:t>It</a:t>
            </a:r>
            <a:r>
              <a:rPr lang="en-US" sz="2200" spc="-35" dirty="0">
                <a:latin typeface="Arial"/>
                <a:cs typeface="Arial"/>
              </a:rPr>
              <a:t>’</a:t>
            </a:r>
            <a:r>
              <a:rPr lang="en-US" sz="2200" spc="-15" dirty="0">
                <a:latin typeface="Arial"/>
                <a:cs typeface="Arial"/>
              </a:rPr>
              <a:t>s</a:t>
            </a:r>
            <a:r>
              <a:rPr lang="en-US" sz="2200" spc="-10" dirty="0">
                <a:latin typeface="Arial"/>
                <a:cs typeface="Arial"/>
              </a:rPr>
              <a:t> </a:t>
            </a:r>
            <a:r>
              <a:rPr lang="en-US" sz="2200" spc="-20" dirty="0">
                <a:latin typeface="Arial"/>
                <a:cs typeface="Arial"/>
              </a:rPr>
              <a:t>a</a:t>
            </a:r>
            <a:r>
              <a:rPr lang="en-US" sz="2200" spc="-10" dirty="0">
                <a:latin typeface="Arial"/>
                <a:cs typeface="Arial"/>
              </a:rPr>
              <a:t>lso</a:t>
            </a:r>
            <a:r>
              <a:rPr lang="en-US" sz="2200" spc="70" dirty="0">
                <a:latin typeface="Times New Roman"/>
                <a:cs typeface="Times New Roman"/>
              </a:rPr>
              <a:t> </a:t>
            </a:r>
            <a:r>
              <a:rPr lang="en-US" sz="2200" spc="-15" dirty="0">
                <a:latin typeface="Arial"/>
                <a:cs typeface="Arial"/>
              </a:rPr>
              <a:t>open-s</a:t>
            </a:r>
            <a:r>
              <a:rPr lang="en-US" sz="2200" spc="-10" dirty="0">
                <a:latin typeface="Arial"/>
                <a:cs typeface="Arial"/>
              </a:rPr>
              <a:t>o</a:t>
            </a:r>
            <a:r>
              <a:rPr lang="en-US" sz="2200" spc="-15" dirty="0">
                <a:latin typeface="Arial"/>
                <a:cs typeface="Arial"/>
              </a:rPr>
              <a:t>ur</a:t>
            </a:r>
            <a:r>
              <a:rPr lang="en-US" sz="2200" spc="-10" dirty="0">
                <a:latin typeface="Arial"/>
                <a:cs typeface="Arial"/>
              </a:rPr>
              <a:t>c</a:t>
            </a:r>
            <a:r>
              <a:rPr lang="en-US" sz="2200" spc="-5" dirty="0">
                <a:latin typeface="Arial"/>
                <a:cs typeface="Arial"/>
              </a:rPr>
              <a:t>e</a:t>
            </a:r>
            <a:r>
              <a:rPr lang="en-US" sz="2200" spc="-10" dirty="0">
                <a:latin typeface="Arial"/>
                <a:cs typeface="Arial"/>
              </a:rPr>
              <a:t>.</a:t>
            </a:r>
            <a:endParaRPr lang="en-US" sz="2200" dirty="0">
              <a:latin typeface="Arial"/>
              <a:cs typeface="Arial"/>
            </a:endParaRPr>
          </a:p>
          <a:p>
            <a:pPr marL="12700" marR="6350" algn="just">
              <a:lnSpc>
                <a:spcPct val="150000"/>
              </a:lnSpc>
            </a:pPr>
            <a:r>
              <a:rPr lang="en-US" sz="2200" spc="-15" dirty="0">
                <a:latin typeface="Arial"/>
                <a:cs typeface="Arial"/>
              </a:rPr>
              <a:t>Pro</a:t>
            </a:r>
            <a:r>
              <a:rPr lang="en-US" sz="2200" spc="-10" dirty="0">
                <a:latin typeface="Arial"/>
                <a:cs typeface="Arial"/>
              </a:rPr>
              <a:t>s:</a:t>
            </a:r>
            <a:r>
              <a:rPr lang="en-US" sz="2200" dirty="0">
                <a:latin typeface="Times New Roman"/>
                <a:cs typeface="Times New Roman"/>
              </a:rPr>
              <a:t> </a:t>
            </a:r>
            <a:r>
              <a:rPr lang="en-US" sz="2200" spc="-200" dirty="0">
                <a:latin typeface="Times New Roman"/>
                <a:cs typeface="Times New Roman"/>
              </a:rPr>
              <a:t> </a:t>
            </a:r>
            <a:r>
              <a:rPr lang="en-US" sz="2200" spc="-10" dirty="0">
                <a:latin typeface="Arial"/>
                <a:cs typeface="Arial"/>
              </a:rPr>
              <a:t>It</a:t>
            </a:r>
            <a:r>
              <a:rPr lang="en-US" sz="2200" dirty="0">
                <a:latin typeface="Times New Roman"/>
                <a:cs typeface="Times New Roman"/>
              </a:rPr>
              <a:t> </a:t>
            </a:r>
            <a:r>
              <a:rPr lang="en-US" sz="2200" spc="-200" dirty="0">
                <a:latin typeface="Times New Roman"/>
                <a:cs typeface="Times New Roman"/>
              </a:rPr>
              <a:t> </a:t>
            </a:r>
            <a:r>
              <a:rPr lang="en-US" sz="2200" spc="-15" dirty="0">
                <a:latin typeface="Arial"/>
                <a:cs typeface="Arial"/>
              </a:rPr>
              <a:t>s</a:t>
            </a:r>
            <a:r>
              <a:rPr lang="en-US" sz="2200" spc="-10" dirty="0">
                <a:latin typeface="Arial"/>
                <a:cs typeface="Arial"/>
              </a:rPr>
              <a:t>u</a:t>
            </a:r>
            <a:r>
              <a:rPr lang="en-US" sz="2200" spc="-25" dirty="0">
                <a:latin typeface="Arial"/>
                <a:cs typeface="Arial"/>
              </a:rPr>
              <a:t>p</a:t>
            </a:r>
            <a:r>
              <a:rPr lang="en-US" sz="2200" spc="-20" dirty="0">
                <a:latin typeface="Arial"/>
                <a:cs typeface="Arial"/>
              </a:rPr>
              <a:t>po</a:t>
            </a:r>
            <a:r>
              <a:rPr lang="en-US" sz="2200" spc="-10" dirty="0">
                <a:latin typeface="Arial"/>
                <a:cs typeface="Arial"/>
              </a:rPr>
              <a:t>rts</a:t>
            </a:r>
            <a:r>
              <a:rPr lang="en-US" sz="2200" dirty="0">
                <a:latin typeface="Times New Roman"/>
                <a:cs typeface="Times New Roman"/>
              </a:rPr>
              <a:t> </a:t>
            </a:r>
            <a:r>
              <a:rPr lang="en-US" sz="2200" spc="-185" dirty="0">
                <a:latin typeface="Times New Roman"/>
                <a:cs typeface="Times New Roman"/>
              </a:rPr>
              <a:t> </a:t>
            </a:r>
            <a:r>
              <a:rPr lang="en-US" sz="2200" spc="-15" dirty="0">
                <a:latin typeface="Arial"/>
                <a:cs typeface="Arial"/>
              </a:rPr>
              <a:t>a</a:t>
            </a:r>
            <a:r>
              <a:rPr lang="en-US" sz="2200" dirty="0">
                <a:latin typeface="Times New Roman"/>
                <a:cs typeface="Times New Roman"/>
              </a:rPr>
              <a:t> </a:t>
            </a:r>
            <a:r>
              <a:rPr lang="en-US" sz="2200" spc="-200" dirty="0">
                <a:latin typeface="Times New Roman"/>
                <a:cs typeface="Times New Roman"/>
              </a:rPr>
              <a:t> </a:t>
            </a:r>
            <a:r>
              <a:rPr lang="en-US" sz="2200" spc="-10" dirty="0">
                <a:latin typeface="Arial"/>
                <a:cs typeface="Arial"/>
              </a:rPr>
              <a:t>l</a:t>
            </a:r>
            <a:r>
              <a:rPr lang="en-US" sz="2200" spc="-15" dirty="0">
                <a:latin typeface="Arial"/>
                <a:cs typeface="Arial"/>
              </a:rPr>
              <a:t>arge</a:t>
            </a:r>
            <a:r>
              <a:rPr lang="en-US" sz="2200" dirty="0">
                <a:latin typeface="Times New Roman"/>
                <a:cs typeface="Times New Roman"/>
              </a:rPr>
              <a:t> </a:t>
            </a:r>
            <a:r>
              <a:rPr lang="en-US" sz="2200" spc="-195" dirty="0">
                <a:latin typeface="Times New Roman"/>
                <a:cs typeface="Times New Roman"/>
              </a:rPr>
              <a:t> </a:t>
            </a:r>
            <a:r>
              <a:rPr lang="en-US" sz="2200" spc="-10" dirty="0">
                <a:latin typeface="Arial"/>
                <a:cs typeface="Arial"/>
              </a:rPr>
              <a:t>variety</a:t>
            </a:r>
            <a:r>
              <a:rPr lang="en-US" sz="2200" dirty="0">
                <a:latin typeface="Times New Roman"/>
                <a:cs typeface="Times New Roman"/>
              </a:rPr>
              <a:t> </a:t>
            </a:r>
            <a:r>
              <a:rPr lang="en-US" sz="2200" spc="-204" dirty="0">
                <a:latin typeface="Times New Roman"/>
                <a:cs typeface="Times New Roman"/>
              </a:rPr>
              <a:t> </a:t>
            </a:r>
            <a:r>
              <a:rPr lang="en-US" sz="2200" spc="-10" dirty="0">
                <a:latin typeface="Arial"/>
                <a:cs typeface="Arial"/>
              </a:rPr>
              <a:t>of</a:t>
            </a:r>
            <a:r>
              <a:rPr lang="en-US" sz="2200" dirty="0">
                <a:latin typeface="Times New Roman"/>
                <a:cs typeface="Times New Roman"/>
              </a:rPr>
              <a:t> </a:t>
            </a:r>
            <a:r>
              <a:rPr lang="en-US" sz="2200" spc="-190" dirty="0">
                <a:latin typeface="Times New Roman"/>
                <a:cs typeface="Times New Roman"/>
              </a:rPr>
              <a:t> </a:t>
            </a:r>
            <a:r>
              <a:rPr lang="en-US" sz="2200" spc="-20" dirty="0">
                <a:latin typeface="Arial"/>
                <a:cs typeface="Arial"/>
              </a:rPr>
              <a:t>da</a:t>
            </a:r>
            <a:r>
              <a:rPr lang="en-US" sz="2200" spc="-10" dirty="0">
                <a:latin typeface="Arial"/>
                <a:cs typeface="Arial"/>
              </a:rPr>
              <a:t>ta</a:t>
            </a:r>
            <a:r>
              <a:rPr lang="en-US" sz="2200" spc="-10" dirty="0">
                <a:latin typeface="Times New Roman"/>
                <a:cs typeface="Times New Roman"/>
              </a:rPr>
              <a:t> </a:t>
            </a:r>
            <a:r>
              <a:rPr lang="en-US" sz="2200" spc="-15" dirty="0">
                <a:latin typeface="Arial"/>
                <a:cs typeface="Arial"/>
              </a:rPr>
              <a:t>types</a:t>
            </a:r>
            <a:r>
              <a:rPr lang="en-US" sz="2200" spc="75" dirty="0">
                <a:latin typeface="Times New Roman"/>
                <a:cs typeface="Times New Roman"/>
              </a:rPr>
              <a:t> </a:t>
            </a:r>
            <a:r>
              <a:rPr lang="en-US" sz="2200" spc="-15" dirty="0">
                <a:latin typeface="Arial"/>
                <a:cs typeface="Arial"/>
              </a:rPr>
              <a:t>and</a:t>
            </a:r>
            <a:r>
              <a:rPr lang="en-US" sz="2200" spc="60" dirty="0">
                <a:latin typeface="Times New Roman"/>
                <a:cs typeface="Times New Roman"/>
              </a:rPr>
              <a:t> </a:t>
            </a:r>
            <a:r>
              <a:rPr lang="en-US" sz="2200" spc="-10" dirty="0">
                <a:latin typeface="Arial"/>
                <a:cs typeface="Arial"/>
              </a:rPr>
              <a:t>is</a:t>
            </a:r>
            <a:r>
              <a:rPr lang="en-US" sz="2200" spc="55" dirty="0">
                <a:latin typeface="Times New Roman"/>
                <a:cs typeface="Times New Roman"/>
              </a:rPr>
              <a:t> </a:t>
            </a:r>
            <a:r>
              <a:rPr lang="en-US" sz="2200" spc="-20" dirty="0">
                <a:latin typeface="Arial"/>
                <a:cs typeface="Arial"/>
              </a:rPr>
              <a:t>ea</a:t>
            </a:r>
            <a:r>
              <a:rPr lang="en-US" sz="2200" spc="-10" dirty="0">
                <a:latin typeface="Arial"/>
                <a:cs typeface="Arial"/>
              </a:rPr>
              <a:t>s</a:t>
            </a:r>
            <a:r>
              <a:rPr lang="en-US" sz="2200" spc="-15" dirty="0">
                <a:latin typeface="Arial"/>
                <a:cs typeface="Arial"/>
              </a:rPr>
              <a:t>y</a:t>
            </a:r>
            <a:r>
              <a:rPr lang="en-US" sz="2200" spc="70" dirty="0">
                <a:latin typeface="Times New Roman"/>
                <a:cs typeface="Times New Roman"/>
              </a:rPr>
              <a:t> </a:t>
            </a:r>
            <a:r>
              <a:rPr lang="en-US" sz="2200" spc="-10" dirty="0">
                <a:latin typeface="Arial"/>
                <a:cs typeface="Arial"/>
              </a:rPr>
              <a:t>to</a:t>
            </a:r>
            <a:r>
              <a:rPr lang="en-US" sz="2200" spc="60" dirty="0">
                <a:latin typeface="Times New Roman"/>
                <a:cs typeface="Times New Roman"/>
              </a:rPr>
              <a:t> </a:t>
            </a:r>
            <a:r>
              <a:rPr lang="en-US" sz="2200" spc="-10" dirty="0">
                <a:latin typeface="Arial"/>
                <a:cs typeface="Arial"/>
              </a:rPr>
              <a:t>inst</a:t>
            </a:r>
            <a:r>
              <a:rPr lang="en-US" sz="2200" spc="-20" dirty="0">
                <a:latin typeface="Arial"/>
                <a:cs typeface="Arial"/>
              </a:rPr>
              <a:t>a</a:t>
            </a:r>
            <a:r>
              <a:rPr lang="en-US" sz="2200" spc="-5" dirty="0">
                <a:latin typeface="Arial"/>
                <a:cs typeface="Arial"/>
              </a:rPr>
              <a:t>l</a:t>
            </a:r>
            <a:r>
              <a:rPr lang="en-US" sz="2200" spc="0" dirty="0">
                <a:latin typeface="Arial"/>
                <a:cs typeface="Arial"/>
              </a:rPr>
              <a:t>l</a:t>
            </a:r>
            <a:r>
              <a:rPr lang="en-US" sz="2200" spc="-10" dirty="0">
                <a:latin typeface="Arial"/>
                <a:cs typeface="Arial"/>
              </a:rPr>
              <a:t>.</a:t>
            </a:r>
            <a:endParaRPr lang="en-US" sz="2200" dirty="0">
              <a:latin typeface="Arial"/>
              <a:cs typeface="Arial"/>
            </a:endParaRPr>
          </a:p>
          <a:p>
            <a:pPr marL="12700" marR="5080" algn="just">
              <a:lnSpc>
                <a:spcPct val="150000"/>
              </a:lnSpc>
            </a:pPr>
            <a:r>
              <a:rPr lang="en-US" sz="2200" spc="-20" dirty="0">
                <a:latin typeface="Arial"/>
                <a:cs typeface="Arial"/>
              </a:rPr>
              <a:t>Con</a:t>
            </a:r>
            <a:r>
              <a:rPr lang="en-US" sz="2200" spc="-5" dirty="0">
                <a:latin typeface="Arial"/>
                <a:cs typeface="Arial"/>
              </a:rPr>
              <a:t>s</a:t>
            </a:r>
            <a:r>
              <a:rPr lang="en-US" sz="2200" spc="-10" dirty="0">
                <a:latin typeface="Arial"/>
                <a:cs typeface="Arial"/>
              </a:rPr>
              <a:t>:</a:t>
            </a:r>
            <a:r>
              <a:rPr lang="en-US" sz="2200" dirty="0">
                <a:latin typeface="Times New Roman"/>
                <a:cs typeface="Times New Roman"/>
              </a:rPr>
              <a:t> </a:t>
            </a:r>
            <a:r>
              <a:rPr lang="en-US" sz="2200" spc="254" dirty="0">
                <a:latin typeface="Times New Roman"/>
                <a:cs typeface="Times New Roman"/>
              </a:rPr>
              <a:t> </a:t>
            </a:r>
            <a:r>
              <a:rPr lang="en-US" sz="2200" spc="-10" dirty="0">
                <a:latin typeface="Arial"/>
                <a:cs typeface="Arial"/>
              </a:rPr>
              <a:t>it</a:t>
            </a:r>
            <a:r>
              <a:rPr lang="en-US" sz="2200" dirty="0">
                <a:latin typeface="Times New Roman"/>
                <a:cs typeface="Times New Roman"/>
              </a:rPr>
              <a:t> </a:t>
            </a:r>
            <a:r>
              <a:rPr lang="en-US" sz="2200" spc="254" dirty="0">
                <a:latin typeface="Times New Roman"/>
                <a:cs typeface="Times New Roman"/>
              </a:rPr>
              <a:t> </a:t>
            </a:r>
            <a:r>
              <a:rPr lang="en-US" sz="2200" spc="-15" dirty="0">
                <a:latin typeface="Arial"/>
                <a:cs typeface="Arial"/>
              </a:rPr>
              <a:t>d</a:t>
            </a:r>
            <a:r>
              <a:rPr lang="en-US" sz="2200" spc="-10" dirty="0">
                <a:latin typeface="Arial"/>
                <a:cs typeface="Arial"/>
              </a:rPr>
              <a:t>o</a:t>
            </a:r>
            <a:r>
              <a:rPr lang="en-US" sz="2200" spc="-15" dirty="0">
                <a:latin typeface="Arial"/>
                <a:cs typeface="Arial"/>
              </a:rPr>
              <a:t>e</a:t>
            </a:r>
            <a:r>
              <a:rPr lang="en-US" sz="2200" spc="-5" dirty="0">
                <a:latin typeface="Arial"/>
                <a:cs typeface="Arial"/>
              </a:rPr>
              <a:t>s</a:t>
            </a:r>
            <a:r>
              <a:rPr lang="en-US" sz="2200" spc="-15" dirty="0">
                <a:latin typeface="Arial"/>
                <a:cs typeface="Arial"/>
              </a:rPr>
              <a:t>n</a:t>
            </a:r>
            <a:r>
              <a:rPr lang="en-US" sz="2200" dirty="0">
                <a:latin typeface="Arial"/>
                <a:cs typeface="Arial"/>
              </a:rPr>
              <a:t>’</a:t>
            </a:r>
            <a:r>
              <a:rPr lang="en-US" sz="2200" spc="-10" dirty="0">
                <a:latin typeface="Arial"/>
                <a:cs typeface="Arial"/>
              </a:rPr>
              <a:t>t</a:t>
            </a:r>
            <a:r>
              <a:rPr lang="en-US" sz="2200" dirty="0">
                <a:latin typeface="Arial"/>
                <a:cs typeface="Arial"/>
              </a:rPr>
              <a:t> </a:t>
            </a:r>
            <a:r>
              <a:rPr lang="en-US" sz="2200" spc="130" dirty="0">
                <a:latin typeface="Arial"/>
                <a:cs typeface="Arial"/>
              </a:rPr>
              <a:t> </a:t>
            </a:r>
            <a:r>
              <a:rPr lang="en-US" sz="2200" spc="-15" dirty="0">
                <a:latin typeface="Arial"/>
                <a:cs typeface="Arial"/>
              </a:rPr>
              <a:t>s</a:t>
            </a:r>
            <a:r>
              <a:rPr lang="en-US" sz="2200" spc="-10" dirty="0">
                <a:latin typeface="Arial"/>
                <a:cs typeface="Arial"/>
              </a:rPr>
              <a:t>u</a:t>
            </a:r>
            <a:r>
              <a:rPr lang="en-US" sz="2200" spc="-20" dirty="0">
                <a:latin typeface="Arial"/>
                <a:cs typeface="Arial"/>
              </a:rPr>
              <a:t>ppor</a:t>
            </a:r>
            <a:r>
              <a:rPr lang="en-US" sz="2200" spc="-10" dirty="0">
                <a:latin typeface="Arial"/>
                <a:cs typeface="Arial"/>
              </a:rPr>
              <a:t>t</a:t>
            </a:r>
            <a:r>
              <a:rPr lang="en-US" sz="2200" dirty="0">
                <a:latin typeface="Times New Roman"/>
                <a:cs typeface="Times New Roman"/>
              </a:rPr>
              <a:t> </a:t>
            </a:r>
            <a:r>
              <a:rPr lang="en-US" sz="2200" spc="254" dirty="0">
                <a:latin typeface="Times New Roman"/>
                <a:cs typeface="Times New Roman"/>
              </a:rPr>
              <a:t> </a:t>
            </a:r>
            <a:r>
              <a:rPr lang="en-US" sz="2200" spc="-10" dirty="0">
                <a:latin typeface="Arial"/>
                <a:cs typeface="Arial"/>
              </a:rPr>
              <a:t>j</a:t>
            </a:r>
            <a:r>
              <a:rPr lang="en-US" sz="2200" spc="-15" dirty="0">
                <a:latin typeface="Arial"/>
                <a:cs typeface="Arial"/>
              </a:rPr>
              <a:t>o</a:t>
            </a:r>
            <a:r>
              <a:rPr lang="en-US" sz="2200" spc="-10" dirty="0">
                <a:latin typeface="Arial"/>
                <a:cs typeface="Arial"/>
              </a:rPr>
              <a:t>i</a:t>
            </a:r>
            <a:r>
              <a:rPr lang="en-US" sz="2200" spc="-15" dirty="0">
                <a:latin typeface="Arial"/>
                <a:cs typeface="Arial"/>
              </a:rPr>
              <a:t>n</a:t>
            </a:r>
            <a:r>
              <a:rPr lang="en-US" sz="2200" spc="-5" dirty="0">
                <a:latin typeface="Arial"/>
                <a:cs typeface="Arial"/>
              </a:rPr>
              <a:t>s</a:t>
            </a:r>
            <a:r>
              <a:rPr lang="en-US" sz="2200" spc="-10" dirty="0">
                <a:latin typeface="Arial"/>
                <a:cs typeface="Arial"/>
              </a:rPr>
              <a:t>.</a:t>
            </a:r>
            <a:r>
              <a:rPr lang="en-US" sz="2200" dirty="0">
                <a:latin typeface="Times New Roman"/>
                <a:cs typeface="Times New Roman"/>
              </a:rPr>
              <a:t> </a:t>
            </a:r>
            <a:r>
              <a:rPr lang="en-US" sz="2200" spc="254" dirty="0">
                <a:latin typeface="Times New Roman"/>
                <a:cs typeface="Times New Roman"/>
              </a:rPr>
              <a:t> </a:t>
            </a:r>
            <a:r>
              <a:rPr lang="en-US" sz="2200" spc="-10" dirty="0">
                <a:latin typeface="Arial"/>
                <a:cs typeface="Arial"/>
              </a:rPr>
              <a:t>It</a:t>
            </a:r>
            <a:r>
              <a:rPr lang="en-US" sz="2200" dirty="0">
                <a:latin typeface="Times New Roman"/>
                <a:cs typeface="Times New Roman"/>
              </a:rPr>
              <a:t> </a:t>
            </a:r>
            <a:r>
              <a:rPr lang="en-US" sz="2200" spc="245" dirty="0">
                <a:latin typeface="Times New Roman"/>
                <a:cs typeface="Times New Roman"/>
              </a:rPr>
              <a:t> </a:t>
            </a:r>
            <a:r>
              <a:rPr lang="en-US" sz="2200" spc="-20" dirty="0">
                <a:latin typeface="Arial"/>
                <a:cs typeface="Arial"/>
              </a:rPr>
              <a:t>a</a:t>
            </a:r>
            <a:r>
              <a:rPr lang="en-US" sz="2200" spc="-10" dirty="0">
                <a:latin typeface="Arial"/>
                <a:cs typeface="Arial"/>
              </a:rPr>
              <a:t>lso</a:t>
            </a:r>
            <a:r>
              <a:rPr lang="en-US" sz="2200" spc="-10" dirty="0">
                <a:latin typeface="Times New Roman"/>
                <a:cs typeface="Times New Roman"/>
              </a:rPr>
              <a:t> </a:t>
            </a:r>
            <a:r>
              <a:rPr lang="en-US" sz="2200" spc="-15" dirty="0">
                <a:latin typeface="Arial"/>
                <a:cs typeface="Arial"/>
              </a:rPr>
              <a:t>req</a:t>
            </a:r>
            <a:r>
              <a:rPr lang="en-US" sz="2200" spc="-20" dirty="0">
                <a:latin typeface="Arial"/>
                <a:cs typeface="Arial"/>
              </a:rPr>
              <a:t>u</a:t>
            </a:r>
            <a:r>
              <a:rPr lang="en-US" sz="2200" spc="-10" dirty="0">
                <a:latin typeface="Arial"/>
                <a:cs typeface="Arial"/>
              </a:rPr>
              <a:t>ires</a:t>
            </a:r>
            <a:r>
              <a:rPr lang="en-US" sz="2200" dirty="0">
                <a:latin typeface="Times New Roman"/>
                <a:cs typeface="Times New Roman"/>
              </a:rPr>
              <a:t> </a:t>
            </a:r>
            <a:r>
              <a:rPr lang="en-US" sz="2200" spc="-175" dirty="0">
                <a:latin typeface="Times New Roman"/>
                <a:cs typeface="Times New Roman"/>
              </a:rPr>
              <a:t> </a:t>
            </a:r>
            <a:r>
              <a:rPr lang="en-US" sz="2200" spc="-15" dirty="0">
                <a:latin typeface="Arial"/>
                <a:cs typeface="Arial"/>
              </a:rPr>
              <a:t>k</a:t>
            </a:r>
            <a:r>
              <a:rPr lang="en-US" sz="2200" spc="-10" dirty="0">
                <a:latin typeface="Arial"/>
                <a:cs typeface="Arial"/>
              </a:rPr>
              <a:t>n</a:t>
            </a:r>
            <a:r>
              <a:rPr lang="en-US" sz="2200" spc="-20" dirty="0">
                <a:latin typeface="Arial"/>
                <a:cs typeface="Arial"/>
              </a:rPr>
              <a:t>owl</a:t>
            </a:r>
            <a:r>
              <a:rPr lang="en-US" sz="2200" spc="-10" dirty="0">
                <a:latin typeface="Arial"/>
                <a:cs typeface="Arial"/>
              </a:rPr>
              <a:t>e</a:t>
            </a:r>
            <a:r>
              <a:rPr lang="en-US" sz="2200" spc="-20" dirty="0">
                <a:latin typeface="Arial"/>
                <a:cs typeface="Arial"/>
              </a:rPr>
              <a:t>dg</a:t>
            </a:r>
            <a:r>
              <a:rPr lang="en-US" sz="2200" spc="-15" dirty="0">
                <a:latin typeface="Arial"/>
                <a:cs typeface="Arial"/>
              </a:rPr>
              <a:t>e</a:t>
            </a:r>
            <a:r>
              <a:rPr lang="en-US" sz="2200" dirty="0">
                <a:latin typeface="Times New Roman"/>
                <a:cs typeface="Times New Roman"/>
              </a:rPr>
              <a:t> </a:t>
            </a:r>
            <a:r>
              <a:rPr lang="en-US" sz="2200" spc="-175" dirty="0">
                <a:latin typeface="Times New Roman"/>
                <a:cs typeface="Times New Roman"/>
              </a:rPr>
              <a:t> </a:t>
            </a:r>
            <a:r>
              <a:rPr lang="en-US" sz="2200" spc="-10" dirty="0">
                <a:latin typeface="Arial"/>
                <a:cs typeface="Arial"/>
              </a:rPr>
              <a:t>of</a:t>
            </a:r>
            <a:r>
              <a:rPr lang="en-US" sz="2200" dirty="0">
                <a:latin typeface="Times New Roman"/>
                <a:cs typeface="Times New Roman"/>
              </a:rPr>
              <a:t> </a:t>
            </a:r>
            <a:r>
              <a:rPr lang="en-US" sz="2200" spc="-175" dirty="0">
                <a:latin typeface="Times New Roman"/>
                <a:cs typeface="Times New Roman"/>
              </a:rPr>
              <a:t> </a:t>
            </a:r>
            <a:r>
              <a:rPr lang="en-US" sz="2200" spc="-15" dirty="0">
                <a:latin typeface="Arial"/>
                <a:cs typeface="Arial"/>
              </a:rPr>
              <a:t>Lua,</a:t>
            </a:r>
            <a:r>
              <a:rPr lang="en-US" sz="2200" dirty="0">
                <a:latin typeface="Times New Roman"/>
                <a:cs typeface="Times New Roman"/>
              </a:rPr>
              <a:t> </a:t>
            </a:r>
            <a:r>
              <a:rPr lang="en-US" sz="2200" spc="-190" dirty="0">
                <a:latin typeface="Times New Roman"/>
                <a:cs typeface="Times New Roman"/>
              </a:rPr>
              <a:t> </a:t>
            </a:r>
            <a:r>
              <a:rPr lang="en-US" sz="2200" spc="-15" dirty="0">
                <a:latin typeface="Arial"/>
                <a:cs typeface="Arial"/>
              </a:rPr>
              <a:t>a</a:t>
            </a:r>
            <a:r>
              <a:rPr lang="en-US" sz="2200" dirty="0">
                <a:latin typeface="Times New Roman"/>
                <a:cs typeface="Times New Roman"/>
              </a:rPr>
              <a:t> </a:t>
            </a:r>
            <a:r>
              <a:rPr lang="en-US" sz="2200" spc="-185" dirty="0">
                <a:latin typeface="Times New Roman"/>
                <a:cs typeface="Times New Roman"/>
              </a:rPr>
              <a:t> </a:t>
            </a:r>
            <a:r>
              <a:rPr lang="en-US" sz="2200" spc="-20" dirty="0">
                <a:latin typeface="Arial"/>
                <a:cs typeface="Arial"/>
              </a:rPr>
              <a:t>h</a:t>
            </a:r>
            <a:r>
              <a:rPr lang="en-US" sz="2200" spc="-5" dirty="0">
                <a:latin typeface="Arial"/>
                <a:cs typeface="Arial"/>
              </a:rPr>
              <a:t>i</a:t>
            </a:r>
            <a:r>
              <a:rPr lang="en-US" sz="2200" spc="-20" dirty="0">
                <a:latin typeface="Arial"/>
                <a:cs typeface="Arial"/>
              </a:rPr>
              <a:t>g</a:t>
            </a:r>
            <a:r>
              <a:rPr lang="en-US" sz="2200" spc="-10" dirty="0">
                <a:latin typeface="Arial"/>
                <a:cs typeface="Arial"/>
              </a:rPr>
              <a:t>h</a:t>
            </a:r>
            <a:r>
              <a:rPr lang="en-US" sz="2200" dirty="0">
                <a:latin typeface="Arial"/>
                <a:cs typeface="Arial"/>
              </a:rPr>
              <a:t>-</a:t>
            </a:r>
            <a:r>
              <a:rPr lang="en-US" sz="2200" spc="-10" dirty="0">
                <a:latin typeface="Arial"/>
                <a:cs typeface="Arial"/>
              </a:rPr>
              <a:t>level</a:t>
            </a:r>
            <a:r>
              <a:rPr lang="en-US" sz="2200" spc="-10" dirty="0">
                <a:latin typeface="Times New Roman"/>
                <a:cs typeface="Times New Roman"/>
              </a:rPr>
              <a:t> </a:t>
            </a:r>
            <a:r>
              <a:rPr lang="en-US" sz="2200" spc="-15" dirty="0">
                <a:latin typeface="Arial"/>
                <a:cs typeface="Arial"/>
              </a:rPr>
              <a:t>progr</a:t>
            </a:r>
            <a:r>
              <a:rPr lang="en-US" sz="2200" spc="-20" dirty="0">
                <a:latin typeface="Arial"/>
                <a:cs typeface="Arial"/>
              </a:rPr>
              <a:t>am</a:t>
            </a:r>
            <a:r>
              <a:rPr lang="en-US" sz="2200" spc="-35" dirty="0">
                <a:latin typeface="Arial"/>
                <a:cs typeface="Arial"/>
              </a:rPr>
              <a:t>m</a:t>
            </a:r>
            <a:r>
              <a:rPr lang="en-US" sz="2200" spc="-10" dirty="0">
                <a:latin typeface="Arial"/>
                <a:cs typeface="Arial"/>
              </a:rPr>
              <a:t>i</a:t>
            </a:r>
            <a:r>
              <a:rPr lang="en-US" sz="2200" spc="-15" dirty="0">
                <a:latin typeface="Arial"/>
                <a:cs typeface="Arial"/>
              </a:rPr>
              <a:t>ng</a:t>
            </a:r>
            <a:r>
              <a:rPr lang="en-US" sz="2200" spc="110" dirty="0">
                <a:latin typeface="Times New Roman"/>
                <a:cs typeface="Times New Roman"/>
              </a:rPr>
              <a:t> </a:t>
            </a:r>
            <a:r>
              <a:rPr lang="en-US" sz="2200" spc="-10" dirty="0">
                <a:latin typeface="Arial"/>
                <a:cs typeface="Arial"/>
              </a:rPr>
              <a:t>l</a:t>
            </a:r>
            <a:r>
              <a:rPr lang="en-US" sz="2200" spc="-15" dirty="0">
                <a:latin typeface="Arial"/>
                <a:cs typeface="Arial"/>
              </a:rPr>
              <a:t>a</a:t>
            </a:r>
            <a:r>
              <a:rPr lang="en-US" sz="2200" spc="-20" dirty="0">
                <a:latin typeface="Arial"/>
                <a:cs typeface="Arial"/>
              </a:rPr>
              <a:t>ng</a:t>
            </a:r>
            <a:r>
              <a:rPr lang="en-US" sz="2200" spc="-10" dirty="0">
                <a:latin typeface="Arial"/>
                <a:cs typeface="Arial"/>
              </a:rPr>
              <a:t>u</a:t>
            </a:r>
            <a:r>
              <a:rPr lang="en-US" sz="2200" spc="-20" dirty="0">
                <a:latin typeface="Arial"/>
                <a:cs typeface="Arial"/>
              </a:rPr>
              <a:t>ag</a:t>
            </a:r>
            <a:r>
              <a:rPr lang="en-US" sz="2200" spc="-5" dirty="0">
                <a:latin typeface="Arial"/>
                <a:cs typeface="Arial"/>
              </a:rPr>
              <a:t>e</a:t>
            </a:r>
            <a:r>
              <a:rPr lang="en-US" sz="2200" spc="-10" dirty="0">
                <a:latin typeface="Arial"/>
                <a:cs typeface="Arial"/>
              </a:rPr>
              <a:t>.</a:t>
            </a:r>
            <a:endParaRPr lang="en-US" sz="2200" dirty="0">
              <a:latin typeface="Arial"/>
              <a:cs typeface="Arial"/>
            </a:endParaRPr>
          </a:p>
        </p:txBody>
      </p:sp>
      <p:sp>
        <p:nvSpPr>
          <p:cNvPr id="3" name="object 3"/>
          <p:cNvSpPr/>
          <p:nvPr/>
        </p:nvSpPr>
        <p:spPr>
          <a:xfrm>
            <a:off x="7203947" y="1034796"/>
            <a:ext cx="629411" cy="6629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562088" y="2068068"/>
            <a:ext cx="3223259" cy="2721863"/>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5"/>
              </a:rPr>
              <a:t>ww</a:t>
            </a:r>
            <a:r>
              <a:rPr spc="-45" dirty="0">
                <a:hlinkClick r:id="rId5"/>
              </a:rPr>
              <a:t>w</a:t>
            </a:r>
            <a:r>
              <a:rPr spc="-5" dirty="0">
                <a:hlinkClick r:id="rId5"/>
              </a:rPr>
              <a:t>.se</a:t>
            </a:r>
            <a:r>
              <a:rPr spc="-20" dirty="0">
                <a:hlinkClick r:id="rId5"/>
              </a:rPr>
              <a:t>n</a:t>
            </a:r>
            <a:r>
              <a:rPr spc="-5" dirty="0">
                <a:hlinkClick r:id="rId5"/>
              </a:rPr>
              <a:t>a</a:t>
            </a:r>
            <a:r>
              <a:rPr dirty="0">
                <a:hlinkClick r:id="rId5"/>
              </a:rPr>
              <a:t>t</a:t>
            </a:r>
            <a:r>
              <a:rPr spc="-5" dirty="0">
                <a:hlinkClick r:id="rId5"/>
              </a:rPr>
              <a:t>i</a:t>
            </a:r>
            <a:r>
              <a:rPr dirty="0">
                <a:hlinkClick r:id="rId5"/>
              </a:rPr>
              <a:t>.ed</a:t>
            </a:r>
            <a:r>
              <a:rPr spc="-10" dirty="0">
                <a:hlinkClick r:id="rId5"/>
              </a:rPr>
              <a:t>u</a:t>
            </a:r>
            <a:r>
              <a:rPr dirty="0">
                <a:hlinkClick r:id="rId5"/>
              </a:rPr>
              <a:t>.pe</a:t>
            </a:r>
          </a:p>
        </p:txBody>
      </p:sp>
    </p:spTree>
    <p:extLst>
      <p:ext uri="{BB962C8B-B14F-4D97-AF65-F5344CB8AC3E}">
        <p14:creationId xmlns:p14="http://schemas.microsoft.com/office/powerpoint/2010/main" val="39233011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751952"/>
            <a:ext cx="5673980" cy="5354094"/>
          </a:xfrm>
          <a:prstGeom prst="rect">
            <a:avLst/>
          </a:prstGeom>
        </p:spPr>
        <p:txBody>
          <a:bodyPr vert="horz" wrap="square" lIns="0" tIns="0" rIns="0" bIns="0" rtlCol="0">
            <a:spAutoFit/>
          </a:bodyPr>
          <a:lstStyle/>
          <a:p>
            <a:pPr marL="12700" algn="just">
              <a:lnSpc>
                <a:spcPct val="100000"/>
              </a:lnSpc>
            </a:pPr>
            <a:r>
              <a:rPr sz="2200" spc="-10" dirty="0">
                <a:solidFill>
                  <a:srgbClr val="0004FF"/>
                </a:solidFill>
                <a:latin typeface="Arial"/>
                <a:cs typeface="Arial"/>
              </a:rPr>
              <a:t>2.</a:t>
            </a:r>
            <a:r>
              <a:rPr sz="2200" spc="60" dirty="0">
                <a:solidFill>
                  <a:srgbClr val="0004FF"/>
                </a:solidFill>
                <a:latin typeface="Times New Roman"/>
                <a:cs typeface="Times New Roman"/>
              </a:rPr>
              <a:t> </a:t>
            </a:r>
            <a:r>
              <a:rPr sz="2200" spc="-20" dirty="0">
                <a:solidFill>
                  <a:srgbClr val="0004FF"/>
                </a:solidFill>
                <a:latin typeface="Arial"/>
                <a:cs typeface="Arial"/>
              </a:rPr>
              <a:t>Redi</a:t>
            </a:r>
            <a:r>
              <a:rPr sz="2200" spc="-15" dirty="0">
                <a:solidFill>
                  <a:srgbClr val="0004FF"/>
                </a:solidFill>
                <a:latin typeface="Arial"/>
                <a:cs typeface="Arial"/>
              </a:rPr>
              <a:t>s</a:t>
            </a:r>
            <a:r>
              <a:rPr sz="2200" spc="70" dirty="0">
                <a:solidFill>
                  <a:srgbClr val="0004FF"/>
                </a:solidFill>
                <a:latin typeface="Times New Roman"/>
                <a:cs typeface="Times New Roman"/>
              </a:rPr>
              <a:t> </a:t>
            </a:r>
            <a:r>
              <a:rPr sz="2200" spc="-15" dirty="0">
                <a:solidFill>
                  <a:srgbClr val="0004FF"/>
                </a:solidFill>
                <a:latin typeface="Arial"/>
                <a:cs typeface="Arial"/>
              </a:rPr>
              <a:t>(Remote</a:t>
            </a:r>
            <a:r>
              <a:rPr sz="2200" spc="80" dirty="0">
                <a:solidFill>
                  <a:srgbClr val="0004FF"/>
                </a:solidFill>
                <a:latin typeface="Times New Roman"/>
                <a:cs typeface="Times New Roman"/>
              </a:rPr>
              <a:t> </a:t>
            </a:r>
            <a:r>
              <a:rPr sz="2200" spc="-15" dirty="0">
                <a:solidFill>
                  <a:srgbClr val="0004FF"/>
                </a:solidFill>
                <a:latin typeface="Arial"/>
                <a:cs typeface="Arial"/>
              </a:rPr>
              <a:t>Dict</a:t>
            </a:r>
            <a:r>
              <a:rPr sz="2200" dirty="0">
                <a:solidFill>
                  <a:srgbClr val="0004FF"/>
                </a:solidFill>
                <a:latin typeface="Arial"/>
                <a:cs typeface="Arial"/>
              </a:rPr>
              <a:t>i</a:t>
            </a:r>
            <a:r>
              <a:rPr sz="2200" spc="-20" dirty="0">
                <a:solidFill>
                  <a:srgbClr val="0004FF"/>
                </a:solidFill>
                <a:latin typeface="Arial"/>
                <a:cs typeface="Arial"/>
              </a:rPr>
              <a:t>onar</a:t>
            </a:r>
            <a:r>
              <a:rPr sz="2200" spc="-15" dirty="0">
                <a:solidFill>
                  <a:srgbClr val="0004FF"/>
                </a:solidFill>
                <a:latin typeface="Arial"/>
                <a:cs typeface="Arial"/>
              </a:rPr>
              <a:t>y</a:t>
            </a:r>
            <a:r>
              <a:rPr sz="2200" spc="70" dirty="0">
                <a:solidFill>
                  <a:srgbClr val="0004FF"/>
                </a:solidFill>
                <a:latin typeface="Times New Roman"/>
                <a:cs typeface="Times New Roman"/>
              </a:rPr>
              <a:t> </a:t>
            </a:r>
            <a:r>
              <a:rPr sz="2200" spc="-15" dirty="0">
                <a:solidFill>
                  <a:srgbClr val="0004FF"/>
                </a:solidFill>
                <a:latin typeface="Arial"/>
                <a:cs typeface="Arial"/>
              </a:rPr>
              <a:t>Serve</a:t>
            </a:r>
            <a:r>
              <a:rPr sz="2200" spc="-5" dirty="0">
                <a:solidFill>
                  <a:srgbClr val="0004FF"/>
                </a:solidFill>
                <a:latin typeface="Arial"/>
                <a:cs typeface="Arial"/>
              </a:rPr>
              <a:t>r</a:t>
            </a:r>
            <a:r>
              <a:rPr sz="2200" spc="-10" dirty="0">
                <a:solidFill>
                  <a:srgbClr val="0004FF"/>
                </a:solidFill>
                <a:latin typeface="Arial"/>
                <a:cs typeface="Arial"/>
              </a:rPr>
              <a:t>)</a:t>
            </a:r>
            <a:endParaRPr sz="2200" dirty="0">
              <a:latin typeface="Arial"/>
              <a:cs typeface="Arial"/>
            </a:endParaRPr>
          </a:p>
          <a:p>
            <a:pPr marL="12700" marR="5080" algn="just">
              <a:lnSpc>
                <a:spcPct val="150000"/>
              </a:lnSpc>
            </a:pPr>
            <a:r>
              <a:rPr lang="es-ES" sz="2200" spc="-15" dirty="0">
                <a:highlight>
                  <a:srgbClr val="FFFF00"/>
                </a:highlight>
                <a:latin typeface="Arial"/>
                <a:cs typeface="Arial"/>
              </a:rPr>
              <a:t>Una tienda de valores clave.  Admite diferentes tipos de estructuras de datos abstractas, como cadenas, listas, mapas, conjuntos, conjuntos ordenados y más. También es de código abierto.</a:t>
            </a:r>
          </a:p>
          <a:p>
            <a:pPr marL="12700" marR="5080" algn="just">
              <a:lnSpc>
                <a:spcPct val="150000"/>
              </a:lnSpc>
            </a:pPr>
            <a:r>
              <a:rPr lang="es-ES" sz="2200" spc="-15" dirty="0">
                <a:highlight>
                  <a:srgbClr val="FFFF00"/>
                </a:highlight>
                <a:latin typeface="Arial"/>
                <a:cs typeface="Arial"/>
              </a:rPr>
              <a:t>Ventajas: Admite una gran variedad de tipos de datos y es fácil de instalar.</a:t>
            </a:r>
          </a:p>
          <a:p>
            <a:pPr marL="12700" marR="5080" algn="just">
              <a:lnSpc>
                <a:spcPct val="150000"/>
              </a:lnSpc>
            </a:pPr>
            <a:r>
              <a:rPr lang="es-ES" sz="2200" spc="-15" dirty="0">
                <a:highlight>
                  <a:srgbClr val="FFFF00"/>
                </a:highlight>
                <a:latin typeface="Arial"/>
                <a:cs typeface="Arial"/>
              </a:rPr>
              <a:t>Contras: no admite uniones.  También requiere conocimientos de </a:t>
            </a:r>
            <a:r>
              <a:rPr lang="es-ES" sz="2200" spc="-15" dirty="0" err="1">
                <a:highlight>
                  <a:srgbClr val="FFFF00"/>
                </a:highlight>
                <a:latin typeface="Arial"/>
                <a:cs typeface="Arial"/>
              </a:rPr>
              <a:t>Lua</a:t>
            </a:r>
            <a:r>
              <a:rPr lang="es-ES" sz="2200" spc="-15" dirty="0">
                <a:highlight>
                  <a:srgbClr val="FFFF00"/>
                </a:highlight>
                <a:latin typeface="Arial"/>
                <a:cs typeface="Arial"/>
              </a:rPr>
              <a:t>, un lenguaje de programación de alto nivel.</a:t>
            </a:r>
            <a:endParaRPr sz="2200" dirty="0">
              <a:highlight>
                <a:srgbClr val="FFFF00"/>
              </a:highlight>
              <a:latin typeface="Arial"/>
              <a:cs typeface="Arial"/>
            </a:endParaRPr>
          </a:p>
        </p:txBody>
      </p:sp>
      <p:sp>
        <p:nvSpPr>
          <p:cNvPr id="3" name="object 3"/>
          <p:cNvSpPr/>
          <p:nvPr/>
        </p:nvSpPr>
        <p:spPr>
          <a:xfrm>
            <a:off x="7203947" y="1034796"/>
            <a:ext cx="629411" cy="6629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7562088" y="2068068"/>
            <a:ext cx="3223259" cy="2721863"/>
          </a:xfrm>
          <a:prstGeom prst="rect">
            <a:avLst/>
          </a:prstGeom>
          <a:blipFill>
            <a:blip r:embed="rId4" cstate="print"/>
            <a:stretch>
              <a:fillRect/>
            </a:stretch>
          </a:blipFill>
        </p:spPr>
        <p:txBody>
          <a:bodyPr wrap="square" lIns="0" tIns="0" rIns="0" bIns="0" rtlCol="0"/>
          <a:lstStyle/>
          <a:p>
            <a:endParaRPr/>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5"/>
              </a:rPr>
              <a:t>ww</a:t>
            </a:r>
            <a:r>
              <a:rPr spc="-45" dirty="0">
                <a:hlinkClick r:id="rId5"/>
              </a:rPr>
              <a:t>w</a:t>
            </a:r>
            <a:r>
              <a:rPr spc="-5" dirty="0">
                <a:hlinkClick r:id="rId5"/>
              </a:rPr>
              <a:t>.se</a:t>
            </a:r>
            <a:r>
              <a:rPr spc="-20" dirty="0">
                <a:hlinkClick r:id="rId5"/>
              </a:rPr>
              <a:t>n</a:t>
            </a:r>
            <a:r>
              <a:rPr spc="-5" dirty="0">
                <a:hlinkClick r:id="rId5"/>
              </a:rPr>
              <a:t>a</a:t>
            </a:r>
            <a:r>
              <a:rPr dirty="0">
                <a:hlinkClick r:id="rId5"/>
              </a:rPr>
              <a:t>t</a:t>
            </a:r>
            <a:r>
              <a:rPr spc="-5" dirty="0">
                <a:hlinkClick r:id="rId5"/>
              </a:rPr>
              <a:t>i</a:t>
            </a:r>
            <a:r>
              <a:rPr dirty="0">
                <a:hlinkClick r:id="rId5"/>
              </a:rPr>
              <a:t>.ed</a:t>
            </a:r>
            <a:r>
              <a:rPr spc="-10" dirty="0">
                <a:hlinkClick r:id="rId5"/>
              </a:rPr>
              <a:t>u</a:t>
            </a:r>
            <a:r>
              <a:rPr dirty="0">
                <a:hlinkClick r:id="rId5"/>
              </a:rPr>
              <a:t>.pe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3428" y="6539483"/>
            <a:ext cx="1171955" cy="2636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252984" y="6364223"/>
            <a:ext cx="11610975" cy="0"/>
          </a:xfrm>
          <a:custGeom>
            <a:avLst/>
            <a:gdLst/>
            <a:ahLst/>
            <a:cxnLst/>
            <a:rect l="l" t="t" r="r" b="b"/>
            <a:pathLst>
              <a:path w="11610975">
                <a:moveTo>
                  <a:pt x="0" y="0"/>
                </a:moveTo>
                <a:lnTo>
                  <a:pt x="11610715"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Rel</a:t>
            </a:r>
            <a:r>
              <a:rPr spc="-20" dirty="0"/>
              <a:t>a</a:t>
            </a:r>
            <a:r>
              <a:rPr dirty="0"/>
              <a:t>tion</a:t>
            </a:r>
            <a:r>
              <a:rPr spc="-15" dirty="0"/>
              <a:t>a</a:t>
            </a:r>
            <a:r>
              <a:rPr dirty="0"/>
              <a:t>l</a:t>
            </a:r>
            <a:r>
              <a:rPr spc="55" dirty="0">
                <a:latin typeface="Times New Roman"/>
                <a:cs typeface="Times New Roman"/>
              </a:rPr>
              <a:t> </a:t>
            </a:r>
            <a:r>
              <a:rPr spc="-5" dirty="0"/>
              <a:t>v</a:t>
            </a:r>
            <a:r>
              <a:rPr dirty="0"/>
              <a:t>s</a:t>
            </a:r>
            <a:r>
              <a:rPr spc="75" dirty="0">
                <a:latin typeface="Times New Roman"/>
                <a:cs typeface="Times New Roman"/>
              </a:rPr>
              <a:t> </a:t>
            </a:r>
            <a:r>
              <a:rPr spc="-5" dirty="0"/>
              <a:t>Non</a:t>
            </a:r>
            <a:r>
              <a:rPr dirty="0"/>
              <a:t>-</a:t>
            </a:r>
            <a:r>
              <a:rPr spc="-5" dirty="0"/>
              <a:t>Rel</a:t>
            </a:r>
            <a:r>
              <a:rPr spc="-20" dirty="0"/>
              <a:t>a</a:t>
            </a:r>
            <a:r>
              <a:rPr dirty="0"/>
              <a:t>ti</a:t>
            </a:r>
            <a:r>
              <a:rPr spc="-20" dirty="0"/>
              <a:t>o</a:t>
            </a:r>
            <a:r>
              <a:rPr dirty="0"/>
              <a:t>n</a:t>
            </a:r>
            <a:r>
              <a:rPr spc="-10" dirty="0"/>
              <a:t>a</a:t>
            </a:r>
            <a:r>
              <a:rPr dirty="0"/>
              <a:t>l</a:t>
            </a:r>
            <a:r>
              <a:rPr spc="50" dirty="0">
                <a:latin typeface="Times New Roman"/>
                <a:cs typeface="Times New Roman"/>
              </a:rPr>
              <a:t> </a:t>
            </a:r>
            <a:r>
              <a:rPr spc="-5" dirty="0"/>
              <a:t>Dat</a:t>
            </a:r>
            <a:r>
              <a:rPr spc="-15" dirty="0"/>
              <a:t>a</a:t>
            </a:r>
            <a:r>
              <a:rPr dirty="0"/>
              <a:t>b</a:t>
            </a:r>
            <a:r>
              <a:rPr spc="-10" dirty="0"/>
              <a:t>a</a:t>
            </a:r>
            <a:r>
              <a:rPr spc="-5" dirty="0"/>
              <a:t>s</a:t>
            </a:r>
            <a:r>
              <a:rPr spc="-15" dirty="0"/>
              <a:t>e</a:t>
            </a:r>
            <a:r>
              <a:rPr dirty="0"/>
              <a:t>s</a:t>
            </a:r>
          </a:p>
        </p:txBody>
      </p:sp>
      <p:sp>
        <p:nvSpPr>
          <p:cNvPr id="5" name="object 5"/>
          <p:cNvSpPr txBox="1"/>
          <p:nvPr/>
        </p:nvSpPr>
        <p:spPr>
          <a:xfrm>
            <a:off x="1378459" y="1750379"/>
            <a:ext cx="5244465" cy="4328795"/>
          </a:xfrm>
          <a:prstGeom prst="rect">
            <a:avLst/>
          </a:prstGeom>
        </p:spPr>
        <p:txBody>
          <a:bodyPr vert="horz" wrap="square" lIns="0" tIns="0" rIns="0" bIns="0" rtlCol="0">
            <a:spAutoFit/>
          </a:bodyPr>
          <a:lstStyle/>
          <a:p>
            <a:pPr marL="12700" algn="just">
              <a:lnSpc>
                <a:spcPct val="100000"/>
              </a:lnSpc>
            </a:pPr>
            <a:r>
              <a:rPr lang="en-US" sz="2200" spc="-254" dirty="0">
                <a:latin typeface="Arial"/>
                <a:cs typeface="Arial"/>
              </a:rPr>
              <a:t>T</a:t>
            </a:r>
            <a:r>
              <a:rPr lang="en-US" sz="2200" spc="-15" dirty="0">
                <a:latin typeface="Arial"/>
                <a:cs typeface="Arial"/>
              </a:rPr>
              <a:t>o</a:t>
            </a:r>
            <a:r>
              <a:rPr lang="en-US" sz="2200" spc="229" dirty="0">
                <a:latin typeface="Times New Roman"/>
                <a:cs typeface="Times New Roman"/>
              </a:rPr>
              <a:t> </a:t>
            </a:r>
            <a:r>
              <a:rPr lang="en-US" sz="2200" spc="-15" dirty="0">
                <a:latin typeface="Arial"/>
                <a:cs typeface="Arial"/>
              </a:rPr>
              <a:t>s</a:t>
            </a:r>
            <a:r>
              <a:rPr lang="en-US" sz="2200" spc="-10" dirty="0">
                <a:latin typeface="Arial"/>
                <a:cs typeface="Arial"/>
              </a:rPr>
              <a:t>u</a:t>
            </a:r>
            <a:r>
              <a:rPr lang="en-US" sz="2200" spc="-15" dirty="0">
                <a:latin typeface="Arial"/>
                <a:cs typeface="Arial"/>
              </a:rPr>
              <a:t>mmar</a:t>
            </a:r>
            <a:r>
              <a:rPr lang="en-US" sz="2200" spc="0" dirty="0">
                <a:latin typeface="Arial"/>
                <a:cs typeface="Arial"/>
              </a:rPr>
              <a:t>i</a:t>
            </a:r>
            <a:r>
              <a:rPr lang="en-US" sz="2200" spc="-15" dirty="0">
                <a:latin typeface="Arial"/>
                <a:cs typeface="Arial"/>
              </a:rPr>
              <a:t>ze</a:t>
            </a:r>
            <a:r>
              <a:rPr lang="en-US" sz="2200" spc="245" dirty="0">
                <a:latin typeface="Times New Roman"/>
                <a:cs typeface="Times New Roman"/>
              </a:rPr>
              <a:t> </a:t>
            </a:r>
            <a:r>
              <a:rPr lang="en-US" sz="2200" spc="-15" dirty="0">
                <a:latin typeface="Arial"/>
                <a:cs typeface="Arial"/>
              </a:rPr>
              <a:t>the</a:t>
            </a:r>
            <a:r>
              <a:rPr lang="en-US" sz="2200" spc="235" dirty="0">
                <a:latin typeface="Times New Roman"/>
                <a:cs typeface="Times New Roman"/>
              </a:rPr>
              <a:t> </a:t>
            </a:r>
            <a:r>
              <a:rPr lang="en-US" sz="2200" spc="-20" dirty="0">
                <a:latin typeface="Arial"/>
                <a:cs typeface="Arial"/>
              </a:rPr>
              <a:t>d</a:t>
            </a:r>
            <a:r>
              <a:rPr lang="en-US" sz="2200" spc="-5" dirty="0">
                <a:latin typeface="Arial"/>
                <a:cs typeface="Arial"/>
              </a:rPr>
              <a:t>i</a:t>
            </a:r>
            <a:r>
              <a:rPr lang="en-US" sz="2200" spc="-45" dirty="0">
                <a:latin typeface="Arial"/>
                <a:cs typeface="Arial"/>
              </a:rPr>
              <a:t>f</a:t>
            </a:r>
            <a:r>
              <a:rPr lang="en-US" sz="2200" spc="-10" dirty="0">
                <a:latin typeface="Arial"/>
                <a:cs typeface="Arial"/>
              </a:rPr>
              <a:t>fe</a:t>
            </a:r>
            <a:r>
              <a:rPr lang="en-US" sz="2200" spc="-20" dirty="0">
                <a:latin typeface="Arial"/>
                <a:cs typeface="Arial"/>
              </a:rPr>
              <a:t>ren</a:t>
            </a:r>
            <a:r>
              <a:rPr lang="en-US" sz="2200" spc="-10" dirty="0">
                <a:latin typeface="Arial"/>
                <a:cs typeface="Arial"/>
              </a:rPr>
              <a:t>c</a:t>
            </a:r>
            <a:r>
              <a:rPr lang="en-US" sz="2200" spc="-15" dirty="0">
                <a:latin typeface="Arial"/>
                <a:cs typeface="Arial"/>
              </a:rPr>
              <a:t>e</a:t>
            </a:r>
            <a:r>
              <a:rPr lang="en-US" sz="2200" spc="235" dirty="0">
                <a:latin typeface="Times New Roman"/>
                <a:cs typeface="Times New Roman"/>
              </a:rPr>
              <a:t> </a:t>
            </a:r>
            <a:r>
              <a:rPr lang="en-US" sz="2200" spc="-20" dirty="0">
                <a:latin typeface="Arial"/>
                <a:cs typeface="Arial"/>
              </a:rPr>
              <a:t>be</a:t>
            </a:r>
            <a:r>
              <a:rPr lang="en-US" sz="2200" spc="-10" dirty="0">
                <a:latin typeface="Arial"/>
                <a:cs typeface="Arial"/>
              </a:rPr>
              <a:t>t</a:t>
            </a:r>
            <a:r>
              <a:rPr lang="en-US" sz="2200" spc="-20" dirty="0">
                <a:latin typeface="Arial"/>
                <a:cs typeface="Arial"/>
              </a:rPr>
              <a:t>wee</a:t>
            </a:r>
            <a:r>
              <a:rPr lang="en-US" sz="2200" spc="-15" dirty="0">
                <a:latin typeface="Arial"/>
                <a:cs typeface="Arial"/>
              </a:rPr>
              <a:t>n</a:t>
            </a:r>
            <a:r>
              <a:rPr lang="en-US" sz="2200" spc="240" dirty="0">
                <a:latin typeface="Times New Roman"/>
                <a:cs typeface="Times New Roman"/>
              </a:rPr>
              <a:t> </a:t>
            </a:r>
            <a:r>
              <a:rPr lang="en-US" sz="2200" spc="-15" dirty="0">
                <a:latin typeface="Arial"/>
                <a:cs typeface="Arial"/>
              </a:rPr>
              <a:t>the</a:t>
            </a:r>
            <a:endParaRPr lang="en-US" sz="2200" dirty="0">
              <a:latin typeface="Arial"/>
              <a:cs typeface="Arial"/>
            </a:endParaRPr>
          </a:p>
          <a:p>
            <a:pPr marL="12700" marR="5080" algn="just">
              <a:lnSpc>
                <a:spcPct val="200000"/>
              </a:lnSpc>
            </a:pPr>
            <a:r>
              <a:rPr lang="en-US" sz="2200" spc="-10" dirty="0">
                <a:latin typeface="Arial"/>
                <a:cs typeface="Arial"/>
              </a:rPr>
              <a:t>re</a:t>
            </a:r>
            <a:r>
              <a:rPr lang="en-US" sz="2200" dirty="0">
                <a:latin typeface="Arial"/>
                <a:cs typeface="Arial"/>
              </a:rPr>
              <a:t>l</a:t>
            </a:r>
            <a:r>
              <a:rPr lang="en-US" sz="2200" spc="-15" dirty="0">
                <a:latin typeface="Arial"/>
                <a:cs typeface="Arial"/>
              </a:rPr>
              <a:t>at</a:t>
            </a:r>
            <a:r>
              <a:rPr lang="en-US" sz="2200" dirty="0">
                <a:latin typeface="Arial"/>
                <a:cs typeface="Arial"/>
              </a:rPr>
              <a:t>i</a:t>
            </a:r>
            <a:r>
              <a:rPr lang="en-US" sz="2200" spc="-20" dirty="0">
                <a:latin typeface="Arial"/>
                <a:cs typeface="Arial"/>
              </a:rPr>
              <a:t>on</a:t>
            </a:r>
            <a:r>
              <a:rPr lang="en-US" sz="2200" spc="-10" dirty="0">
                <a:latin typeface="Arial"/>
                <a:cs typeface="Arial"/>
              </a:rPr>
              <a:t>a</a:t>
            </a:r>
            <a:r>
              <a:rPr lang="en-US" sz="2200" spc="-5" dirty="0">
                <a:latin typeface="Arial"/>
                <a:cs typeface="Arial"/>
              </a:rPr>
              <a:t>l</a:t>
            </a:r>
            <a:r>
              <a:rPr lang="en-US" sz="2200" dirty="0">
                <a:latin typeface="Times New Roman"/>
                <a:cs typeface="Times New Roman"/>
              </a:rPr>
              <a:t>  </a:t>
            </a:r>
            <a:r>
              <a:rPr lang="en-US" sz="2200" spc="-200" dirty="0">
                <a:latin typeface="Times New Roman"/>
                <a:cs typeface="Times New Roman"/>
              </a:rPr>
              <a:t> </a:t>
            </a:r>
            <a:r>
              <a:rPr lang="en-US" sz="2200" spc="-15" dirty="0">
                <a:latin typeface="Arial"/>
                <a:cs typeface="Arial"/>
              </a:rPr>
              <a:t>and</a:t>
            </a:r>
            <a:r>
              <a:rPr lang="en-US" sz="2200" dirty="0">
                <a:latin typeface="Times New Roman"/>
                <a:cs typeface="Times New Roman"/>
              </a:rPr>
              <a:t>  </a:t>
            </a:r>
            <a:r>
              <a:rPr lang="en-US" sz="2200" spc="-210" dirty="0">
                <a:latin typeface="Times New Roman"/>
                <a:cs typeface="Times New Roman"/>
              </a:rPr>
              <a:t> </a:t>
            </a:r>
            <a:r>
              <a:rPr lang="en-US" sz="2200" spc="-15" dirty="0">
                <a:latin typeface="Arial"/>
                <a:cs typeface="Arial"/>
              </a:rPr>
              <a:t>non</a:t>
            </a:r>
            <a:r>
              <a:rPr lang="en-US" sz="2200" dirty="0">
                <a:latin typeface="Arial"/>
                <a:cs typeface="Arial"/>
              </a:rPr>
              <a:t>-</a:t>
            </a:r>
            <a:r>
              <a:rPr lang="en-US" sz="2200" spc="-10" dirty="0">
                <a:latin typeface="Arial"/>
                <a:cs typeface="Arial"/>
              </a:rPr>
              <a:t>re</a:t>
            </a:r>
            <a:r>
              <a:rPr lang="en-US" sz="2200" dirty="0">
                <a:latin typeface="Arial"/>
                <a:cs typeface="Arial"/>
              </a:rPr>
              <a:t>l</a:t>
            </a:r>
            <a:r>
              <a:rPr lang="en-US" sz="2200" spc="-5" dirty="0">
                <a:latin typeface="Arial"/>
                <a:cs typeface="Arial"/>
              </a:rPr>
              <a:t>a</a:t>
            </a:r>
            <a:r>
              <a:rPr lang="en-US" sz="2200" spc="-10" dirty="0">
                <a:latin typeface="Arial"/>
                <a:cs typeface="Arial"/>
              </a:rPr>
              <a:t>tio</a:t>
            </a:r>
            <a:r>
              <a:rPr lang="en-US" sz="2200" spc="-20" dirty="0">
                <a:latin typeface="Arial"/>
                <a:cs typeface="Arial"/>
              </a:rPr>
              <a:t>na</a:t>
            </a:r>
            <a:r>
              <a:rPr lang="en-US" sz="2200" spc="-5" dirty="0">
                <a:latin typeface="Arial"/>
                <a:cs typeface="Arial"/>
              </a:rPr>
              <a:t>l</a:t>
            </a:r>
            <a:r>
              <a:rPr lang="en-US" sz="2200" dirty="0">
                <a:latin typeface="Times New Roman"/>
                <a:cs typeface="Times New Roman"/>
              </a:rPr>
              <a:t>  </a:t>
            </a:r>
            <a:r>
              <a:rPr lang="en-US" sz="2200" spc="-195" dirty="0">
                <a:latin typeface="Times New Roman"/>
                <a:cs typeface="Times New Roman"/>
              </a:rPr>
              <a:t> </a:t>
            </a:r>
            <a:r>
              <a:rPr lang="en-US" sz="2200" spc="-20" dirty="0">
                <a:latin typeface="Arial"/>
                <a:cs typeface="Arial"/>
              </a:rPr>
              <a:t>da</a:t>
            </a:r>
            <a:r>
              <a:rPr lang="en-US" sz="2200" spc="-10" dirty="0">
                <a:latin typeface="Arial"/>
                <a:cs typeface="Arial"/>
              </a:rPr>
              <a:t>t</a:t>
            </a:r>
            <a:r>
              <a:rPr lang="en-US" sz="2200" spc="-20" dirty="0">
                <a:latin typeface="Arial"/>
                <a:cs typeface="Arial"/>
              </a:rPr>
              <a:t>ab</a:t>
            </a:r>
            <a:r>
              <a:rPr lang="en-US" sz="2200" spc="-10" dirty="0">
                <a:latin typeface="Arial"/>
                <a:cs typeface="Arial"/>
              </a:rPr>
              <a:t>a</a:t>
            </a:r>
            <a:r>
              <a:rPr lang="en-US" sz="2200" spc="-15" dirty="0">
                <a:latin typeface="Arial"/>
                <a:cs typeface="Arial"/>
              </a:rPr>
              <a:t>s</a:t>
            </a:r>
            <a:r>
              <a:rPr lang="en-US" sz="2200" spc="-10" dirty="0">
                <a:latin typeface="Arial"/>
                <a:cs typeface="Arial"/>
              </a:rPr>
              <a:t>e</a:t>
            </a:r>
            <a:r>
              <a:rPr lang="en-US" sz="2200" dirty="0">
                <a:latin typeface="Arial"/>
                <a:cs typeface="Arial"/>
              </a:rPr>
              <a:t>s</a:t>
            </a:r>
            <a:r>
              <a:rPr lang="en-US" sz="2200" spc="-10" dirty="0">
                <a:latin typeface="Arial"/>
                <a:cs typeface="Arial"/>
              </a:rPr>
              <a:t>:</a:t>
            </a:r>
            <a:r>
              <a:rPr lang="en-US" sz="2200" spc="-10" dirty="0">
                <a:latin typeface="Times New Roman"/>
                <a:cs typeface="Times New Roman"/>
              </a:rPr>
              <a:t> </a:t>
            </a:r>
            <a:r>
              <a:rPr lang="en-US" sz="2200" spc="-10" dirty="0">
                <a:solidFill>
                  <a:srgbClr val="0004FF"/>
                </a:solidFill>
                <a:latin typeface="Arial"/>
                <a:cs typeface="Arial"/>
              </a:rPr>
              <a:t>re</a:t>
            </a:r>
            <a:r>
              <a:rPr lang="en-US" sz="2200" dirty="0">
                <a:solidFill>
                  <a:srgbClr val="0004FF"/>
                </a:solidFill>
                <a:latin typeface="Arial"/>
                <a:cs typeface="Arial"/>
              </a:rPr>
              <a:t>l</a:t>
            </a:r>
            <a:r>
              <a:rPr lang="en-US" sz="2200" spc="-15" dirty="0">
                <a:solidFill>
                  <a:srgbClr val="0004FF"/>
                </a:solidFill>
                <a:latin typeface="Arial"/>
                <a:cs typeface="Arial"/>
              </a:rPr>
              <a:t>at</a:t>
            </a:r>
            <a:r>
              <a:rPr lang="en-US" sz="2200" dirty="0">
                <a:solidFill>
                  <a:srgbClr val="0004FF"/>
                </a:solidFill>
                <a:latin typeface="Arial"/>
                <a:cs typeface="Arial"/>
              </a:rPr>
              <a:t>i</a:t>
            </a:r>
            <a:r>
              <a:rPr lang="en-US" sz="2200" spc="-20" dirty="0">
                <a:solidFill>
                  <a:srgbClr val="0004FF"/>
                </a:solidFill>
                <a:latin typeface="Arial"/>
                <a:cs typeface="Arial"/>
              </a:rPr>
              <a:t>on</a:t>
            </a:r>
            <a:r>
              <a:rPr lang="en-US" sz="2200" spc="-10" dirty="0">
                <a:solidFill>
                  <a:srgbClr val="0004FF"/>
                </a:solidFill>
                <a:latin typeface="Arial"/>
                <a:cs typeface="Arial"/>
              </a:rPr>
              <a:t>a</a:t>
            </a:r>
            <a:r>
              <a:rPr lang="en-US" sz="2200" spc="-5" dirty="0">
                <a:solidFill>
                  <a:srgbClr val="0004FF"/>
                </a:solidFill>
                <a:latin typeface="Arial"/>
                <a:cs typeface="Arial"/>
              </a:rPr>
              <a:t>l</a:t>
            </a:r>
            <a:r>
              <a:rPr lang="en-US" sz="2200" dirty="0">
                <a:solidFill>
                  <a:srgbClr val="0004FF"/>
                </a:solidFill>
                <a:latin typeface="Times New Roman"/>
                <a:cs typeface="Times New Roman"/>
              </a:rPr>
              <a:t> </a:t>
            </a:r>
            <a:r>
              <a:rPr lang="en-US" sz="2200" spc="190" dirty="0">
                <a:solidFill>
                  <a:srgbClr val="0004FF"/>
                </a:solidFill>
                <a:latin typeface="Times New Roman"/>
                <a:cs typeface="Times New Roman"/>
              </a:rPr>
              <a:t> </a:t>
            </a:r>
            <a:r>
              <a:rPr lang="en-US" sz="2200" spc="-20" dirty="0">
                <a:solidFill>
                  <a:srgbClr val="0004FF"/>
                </a:solidFill>
                <a:latin typeface="Arial"/>
                <a:cs typeface="Arial"/>
              </a:rPr>
              <a:t>da</a:t>
            </a:r>
            <a:r>
              <a:rPr lang="en-US" sz="2200" spc="-10" dirty="0">
                <a:solidFill>
                  <a:srgbClr val="0004FF"/>
                </a:solidFill>
                <a:latin typeface="Arial"/>
                <a:cs typeface="Arial"/>
              </a:rPr>
              <a:t>t</a:t>
            </a:r>
            <a:r>
              <a:rPr lang="en-US" sz="2200" spc="-20" dirty="0">
                <a:solidFill>
                  <a:srgbClr val="0004FF"/>
                </a:solidFill>
                <a:latin typeface="Arial"/>
                <a:cs typeface="Arial"/>
              </a:rPr>
              <a:t>ab</a:t>
            </a:r>
            <a:r>
              <a:rPr lang="en-US" sz="2200" spc="-10" dirty="0">
                <a:solidFill>
                  <a:srgbClr val="0004FF"/>
                </a:solidFill>
                <a:latin typeface="Arial"/>
                <a:cs typeface="Arial"/>
              </a:rPr>
              <a:t>a</a:t>
            </a:r>
            <a:r>
              <a:rPr lang="en-US" sz="2200" spc="-15" dirty="0">
                <a:solidFill>
                  <a:srgbClr val="0004FF"/>
                </a:solidFill>
                <a:latin typeface="Arial"/>
                <a:cs typeface="Arial"/>
              </a:rPr>
              <a:t>s</a:t>
            </a:r>
            <a:r>
              <a:rPr lang="en-US" sz="2200" spc="-10" dirty="0">
                <a:solidFill>
                  <a:srgbClr val="0004FF"/>
                </a:solidFill>
                <a:latin typeface="Arial"/>
                <a:cs typeface="Arial"/>
              </a:rPr>
              <a:t>e</a:t>
            </a:r>
            <a:r>
              <a:rPr lang="en-US" sz="2200" spc="-15" dirty="0">
                <a:solidFill>
                  <a:srgbClr val="0004FF"/>
                </a:solidFill>
                <a:latin typeface="Arial"/>
                <a:cs typeface="Arial"/>
              </a:rPr>
              <a:t>s</a:t>
            </a:r>
            <a:r>
              <a:rPr lang="en-US" sz="2200" dirty="0">
                <a:solidFill>
                  <a:srgbClr val="0004FF"/>
                </a:solidFill>
                <a:latin typeface="Times New Roman"/>
                <a:cs typeface="Times New Roman"/>
              </a:rPr>
              <a:t> </a:t>
            </a:r>
            <a:r>
              <a:rPr lang="en-US" sz="2200" spc="200" dirty="0">
                <a:solidFill>
                  <a:srgbClr val="0004FF"/>
                </a:solidFill>
                <a:latin typeface="Times New Roman"/>
                <a:cs typeface="Times New Roman"/>
              </a:rPr>
              <a:t> </a:t>
            </a:r>
            <a:r>
              <a:rPr lang="en-US" sz="2200" spc="-10" dirty="0">
                <a:latin typeface="Arial"/>
                <a:cs typeface="Arial"/>
              </a:rPr>
              <a:t>st</a:t>
            </a:r>
            <a:r>
              <a:rPr lang="en-US" sz="2200" spc="-15" dirty="0">
                <a:latin typeface="Arial"/>
                <a:cs typeface="Arial"/>
              </a:rPr>
              <a:t>ore</a:t>
            </a:r>
            <a:r>
              <a:rPr lang="en-US" sz="2200" dirty="0">
                <a:latin typeface="Times New Roman"/>
                <a:cs typeface="Times New Roman"/>
              </a:rPr>
              <a:t> </a:t>
            </a:r>
            <a:r>
              <a:rPr lang="en-US" sz="2200" spc="190" dirty="0">
                <a:latin typeface="Times New Roman"/>
                <a:cs typeface="Times New Roman"/>
              </a:rPr>
              <a:t> </a:t>
            </a:r>
            <a:r>
              <a:rPr lang="en-US" sz="2200" spc="-20" dirty="0">
                <a:latin typeface="Arial"/>
                <a:cs typeface="Arial"/>
              </a:rPr>
              <a:t>da</a:t>
            </a:r>
            <a:r>
              <a:rPr lang="en-US" sz="2200" spc="-10" dirty="0">
                <a:latin typeface="Arial"/>
                <a:cs typeface="Arial"/>
              </a:rPr>
              <a:t>ta</a:t>
            </a:r>
            <a:r>
              <a:rPr lang="en-US" sz="2200" dirty="0">
                <a:latin typeface="Times New Roman"/>
                <a:cs typeface="Times New Roman"/>
              </a:rPr>
              <a:t> </a:t>
            </a:r>
            <a:r>
              <a:rPr lang="en-US" sz="2200" spc="185" dirty="0">
                <a:latin typeface="Times New Roman"/>
                <a:cs typeface="Times New Roman"/>
              </a:rPr>
              <a:t> </a:t>
            </a:r>
            <a:r>
              <a:rPr lang="en-US" sz="2200" spc="-10" dirty="0">
                <a:latin typeface="Arial"/>
                <a:cs typeface="Arial"/>
              </a:rPr>
              <a:t>in</a:t>
            </a:r>
            <a:r>
              <a:rPr lang="en-US" sz="2200" dirty="0">
                <a:latin typeface="Times New Roman"/>
                <a:cs typeface="Times New Roman"/>
              </a:rPr>
              <a:t> </a:t>
            </a:r>
            <a:r>
              <a:rPr lang="en-US" sz="2200" spc="195" dirty="0">
                <a:latin typeface="Times New Roman"/>
                <a:cs typeface="Times New Roman"/>
              </a:rPr>
              <a:t> </a:t>
            </a:r>
            <a:r>
              <a:rPr lang="en-US" sz="2200" spc="-10" dirty="0">
                <a:latin typeface="Arial"/>
                <a:cs typeface="Arial"/>
              </a:rPr>
              <a:t>ro</a:t>
            </a:r>
            <a:r>
              <a:rPr lang="en-US" sz="2200" spc="-20" dirty="0">
                <a:latin typeface="Arial"/>
                <a:cs typeface="Arial"/>
              </a:rPr>
              <a:t>ws</a:t>
            </a:r>
            <a:r>
              <a:rPr lang="en-US" sz="2200" spc="-15" dirty="0">
                <a:latin typeface="Times New Roman"/>
                <a:cs typeface="Times New Roman"/>
              </a:rPr>
              <a:t> </a:t>
            </a:r>
            <a:r>
              <a:rPr lang="en-US" sz="2200" spc="-15" dirty="0">
                <a:latin typeface="Arial"/>
                <a:cs typeface="Arial"/>
              </a:rPr>
              <a:t>and</a:t>
            </a:r>
            <a:r>
              <a:rPr lang="en-US" sz="2200" dirty="0">
                <a:latin typeface="Times New Roman"/>
                <a:cs typeface="Times New Roman"/>
              </a:rPr>
              <a:t>  </a:t>
            </a:r>
            <a:r>
              <a:rPr lang="en-US" sz="2200" spc="-140" dirty="0">
                <a:latin typeface="Times New Roman"/>
                <a:cs typeface="Times New Roman"/>
              </a:rPr>
              <a:t> </a:t>
            </a:r>
            <a:r>
              <a:rPr lang="en-US" sz="2200" spc="-15" dirty="0">
                <a:latin typeface="Arial"/>
                <a:cs typeface="Arial"/>
              </a:rPr>
              <a:t>c</a:t>
            </a:r>
            <a:r>
              <a:rPr lang="en-US" sz="2200" spc="-10" dirty="0">
                <a:latin typeface="Arial"/>
                <a:cs typeface="Arial"/>
              </a:rPr>
              <a:t>ol</a:t>
            </a:r>
            <a:r>
              <a:rPr lang="en-US" sz="2200" spc="-15" dirty="0">
                <a:latin typeface="Arial"/>
                <a:cs typeface="Arial"/>
              </a:rPr>
              <a:t>umns</a:t>
            </a:r>
            <a:r>
              <a:rPr lang="en-US" sz="2200" dirty="0">
                <a:latin typeface="Times New Roman"/>
                <a:cs typeface="Times New Roman"/>
              </a:rPr>
              <a:t>  </a:t>
            </a:r>
            <a:r>
              <a:rPr lang="en-US" sz="2200" spc="-130" dirty="0">
                <a:latin typeface="Times New Roman"/>
                <a:cs typeface="Times New Roman"/>
              </a:rPr>
              <a:t> </a:t>
            </a:r>
            <a:r>
              <a:rPr lang="en-US" sz="2200" spc="-15" dirty="0">
                <a:latin typeface="Arial"/>
                <a:cs typeface="Arial"/>
              </a:rPr>
              <a:t>like</a:t>
            </a:r>
            <a:r>
              <a:rPr lang="en-US" sz="2200" dirty="0">
                <a:latin typeface="Times New Roman"/>
                <a:cs typeface="Times New Roman"/>
              </a:rPr>
              <a:t>  </a:t>
            </a:r>
            <a:r>
              <a:rPr lang="en-US" sz="2200" spc="-130" dirty="0">
                <a:latin typeface="Times New Roman"/>
                <a:cs typeface="Times New Roman"/>
              </a:rPr>
              <a:t> </a:t>
            </a:r>
            <a:r>
              <a:rPr lang="en-US" sz="2200" spc="-15" dirty="0">
                <a:latin typeface="Arial"/>
                <a:cs typeface="Arial"/>
              </a:rPr>
              <a:t>a</a:t>
            </a:r>
            <a:r>
              <a:rPr lang="en-US" sz="2200" dirty="0">
                <a:latin typeface="Times New Roman"/>
                <a:cs typeface="Times New Roman"/>
              </a:rPr>
              <a:t>  </a:t>
            </a:r>
            <a:r>
              <a:rPr lang="en-US" sz="2200" spc="-150" dirty="0">
                <a:latin typeface="Times New Roman"/>
                <a:cs typeface="Times New Roman"/>
              </a:rPr>
              <a:t> </a:t>
            </a:r>
            <a:r>
              <a:rPr lang="en-US" sz="2200" spc="-15" dirty="0">
                <a:latin typeface="Arial"/>
                <a:cs typeface="Arial"/>
              </a:rPr>
              <a:t>s</a:t>
            </a:r>
            <a:r>
              <a:rPr lang="en-US" sz="2200" spc="-10" dirty="0">
                <a:latin typeface="Arial"/>
                <a:cs typeface="Arial"/>
              </a:rPr>
              <a:t>p</a:t>
            </a:r>
            <a:r>
              <a:rPr lang="en-US" sz="2200" spc="-15" dirty="0">
                <a:latin typeface="Arial"/>
                <a:cs typeface="Arial"/>
              </a:rPr>
              <a:t>rea</a:t>
            </a:r>
            <a:r>
              <a:rPr lang="en-US" sz="2200" spc="-20" dirty="0">
                <a:latin typeface="Arial"/>
                <a:cs typeface="Arial"/>
              </a:rPr>
              <a:t>d</a:t>
            </a:r>
            <a:r>
              <a:rPr lang="en-US" sz="2200" spc="-10" dirty="0">
                <a:latin typeface="Arial"/>
                <a:cs typeface="Arial"/>
              </a:rPr>
              <a:t>s</a:t>
            </a:r>
            <a:r>
              <a:rPr lang="en-US" sz="2200" spc="-20" dirty="0">
                <a:latin typeface="Arial"/>
                <a:cs typeface="Arial"/>
              </a:rPr>
              <a:t>he</a:t>
            </a:r>
            <a:r>
              <a:rPr lang="en-US" sz="2200" spc="-10" dirty="0">
                <a:latin typeface="Arial"/>
                <a:cs typeface="Arial"/>
              </a:rPr>
              <a:t>et</a:t>
            </a:r>
            <a:r>
              <a:rPr lang="en-US" sz="2200" dirty="0">
                <a:latin typeface="Times New Roman"/>
                <a:cs typeface="Times New Roman"/>
              </a:rPr>
              <a:t>  </a:t>
            </a:r>
            <a:r>
              <a:rPr lang="en-US" sz="2200" spc="-130" dirty="0">
                <a:latin typeface="Times New Roman"/>
                <a:cs typeface="Times New Roman"/>
              </a:rPr>
              <a:t> </a:t>
            </a:r>
            <a:r>
              <a:rPr lang="en-US" sz="2200" spc="-20" dirty="0">
                <a:latin typeface="Arial"/>
                <a:cs typeface="Arial"/>
              </a:rPr>
              <a:t>wh</a:t>
            </a:r>
            <a:r>
              <a:rPr lang="en-US" sz="2200" dirty="0">
                <a:latin typeface="Arial"/>
                <a:cs typeface="Arial"/>
              </a:rPr>
              <a:t>i</a:t>
            </a:r>
            <a:r>
              <a:rPr lang="en-US" sz="2200" spc="-15" dirty="0">
                <a:latin typeface="Arial"/>
                <a:cs typeface="Arial"/>
              </a:rPr>
              <a:t>le</a:t>
            </a:r>
            <a:r>
              <a:rPr lang="en-US" sz="2200" spc="-15" dirty="0">
                <a:latin typeface="Times New Roman"/>
                <a:cs typeface="Times New Roman"/>
              </a:rPr>
              <a:t> </a:t>
            </a:r>
            <a:r>
              <a:rPr lang="en-US" sz="2200" spc="-15" dirty="0">
                <a:solidFill>
                  <a:srgbClr val="0004FF"/>
                </a:solidFill>
                <a:latin typeface="Arial"/>
                <a:cs typeface="Arial"/>
              </a:rPr>
              <a:t>non-re</a:t>
            </a:r>
            <a:r>
              <a:rPr lang="en-US" sz="2200" dirty="0">
                <a:solidFill>
                  <a:srgbClr val="0004FF"/>
                </a:solidFill>
                <a:latin typeface="Arial"/>
                <a:cs typeface="Arial"/>
              </a:rPr>
              <a:t>l</a:t>
            </a:r>
            <a:r>
              <a:rPr lang="en-US" sz="2200" spc="-15" dirty="0">
                <a:solidFill>
                  <a:srgbClr val="0004FF"/>
                </a:solidFill>
                <a:latin typeface="Arial"/>
                <a:cs typeface="Arial"/>
              </a:rPr>
              <a:t>at</a:t>
            </a:r>
            <a:r>
              <a:rPr lang="en-US" sz="2200" dirty="0">
                <a:solidFill>
                  <a:srgbClr val="0004FF"/>
                </a:solidFill>
                <a:latin typeface="Arial"/>
                <a:cs typeface="Arial"/>
              </a:rPr>
              <a:t>i</a:t>
            </a:r>
            <a:r>
              <a:rPr lang="en-US" sz="2200" spc="-20" dirty="0">
                <a:solidFill>
                  <a:srgbClr val="0004FF"/>
                </a:solidFill>
                <a:latin typeface="Arial"/>
                <a:cs typeface="Arial"/>
              </a:rPr>
              <a:t>o</a:t>
            </a:r>
            <a:r>
              <a:rPr lang="en-US" sz="2200" dirty="0">
                <a:solidFill>
                  <a:srgbClr val="0004FF"/>
                </a:solidFill>
                <a:latin typeface="Arial"/>
                <a:cs typeface="Arial"/>
              </a:rPr>
              <a:t>n</a:t>
            </a:r>
            <a:r>
              <a:rPr lang="en-US" sz="2200" spc="-20" dirty="0">
                <a:solidFill>
                  <a:srgbClr val="0004FF"/>
                </a:solidFill>
                <a:latin typeface="Arial"/>
                <a:cs typeface="Arial"/>
              </a:rPr>
              <a:t>a</a:t>
            </a:r>
            <a:r>
              <a:rPr lang="en-US" sz="2200" spc="-5" dirty="0">
                <a:solidFill>
                  <a:srgbClr val="0004FF"/>
                </a:solidFill>
                <a:latin typeface="Arial"/>
                <a:cs typeface="Arial"/>
              </a:rPr>
              <a:t>l</a:t>
            </a:r>
            <a:r>
              <a:rPr lang="en-US" sz="2200" spc="204" dirty="0">
                <a:solidFill>
                  <a:srgbClr val="0004FF"/>
                </a:solidFill>
                <a:latin typeface="Times New Roman"/>
                <a:cs typeface="Times New Roman"/>
              </a:rPr>
              <a:t> </a:t>
            </a:r>
            <a:r>
              <a:rPr lang="en-US" sz="2200" spc="-20" dirty="0">
                <a:solidFill>
                  <a:srgbClr val="0004FF"/>
                </a:solidFill>
                <a:latin typeface="Arial"/>
                <a:cs typeface="Arial"/>
              </a:rPr>
              <a:t>da</a:t>
            </a:r>
            <a:r>
              <a:rPr lang="en-US" sz="2200" spc="-10" dirty="0">
                <a:solidFill>
                  <a:srgbClr val="0004FF"/>
                </a:solidFill>
                <a:latin typeface="Arial"/>
                <a:cs typeface="Arial"/>
              </a:rPr>
              <a:t>t</a:t>
            </a:r>
            <a:r>
              <a:rPr lang="en-US" sz="2200" spc="-20" dirty="0">
                <a:solidFill>
                  <a:srgbClr val="0004FF"/>
                </a:solidFill>
                <a:latin typeface="Arial"/>
                <a:cs typeface="Arial"/>
              </a:rPr>
              <a:t>ab</a:t>
            </a:r>
            <a:r>
              <a:rPr lang="en-US" sz="2200" spc="-10" dirty="0">
                <a:solidFill>
                  <a:srgbClr val="0004FF"/>
                </a:solidFill>
                <a:latin typeface="Arial"/>
                <a:cs typeface="Arial"/>
              </a:rPr>
              <a:t>a</a:t>
            </a:r>
            <a:r>
              <a:rPr lang="en-US" sz="2200" spc="-15" dirty="0">
                <a:solidFill>
                  <a:srgbClr val="0004FF"/>
                </a:solidFill>
                <a:latin typeface="Arial"/>
                <a:cs typeface="Arial"/>
              </a:rPr>
              <a:t>s</a:t>
            </a:r>
            <a:r>
              <a:rPr lang="en-US" sz="2200" spc="-10" dirty="0">
                <a:solidFill>
                  <a:srgbClr val="0004FF"/>
                </a:solidFill>
                <a:latin typeface="Arial"/>
                <a:cs typeface="Arial"/>
              </a:rPr>
              <a:t>e</a:t>
            </a:r>
            <a:r>
              <a:rPr lang="en-US" sz="2200" spc="-15" dirty="0">
                <a:solidFill>
                  <a:srgbClr val="0004FF"/>
                </a:solidFill>
                <a:latin typeface="Arial"/>
                <a:cs typeface="Arial"/>
              </a:rPr>
              <a:t>s</a:t>
            </a:r>
            <a:r>
              <a:rPr lang="en-US" sz="2200" spc="210" dirty="0">
                <a:solidFill>
                  <a:srgbClr val="0004FF"/>
                </a:solidFill>
                <a:latin typeface="Times New Roman"/>
                <a:cs typeface="Times New Roman"/>
              </a:rPr>
              <a:t> </a:t>
            </a:r>
            <a:r>
              <a:rPr lang="en-US" sz="2200" spc="-10" dirty="0">
                <a:latin typeface="Arial"/>
                <a:cs typeface="Arial"/>
              </a:rPr>
              <a:t>st</a:t>
            </a:r>
            <a:r>
              <a:rPr lang="en-US" sz="2200" spc="-15" dirty="0">
                <a:latin typeface="Arial"/>
                <a:cs typeface="Arial"/>
              </a:rPr>
              <a:t>ore</a:t>
            </a:r>
            <a:r>
              <a:rPr lang="en-US" sz="2200" spc="200" dirty="0">
                <a:latin typeface="Times New Roman"/>
                <a:cs typeface="Times New Roman"/>
              </a:rPr>
              <a:t> </a:t>
            </a:r>
            <a:r>
              <a:rPr lang="en-US" sz="2200" spc="-20" dirty="0">
                <a:latin typeface="Arial"/>
                <a:cs typeface="Arial"/>
              </a:rPr>
              <a:t>da</a:t>
            </a:r>
            <a:r>
              <a:rPr lang="en-US" sz="2200" spc="-10" dirty="0">
                <a:latin typeface="Arial"/>
                <a:cs typeface="Arial"/>
              </a:rPr>
              <a:t>ta</a:t>
            </a:r>
            <a:r>
              <a:rPr lang="en-US" sz="2200" spc="210" dirty="0">
                <a:latin typeface="Times New Roman"/>
                <a:cs typeface="Times New Roman"/>
              </a:rPr>
              <a:t> </a:t>
            </a:r>
            <a:r>
              <a:rPr lang="en-US" sz="2200" spc="-15" dirty="0">
                <a:latin typeface="Arial"/>
                <a:cs typeface="Arial"/>
              </a:rPr>
              <a:t>d</a:t>
            </a:r>
            <a:r>
              <a:rPr lang="en-US" sz="2200" spc="-10" dirty="0">
                <a:latin typeface="Arial"/>
                <a:cs typeface="Arial"/>
              </a:rPr>
              <a:t>o</a:t>
            </a:r>
            <a:r>
              <a:rPr lang="en-US" sz="2200" spc="-15" dirty="0">
                <a:latin typeface="Arial"/>
                <a:cs typeface="Arial"/>
              </a:rPr>
              <a:t>n</a:t>
            </a:r>
            <a:r>
              <a:rPr lang="en-US" sz="2200" dirty="0">
                <a:latin typeface="Arial"/>
                <a:cs typeface="Arial"/>
              </a:rPr>
              <a:t>’</a:t>
            </a:r>
            <a:r>
              <a:rPr lang="en-US" sz="2200" spc="-10" dirty="0">
                <a:latin typeface="Arial"/>
                <a:cs typeface="Arial"/>
              </a:rPr>
              <a:t>t, </a:t>
            </a:r>
            <a:r>
              <a:rPr lang="en-US" sz="2200" spc="-20" dirty="0">
                <a:latin typeface="Arial"/>
                <a:cs typeface="Arial"/>
              </a:rPr>
              <a:t>us</a:t>
            </a:r>
            <a:r>
              <a:rPr lang="en-US" sz="2200" dirty="0">
                <a:latin typeface="Arial"/>
                <a:cs typeface="Arial"/>
              </a:rPr>
              <a:t>i</a:t>
            </a:r>
            <a:r>
              <a:rPr lang="en-US" sz="2200" spc="-20" dirty="0">
                <a:latin typeface="Arial"/>
                <a:cs typeface="Arial"/>
              </a:rPr>
              <a:t>n</a:t>
            </a:r>
            <a:r>
              <a:rPr lang="en-US" sz="2200" spc="-15" dirty="0">
                <a:latin typeface="Arial"/>
                <a:cs typeface="Arial"/>
              </a:rPr>
              <a:t>g</a:t>
            </a:r>
            <a:r>
              <a:rPr lang="en-US" sz="2200" spc="100" dirty="0">
                <a:latin typeface="Times New Roman"/>
                <a:cs typeface="Times New Roman"/>
              </a:rPr>
              <a:t> </a:t>
            </a:r>
            <a:r>
              <a:rPr lang="en-US" sz="2200" spc="-15" dirty="0">
                <a:latin typeface="Arial"/>
                <a:cs typeface="Arial"/>
              </a:rPr>
              <a:t>a</a:t>
            </a:r>
            <a:r>
              <a:rPr lang="en-US" sz="2200" spc="95" dirty="0">
                <a:latin typeface="Times New Roman"/>
                <a:cs typeface="Times New Roman"/>
              </a:rPr>
              <a:t> </a:t>
            </a:r>
            <a:r>
              <a:rPr lang="en-US" sz="2200" spc="-15" dirty="0">
                <a:latin typeface="Arial"/>
                <a:cs typeface="Arial"/>
              </a:rPr>
              <a:t>storage</a:t>
            </a:r>
            <a:r>
              <a:rPr lang="en-US" sz="2200" spc="105" dirty="0">
                <a:latin typeface="Times New Roman"/>
                <a:cs typeface="Times New Roman"/>
              </a:rPr>
              <a:t> </a:t>
            </a:r>
            <a:r>
              <a:rPr lang="en-US" sz="2200" spc="-20" dirty="0">
                <a:latin typeface="Arial"/>
                <a:cs typeface="Arial"/>
              </a:rPr>
              <a:t>m</a:t>
            </a:r>
            <a:r>
              <a:rPr lang="en-US" sz="2200" spc="-10" dirty="0">
                <a:latin typeface="Arial"/>
                <a:cs typeface="Arial"/>
              </a:rPr>
              <a:t>o</a:t>
            </a:r>
            <a:r>
              <a:rPr lang="en-US" sz="2200" spc="-20" dirty="0">
                <a:latin typeface="Arial"/>
                <a:cs typeface="Arial"/>
              </a:rPr>
              <a:t>de</a:t>
            </a:r>
            <a:r>
              <a:rPr lang="en-US" sz="2200" spc="-5" dirty="0">
                <a:latin typeface="Arial"/>
                <a:cs typeface="Arial"/>
              </a:rPr>
              <a:t>l</a:t>
            </a:r>
            <a:r>
              <a:rPr lang="en-US" sz="2200" spc="105" dirty="0">
                <a:latin typeface="Times New Roman"/>
                <a:cs typeface="Times New Roman"/>
              </a:rPr>
              <a:t> </a:t>
            </a:r>
            <a:r>
              <a:rPr lang="en-US" sz="2200" spc="-5" dirty="0">
                <a:latin typeface="Arial"/>
                <a:cs typeface="Arial"/>
              </a:rPr>
              <a:t>(</a:t>
            </a:r>
            <a:r>
              <a:rPr lang="en-US" sz="2200" spc="-20" dirty="0">
                <a:latin typeface="Arial"/>
                <a:cs typeface="Arial"/>
              </a:rPr>
              <a:t>on</a:t>
            </a:r>
            <a:r>
              <a:rPr lang="en-US" sz="2200" spc="-15" dirty="0">
                <a:latin typeface="Arial"/>
                <a:cs typeface="Arial"/>
              </a:rPr>
              <a:t>e</a:t>
            </a:r>
            <a:r>
              <a:rPr lang="en-US" sz="2200" spc="105" dirty="0">
                <a:latin typeface="Times New Roman"/>
                <a:cs typeface="Times New Roman"/>
              </a:rPr>
              <a:t> </a:t>
            </a:r>
            <a:r>
              <a:rPr lang="en-US" sz="2200" spc="-10" dirty="0">
                <a:latin typeface="Arial"/>
                <a:cs typeface="Arial"/>
              </a:rPr>
              <a:t>of</a:t>
            </a:r>
            <a:r>
              <a:rPr lang="en-US" sz="2200" spc="95" dirty="0">
                <a:latin typeface="Times New Roman"/>
                <a:cs typeface="Times New Roman"/>
              </a:rPr>
              <a:t> </a:t>
            </a:r>
            <a:r>
              <a:rPr lang="en-US" sz="2200" spc="-15" dirty="0">
                <a:latin typeface="Arial"/>
                <a:cs typeface="Arial"/>
              </a:rPr>
              <a:t>fou</a:t>
            </a:r>
            <a:r>
              <a:rPr lang="en-US" sz="2200" dirty="0">
                <a:latin typeface="Arial"/>
                <a:cs typeface="Arial"/>
              </a:rPr>
              <a:t>r</a:t>
            </a:r>
            <a:r>
              <a:rPr lang="en-US" sz="2200" spc="-10" dirty="0">
                <a:latin typeface="Arial"/>
                <a:cs typeface="Arial"/>
              </a:rPr>
              <a:t>)</a:t>
            </a:r>
            <a:r>
              <a:rPr lang="en-US" sz="2200" spc="110" dirty="0">
                <a:latin typeface="Times New Roman"/>
                <a:cs typeface="Times New Roman"/>
              </a:rPr>
              <a:t> </a:t>
            </a:r>
            <a:r>
              <a:rPr lang="en-US" sz="2200" spc="-10" dirty="0">
                <a:latin typeface="Arial"/>
                <a:cs typeface="Arial"/>
              </a:rPr>
              <a:t>that</a:t>
            </a:r>
            <a:r>
              <a:rPr lang="en-US" sz="2200" spc="100" dirty="0">
                <a:latin typeface="Times New Roman"/>
                <a:cs typeface="Times New Roman"/>
              </a:rPr>
              <a:t> </a:t>
            </a:r>
            <a:r>
              <a:rPr lang="en-US" sz="2200" spc="-10" dirty="0">
                <a:latin typeface="Arial"/>
                <a:cs typeface="Arial"/>
              </a:rPr>
              <a:t>is</a:t>
            </a:r>
            <a:r>
              <a:rPr lang="en-US" sz="2200" spc="-10" dirty="0">
                <a:latin typeface="Times New Roman"/>
                <a:cs typeface="Times New Roman"/>
              </a:rPr>
              <a:t> </a:t>
            </a:r>
            <a:r>
              <a:rPr lang="en-US" sz="2200" spc="-20" dirty="0">
                <a:latin typeface="Arial"/>
                <a:cs typeface="Arial"/>
              </a:rPr>
              <a:t>be</a:t>
            </a:r>
            <a:r>
              <a:rPr lang="en-US" sz="2200" spc="-10" dirty="0">
                <a:latin typeface="Arial"/>
                <a:cs typeface="Arial"/>
              </a:rPr>
              <a:t>st</a:t>
            </a:r>
            <a:r>
              <a:rPr lang="en-US" sz="2200" spc="65" dirty="0">
                <a:latin typeface="Times New Roman"/>
                <a:cs typeface="Times New Roman"/>
              </a:rPr>
              <a:t> </a:t>
            </a:r>
            <a:r>
              <a:rPr lang="en-US" sz="2200" spc="-15" dirty="0">
                <a:latin typeface="Arial"/>
                <a:cs typeface="Arial"/>
              </a:rPr>
              <a:t>s</a:t>
            </a:r>
            <a:r>
              <a:rPr lang="en-US" sz="2200" spc="-10" dirty="0">
                <a:latin typeface="Arial"/>
                <a:cs typeface="Arial"/>
              </a:rPr>
              <a:t>u</a:t>
            </a:r>
            <a:r>
              <a:rPr lang="en-US" sz="2200" spc="-15" dirty="0">
                <a:latin typeface="Arial"/>
                <a:cs typeface="Arial"/>
              </a:rPr>
              <a:t>it</a:t>
            </a:r>
            <a:r>
              <a:rPr lang="en-US" sz="2200" spc="-10" dirty="0">
                <a:latin typeface="Arial"/>
                <a:cs typeface="Arial"/>
              </a:rPr>
              <a:t>e</a:t>
            </a:r>
            <a:r>
              <a:rPr lang="en-US" sz="2200" spc="-15" dirty="0">
                <a:latin typeface="Arial"/>
                <a:cs typeface="Arial"/>
              </a:rPr>
              <a:t>d</a:t>
            </a:r>
            <a:r>
              <a:rPr lang="en-US" sz="2200" spc="65" dirty="0">
                <a:latin typeface="Times New Roman"/>
                <a:cs typeface="Times New Roman"/>
              </a:rPr>
              <a:t> </a:t>
            </a:r>
            <a:r>
              <a:rPr lang="en-US" sz="2200" spc="-10" dirty="0">
                <a:latin typeface="Arial"/>
                <a:cs typeface="Arial"/>
              </a:rPr>
              <a:t>for</a:t>
            </a:r>
            <a:r>
              <a:rPr lang="en-US" sz="2200" spc="65" dirty="0">
                <a:latin typeface="Times New Roman"/>
                <a:cs typeface="Times New Roman"/>
              </a:rPr>
              <a:t> </a:t>
            </a:r>
            <a:r>
              <a:rPr lang="en-US" sz="2200" spc="-15" dirty="0">
                <a:latin typeface="Arial"/>
                <a:cs typeface="Arial"/>
              </a:rPr>
              <a:t>the</a:t>
            </a:r>
            <a:r>
              <a:rPr lang="en-US" sz="2200" spc="70" dirty="0">
                <a:latin typeface="Times New Roman"/>
                <a:cs typeface="Times New Roman"/>
              </a:rPr>
              <a:t> </a:t>
            </a:r>
            <a:r>
              <a:rPr lang="en-US" sz="2200" spc="-15" dirty="0">
                <a:latin typeface="Arial"/>
                <a:cs typeface="Arial"/>
              </a:rPr>
              <a:t>type</a:t>
            </a:r>
            <a:r>
              <a:rPr lang="en-US" sz="2200" spc="70" dirty="0">
                <a:latin typeface="Times New Roman"/>
                <a:cs typeface="Times New Roman"/>
              </a:rPr>
              <a:t> </a:t>
            </a:r>
            <a:r>
              <a:rPr lang="en-US" sz="2200" spc="-10" dirty="0">
                <a:latin typeface="Arial"/>
                <a:cs typeface="Arial"/>
              </a:rPr>
              <a:t>of</a:t>
            </a:r>
            <a:r>
              <a:rPr lang="en-US" sz="2200" spc="75" dirty="0">
                <a:latin typeface="Times New Roman"/>
                <a:cs typeface="Times New Roman"/>
              </a:rPr>
              <a:t> </a:t>
            </a:r>
            <a:r>
              <a:rPr lang="en-US" sz="2200" spc="-20" dirty="0">
                <a:latin typeface="Arial"/>
                <a:cs typeface="Arial"/>
              </a:rPr>
              <a:t>da</a:t>
            </a:r>
            <a:r>
              <a:rPr lang="en-US" sz="2200" spc="-10" dirty="0">
                <a:latin typeface="Arial"/>
                <a:cs typeface="Arial"/>
              </a:rPr>
              <a:t>ta</a:t>
            </a:r>
            <a:r>
              <a:rPr lang="en-US" sz="2200" spc="65" dirty="0">
                <a:latin typeface="Times New Roman"/>
                <a:cs typeface="Times New Roman"/>
              </a:rPr>
              <a:t> </a:t>
            </a:r>
            <a:r>
              <a:rPr lang="en-US" sz="2200" spc="-10" dirty="0">
                <a:latin typeface="Arial"/>
                <a:cs typeface="Arial"/>
              </a:rPr>
              <a:t>it</a:t>
            </a:r>
            <a:r>
              <a:rPr lang="en-US" sz="2200" spc="-35" dirty="0">
                <a:latin typeface="Arial"/>
                <a:cs typeface="Arial"/>
              </a:rPr>
              <a:t>’</a:t>
            </a:r>
            <a:r>
              <a:rPr lang="en-US" sz="2200" spc="-15" dirty="0">
                <a:latin typeface="Arial"/>
                <a:cs typeface="Arial"/>
              </a:rPr>
              <a:t>s</a:t>
            </a:r>
            <a:r>
              <a:rPr lang="en-US" sz="2200" spc="-5" dirty="0">
                <a:latin typeface="Arial"/>
                <a:cs typeface="Arial"/>
              </a:rPr>
              <a:t> </a:t>
            </a:r>
            <a:r>
              <a:rPr lang="en-US" sz="2200" spc="-10" dirty="0">
                <a:latin typeface="Arial"/>
                <a:cs typeface="Arial"/>
              </a:rPr>
              <a:t>st</a:t>
            </a:r>
            <a:r>
              <a:rPr lang="en-US" sz="2200" spc="-15" dirty="0">
                <a:latin typeface="Arial"/>
                <a:cs typeface="Arial"/>
              </a:rPr>
              <a:t>or</a:t>
            </a:r>
            <a:r>
              <a:rPr lang="en-US" sz="2200" dirty="0">
                <a:latin typeface="Arial"/>
                <a:cs typeface="Arial"/>
              </a:rPr>
              <a:t>i</a:t>
            </a:r>
            <a:r>
              <a:rPr lang="en-US" sz="2200" spc="-20" dirty="0">
                <a:latin typeface="Arial"/>
                <a:cs typeface="Arial"/>
              </a:rPr>
              <a:t>n</a:t>
            </a:r>
            <a:r>
              <a:rPr lang="en-US" sz="2200" spc="-5" dirty="0">
                <a:latin typeface="Arial"/>
                <a:cs typeface="Arial"/>
              </a:rPr>
              <a:t>g</a:t>
            </a:r>
            <a:r>
              <a:rPr lang="en-US" sz="2200" spc="-10" dirty="0">
                <a:latin typeface="Arial"/>
                <a:cs typeface="Arial"/>
              </a:rPr>
              <a:t>.</a:t>
            </a:r>
            <a:endParaRPr lang="en-US" sz="2200" dirty="0">
              <a:latin typeface="Arial"/>
              <a:cs typeface="Arial"/>
            </a:endParaRPr>
          </a:p>
        </p:txBody>
      </p:sp>
      <p:sp>
        <p:nvSpPr>
          <p:cNvPr id="6" name="object 6"/>
          <p:cNvSpPr/>
          <p:nvPr/>
        </p:nvSpPr>
        <p:spPr>
          <a:xfrm>
            <a:off x="8871204" y="1440180"/>
            <a:ext cx="630935" cy="66293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086600" y="2517648"/>
            <a:ext cx="4201667" cy="2570987"/>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6"/>
              </a:rPr>
              <a:t>ww</a:t>
            </a:r>
            <a:r>
              <a:rPr spc="-45" dirty="0">
                <a:hlinkClick r:id="rId6"/>
              </a:rPr>
              <a:t>w</a:t>
            </a:r>
            <a:r>
              <a:rPr spc="-5" dirty="0">
                <a:hlinkClick r:id="rId6"/>
              </a:rPr>
              <a:t>.se</a:t>
            </a:r>
            <a:r>
              <a:rPr spc="-20" dirty="0">
                <a:hlinkClick r:id="rId6"/>
              </a:rPr>
              <a:t>n</a:t>
            </a:r>
            <a:r>
              <a:rPr spc="-5" dirty="0">
                <a:hlinkClick r:id="rId6"/>
              </a:rPr>
              <a:t>a</a:t>
            </a:r>
            <a:r>
              <a:rPr dirty="0">
                <a:hlinkClick r:id="rId6"/>
              </a:rPr>
              <a:t>t</a:t>
            </a:r>
            <a:r>
              <a:rPr spc="-5" dirty="0">
                <a:hlinkClick r:id="rId6"/>
              </a:rPr>
              <a:t>i</a:t>
            </a:r>
            <a:r>
              <a:rPr dirty="0">
                <a:hlinkClick r:id="rId6"/>
              </a:rPr>
              <a:t>.ed</a:t>
            </a:r>
            <a:r>
              <a:rPr spc="-10" dirty="0">
                <a:hlinkClick r:id="rId6"/>
              </a:rPr>
              <a:t>u</a:t>
            </a:r>
            <a:r>
              <a:rPr dirty="0">
                <a:hlinkClick r:id="rId6"/>
              </a:rPr>
              <a:t>.pe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8995" y="2906267"/>
            <a:ext cx="772668" cy="640079"/>
          </a:xfrm>
          <a:prstGeom prst="rect">
            <a:avLst/>
          </a:prstGeom>
        </p:spPr>
      </p:pic>
      <p:sp>
        <p:nvSpPr>
          <p:cNvPr id="3" name="object 3"/>
          <p:cNvSpPr txBox="1">
            <a:spLocks noGrp="1"/>
          </p:cNvSpPr>
          <p:nvPr>
            <p:ph type="title"/>
          </p:nvPr>
        </p:nvSpPr>
        <p:spPr>
          <a:xfrm>
            <a:off x="1698751" y="973582"/>
            <a:ext cx="7096125" cy="852805"/>
          </a:xfrm>
          <a:prstGeom prst="rect">
            <a:avLst/>
          </a:prstGeom>
        </p:spPr>
        <p:txBody>
          <a:bodyPr vert="horz" wrap="square" lIns="0" tIns="9525" rIns="0" bIns="0" rtlCol="0">
            <a:spAutoFit/>
          </a:bodyPr>
          <a:lstStyle/>
          <a:p>
            <a:pPr marL="12700" marR="5080">
              <a:lnSpc>
                <a:spcPct val="100699"/>
              </a:lnSpc>
              <a:spcBef>
                <a:spcPts val="75"/>
              </a:spcBef>
            </a:pPr>
            <a:r>
              <a:rPr sz="3200" dirty="0"/>
              <a:t>Objective:</a:t>
            </a:r>
            <a:r>
              <a:rPr sz="3200" spc="120" dirty="0"/>
              <a:t> </a:t>
            </a:r>
            <a:r>
              <a:rPr sz="2200" b="0" spc="-55" dirty="0">
                <a:solidFill>
                  <a:srgbClr val="000000"/>
                </a:solidFill>
                <a:latin typeface="Arial MT"/>
                <a:cs typeface="Arial MT"/>
              </a:rPr>
              <a:t>To</a:t>
            </a:r>
            <a:r>
              <a:rPr sz="2200" b="0" spc="-35" dirty="0">
                <a:solidFill>
                  <a:srgbClr val="000000"/>
                </a:solidFill>
                <a:latin typeface="Arial MT"/>
                <a:cs typeface="Arial MT"/>
              </a:rPr>
              <a:t> </a:t>
            </a:r>
            <a:r>
              <a:rPr sz="2200" b="0" dirty="0">
                <a:solidFill>
                  <a:srgbClr val="000000"/>
                </a:solidFill>
                <a:latin typeface="Arial MT"/>
                <a:cs typeface="Arial MT"/>
              </a:rPr>
              <a:t>recognize</a:t>
            </a:r>
            <a:r>
              <a:rPr sz="2200" b="0" spc="-20" dirty="0">
                <a:solidFill>
                  <a:srgbClr val="000000"/>
                </a:solidFill>
                <a:latin typeface="Arial MT"/>
                <a:cs typeface="Arial MT"/>
              </a:rPr>
              <a:t> </a:t>
            </a:r>
            <a:r>
              <a:rPr sz="2200" b="0" dirty="0">
                <a:solidFill>
                  <a:srgbClr val="000000"/>
                </a:solidFill>
                <a:latin typeface="Arial MT"/>
                <a:cs typeface="Arial MT"/>
              </a:rPr>
              <a:t>the</a:t>
            </a:r>
            <a:r>
              <a:rPr sz="2200" b="0" spc="-25" dirty="0">
                <a:solidFill>
                  <a:srgbClr val="000000"/>
                </a:solidFill>
                <a:latin typeface="Arial MT"/>
                <a:cs typeface="Arial MT"/>
              </a:rPr>
              <a:t> </a:t>
            </a:r>
            <a:r>
              <a:rPr sz="2200" b="0" dirty="0">
                <a:solidFill>
                  <a:srgbClr val="000000"/>
                </a:solidFill>
                <a:latin typeface="Arial MT"/>
                <a:cs typeface="Arial MT"/>
              </a:rPr>
              <a:t>difference</a:t>
            </a:r>
            <a:r>
              <a:rPr sz="2200" b="0" spc="-25" dirty="0">
                <a:solidFill>
                  <a:srgbClr val="000000"/>
                </a:solidFill>
                <a:latin typeface="Arial MT"/>
                <a:cs typeface="Arial MT"/>
              </a:rPr>
              <a:t> </a:t>
            </a:r>
            <a:r>
              <a:rPr sz="2200" b="0" dirty="0">
                <a:solidFill>
                  <a:srgbClr val="000000"/>
                </a:solidFill>
                <a:latin typeface="Arial MT"/>
                <a:cs typeface="Arial MT"/>
              </a:rPr>
              <a:t>relational</a:t>
            </a:r>
            <a:r>
              <a:rPr sz="2200" b="0" spc="-25" dirty="0">
                <a:solidFill>
                  <a:srgbClr val="000000"/>
                </a:solidFill>
                <a:latin typeface="Arial MT"/>
                <a:cs typeface="Arial MT"/>
              </a:rPr>
              <a:t> vs </a:t>
            </a:r>
            <a:r>
              <a:rPr sz="2200" b="0" spc="-20" dirty="0">
                <a:solidFill>
                  <a:srgbClr val="000000"/>
                </a:solidFill>
                <a:latin typeface="Arial MT"/>
                <a:cs typeface="Arial MT"/>
              </a:rPr>
              <a:t>non-</a:t>
            </a:r>
            <a:r>
              <a:rPr sz="2200" b="0" dirty="0">
                <a:solidFill>
                  <a:srgbClr val="000000"/>
                </a:solidFill>
                <a:latin typeface="Arial MT"/>
                <a:cs typeface="Arial MT"/>
              </a:rPr>
              <a:t>relational</a:t>
            </a:r>
            <a:r>
              <a:rPr sz="2200" b="0" spc="-40" dirty="0">
                <a:solidFill>
                  <a:srgbClr val="000000"/>
                </a:solidFill>
                <a:latin typeface="Arial MT"/>
                <a:cs typeface="Arial MT"/>
              </a:rPr>
              <a:t> </a:t>
            </a:r>
            <a:r>
              <a:rPr sz="2200" b="0" spc="-10" dirty="0">
                <a:solidFill>
                  <a:srgbClr val="000000"/>
                </a:solidFill>
                <a:latin typeface="Arial MT"/>
                <a:cs typeface="Arial MT"/>
              </a:rPr>
              <a:t>databases.</a:t>
            </a:r>
            <a:endParaRPr sz="2200">
              <a:latin typeface="Arial MT"/>
              <a:cs typeface="Arial MT"/>
            </a:endParaRPr>
          </a:p>
        </p:txBody>
      </p:sp>
      <p:sp>
        <p:nvSpPr>
          <p:cNvPr id="5" name="object 5"/>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3"/>
              </a:rPr>
              <a:t>www.senati.edu.pe</a:t>
            </a:r>
            <a:endParaRPr sz="1200">
              <a:latin typeface="Segoe UI"/>
              <a:cs typeface="Segoe UI"/>
            </a:endParaRPr>
          </a:p>
        </p:txBody>
      </p:sp>
      <p:sp>
        <p:nvSpPr>
          <p:cNvPr id="4" name="object 4"/>
          <p:cNvSpPr txBox="1"/>
          <p:nvPr/>
        </p:nvSpPr>
        <p:spPr>
          <a:xfrm>
            <a:off x="1698751" y="2435098"/>
            <a:ext cx="5768340" cy="3061335"/>
          </a:xfrm>
          <a:prstGeom prst="rect">
            <a:avLst/>
          </a:prstGeom>
        </p:spPr>
        <p:txBody>
          <a:bodyPr vert="horz" wrap="square" lIns="0" tIns="13335" rIns="0" bIns="0" rtlCol="0">
            <a:spAutoFit/>
          </a:bodyPr>
          <a:lstStyle/>
          <a:p>
            <a:pPr marL="12700">
              <a:lnSpc>
                <a:spcPct val="100000"/>
              </a:lnSpc>
              <a:spcBef>
                <a:spcPts val="105"/>
              </a:spcBef>
            </a:pPr>
            <a:r>
              <a:rPr sz="3200" b="1" spc="-10" dirty="0">
                <a:solidFill>
                  <a:srgbClr val="0004FF"/>
                </a:solidFill>
                <a:latin typeface="Arial"/>
                <a:cs typeface="Arial"/>
              </a:rPr>
              <a:t>Content:</a:t>
            </a:r>
            <a:endParaRPr sz="3200" dirty="0">
              <a:latin typeface="Arial"/>
              <a:cs typeface="Arial"/>
            </a:endParaRPr>
          </a:p>
          <a:p>
            <a:pPr marL="469265" indent="-456565">
              <a:lnSpc>
                <a:spcPct val="100000"/>
              </a:lnSpc>
              <a:spcBef>
                <a:spcPts val="1575"/>
              </a:spcBef>
              <a:buAutoNum type="arabicPeriod"/>
              <a:tabLst>
                <a:tab pos="469265" algn="l"/>
              </a:tabLst>
            </a:pPr>
            <a:r>
              <a:rPr sz="2200" dirty="0">
                <a:latin typeface="Arial MT"/>
                <a:cs typeface="Arial MT"/>
              </a:rPr>
              <a:t>Relational</a:t>
            </a:r>
            <a:r>
              <a:rPr sz="2200" spc="-120" dirty="0">
                <a:latin typeface="Arial MT"/>
                <a:cs typeface="Arial MT"/>
              </a:rPr>
              <a:t> </a:t>
            </a:r>
            <a:r>
              <a:rPr sz="2200" spc="-10" dirty="0">
                <a:latin typeface="Arial MT"/>
                <a:cs typeface="Arial MT"/>
              </a:rPr>
              <a:t>Databases</a:t>
            </a:r>
            <a:endParaRPr sz="2200" dirty="0">
              <a:latin typeface="Arial MT"/>
              <a:cs typeface="Arial MT"/>
            </a:endParaRPr>
          </a:p>
          <a:p>
            <a:pPr marL="469265" indent="-456565">
              <a:lnSpc>
                <a:spcPct val="100000"/>
              </a:lnSpc>
              <a:spcBef>
                <a:spcPts val="1320"/>
              </a:spcBef>
              <a:buAutoNum type="arabicPeriod"/>
              <a:tabLst>
                <a:tab pos="469265" algn="l"/>
              </a:tabLst>
            </a:pPr>
            <a:r>
              <a:rPr sz="2200" dirty="0">
                <a:latin typeface="Arial MT"/>
                <a:cs typeface="Arial MT"/>
              </a:rPr>
              <a:t>Popular</a:t>
            </a:r>
            <a:r>
              <a:rPr sz="2200" spc="-70" dirty="0">
                <a:latin typeface="Arial MT"/>
                <a:cs typeface="Arial MT"/>
              </a:rPr>
              <a:t> </a:t>
            </a:r>
            <a:r>
              <a:rPr sz="2200" spc="-10" dirty="0">
                <a:latin typeface="Arial MT"/>
                <a:cs typeface="Arial MT"/>
              </a:rPr>
              <a:t>Relational/SQL</a:t>
            </a:r>
            <a:r>
              <a:rPr sz="2200" spc="-125" dirty="0">
                <a:latin typeface="Arial MT"/>
                <a:cs typeface="Arial MT"/>
              </a:rPr>
              <a:t> </a:t>
            </a:r>
            <a:r>
              <a:rPr sz="2200" spc="-10" dirty="0">
                <a:latin typeface="Arial MT"/>
                <a:cs typeface="Arial MT"/>
              </a:rPr>
              <a:t>Databases</a:t>
            </a:r>
            <a:endParaRPr sz="2200" dirty="0">
              <a:latin typeface="Arial MT"/>
              <a:cs typeface="Arial MT"/>
            </a:endParaRPr>
          </a:p>
          <a:p>
            <a:pPr marL="469265" indent="-456565">
              <a:lnSpc>
                <a:spcPct val="100000"/>
              </a:lnSpc>
              <a:spcBef>
                <a:spcPts val="1320"/>
              </a:spcBef>
              <a:buAutoNum type="arabicPeriod"/>
              <a:tabLst>
                <a:tab pos="469265" algn="l"/>
              </a:tabLst>
            </a:pPr>
            <a:r>
              <a:rPr sz="2200" spc="-20" dirty="0">
                <a:latin typeface="Arial MT"/>
                <a:cs typeface="Arial MT"/>
              </a:rPr>
              <a:t>Non-</a:t>
            </a:r>
            <a:r>
              <a:rPr sz="2200" dirty="0">
                <a:latin typeface="Arial MT"/>
                <a:cs typeface="Arial MT"/>
              </a:rPr>
              <a:t>Relational</a:t>
            </a:r>
            <a:r>
              <a:rPr sz="2200" spc="-60" dirty="0">
                <a:latin typeface="Arial MT"/>
                <a:cs typeface="Arial MT"/>
              </a:rPr>
              <a:t> </a:t>
            </a:r>
            <a:r>
              <a:rPr sz="2200" spc="-10" dirty="0">
                <a:latin typeface="Arial MT"/>
                <a:cs typeface="Arial MT"/>
              </a:rPr>
              <a:t>Databases</a:t>
            </a:r>
            <a:endParaRPr sz="2200" dirty="0">
              <a:latin typeface="Arial MT"/>
              <a:cs typeface="Arial MT"/>
            </a:endParaRPr>
          </a:p>
          <a:p>
            <a:pPr marL="469265" indent="-456565">
              <a:lnSpc>
                <a:spcPct val="100000"/>
              </a:lnSpc>
              <a:spcBef>
                <a:spcPts val="1320"/>
              </a:spcBef>
              <a:buAutoNum type="arabicPeriod"/>
              <a:tabLst>
                <a:tab pos="469265" algn="l"/>
              </a:tabLst>
            </a:pPr>
            <a:r>
              <a:rPr sz="2200" spc="-10" dirty="0">
                <a:latin typeface="Arial MT"/>
                <a:cs typeface="Arial MT"/>
              </a:rPr>
              <a:t>Types</a:t>
            </a:r>
            <a:r>
              <a:rPr sz="2200" spc="-55" dirty="0">
                <a:latin typeface="Arial MT"/>
                <a:cs typeface="Arial MT"/>
              </a:rPr>
              <a:t> </a:t>
            </a:r>
            <a:r>
              <a:rPr sz="2200" dirty="0">
                <a:latin typeface="Arial MT"/>
                <a:cs typeface="Arial MT"/>
              </a:rPr>
              <a:t>of</a:t>
            </a:r>
            <a:r>
              <a:rPr sz="2200" spc="-65" dirty="0">
                <a:latin typeface="Arial MT"/>
                <a:cs typeface="Arial MT"/>
              </a:rPr>
              <a:t> </a:t>
            </a:r>
            <a:r>
              <a:rPr sz="2200" spc="-10" dirty="0">
                <a:latin typeface="Arial MT"/>
                <a:cs typeface="Arial MT"/>
              </a:rPr>
              <a:t>NoSQL</a:t>
            </a:r>
            <a:r>
              <a:rPr sz="2200" spc="-135" dirty="0">
                <a:latin typeface="Arial MT"/>
                <a:cs typeface="Arial MT"/>
              </a:rPr>
              <a:t> </a:t>
            </a:r>
            <a:r>
              <a:rPr sz="2200" spc="-10" dirty="0">
                <a:latin typeface="Arial MT"/>
                <a:cs typeface="Arial MT"/>
              </a:rPr>
              <a:t>databases</a:t>
            </a:r>
            <a:endParaRPr sz="2200" dirty="0">
              <a:latin typeface="Arial MT"/>
              <a:cs typeface="Arial MT"/>
            </a:endParaRPr>
          </a:p>
          <a:p>
            <a:pPr marL="469265" indent="-456565">
              <a:lnSpc>
                <a:spcPct val="100000"/>
              </a:lnSpc>
              <a:spcBef>
                <a:spcPts val="1325"/>
              </a:spcBef>
              <a:buAutoNum type="arabicPeriod"/>
              <a:tabLst>
                <a:tab pos="469265" algn="l"/>
              </a:tabLst>
            </a:pPr>
            <a:r>
              <a:rPr sz="2200" dirty="0">
                <a:latin typeface="Arial MT"/>
                <a:cs typeface="Arial MT"/>
              </a:rPr>
              <a:t>Popular</a:t>
            </a:r>
            <a:r>
              <a:rPr sz="2200" spc="-55" dirty="0">
                <a:latin typeface="Arial MT"/>
                <a:cs typeface="Arial MT"/>
              </a:rPr>
              <a:t> </a:t>
            </a:r>
            <a:r>
              <a:rPr sz="2200" spc="-20" dirty="0">
                <a:latin typeface="Arial MT"/>
                <a:cs typeface="Arial MT"/>
              </a:rPr>
              <a:t>Non-</a:t>
            </a:r>
            <a:r>
              <a:rPr sz="2200" spc="-10" dirty="0">
                <a:latin typeface="Arial MT"/>
                <a:cs typeface="Arial MT"/>
              </a:rPr>
              <a:t>Relational/NoSQL</a:t>
            </a:r>
            <a:r>
              <a:rPr sz="2200" spc="-105" dirty="0">
                <a:latin typeface="Arial MT"/>
                <a:cs typeface="Arial MT"/>
              </a:rPr>
              <a:t> </a:t>
            </a:r>
            <a:r>
              <a:rPr sz="2200" spc="-10" dirty="0">
                <a:latin typeface="Arial MT"/>
                <a:cs typeface="Arial MT"/>
              </a:rPr>
              <a:t>Databases</a:t>
            </a:r>
            <a:endParaRPr sz="2200" dirty="0">
              <a:latin typeface="Arial MT"/>
              <a:cs typeface="Arial M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3428" y="6539483"/>
            <a:ext cx="1171955" cy="2636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252984" y="6364223"/>
            <a:ext cx="11610975" cy="0"/>
          </a:xfrm>
          <a:custGeom>
            <a:avLst/>
            <a:gdLst/>
            <a:ahLst/>
            <a:cxnLst/>
            <a:rect l="l" t="t" r="r" b="b"/>
            <a:pathLst>
              <a:path w="11610975">
                <a:moveTo>
                  <a:pt x="0" y="0"/>
                </a:moveTo>
                <a:lnTo>
                  <a:pt x="11610715" y="0"/>
                </a:lnTo>
              </a:path>
            </a:pathLst>
          </a:custGeom>
          <a:ln w="12700">
            <a:solidFill>
              <a:srgbClr val="0000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0" rIns="0" bIns="0" rtlCol="0">
            <a:spAutoFit/>
          </a:bodyPr>
          <a:lstStyle/>
          <a:p>
            <a:pPr marL="12700">
              <a:lnSpc>
                <a:spcPct val="100000"/>
              </a:lnSpc>
            </a:pPr>
            <a:r>
              <a:rPr spc="-5" dirty="0"/>
              <a:t>Rel</a:t>
            </a:r>
            <a:r>
              <a:rPr spc="-20" dirty="0"/>
              <a:t>a</a:t>
            </a:r>
            <a:r>
              <a:rPr dirty="0"/>
              <a:t>tion</a:t>
            </a:r>
            <a:r>
              <a:rPr spc="-15" dirty="0"/>
              <a:t>a</a:t>
            </a:r>
            <a:r>
              <a:rPr dirty="0"/>
              <a:t>l</a:t>
            </a:r>
            <a:r>
              <a:rPr spc="55" dirty="0">
                <a:latin typeface="Times New Roman"/>
                <a:cs typeface="Times New Roman"/>
              </a:rPr>
              <a:t> </a:t>
            </a:r>
            <a:r>
              <a:rPr spc="-5" dirty="0"/>
              <a:t>v</a:t>
            </a:r>
            <a:r>
              <a:rPr dirty="0"/>
              <a:t>s</a:t>
            </a:r>
            <a:r>
              <a:rPr spc="75" dirty="0">
                <a:latin typeface="Times New Roman"/>
                <a:cs typeface="Times New Roman"/>
              </a:rPr>
              <a:t> </a:t>
            </a:r>
            <a:r>
              <a:rPr spc="-5" dirty="0"/>
              <a:t>Non</a:t>
            </a:r>
            <a:r>
              <a:rPr dirty="0"/>
              <a:t>-</a:t>
            </a:r>
            <a:r>
              <a:rPr spc="-5" dirty="0"/>
              <a:t>Rel</a:t>
            </a:r>
            <a:r>
              <a:rPr spc="-20" dirty="0"/>
              <a:t>a</a:t>
            </a:r>
            <a:r>
              <a:rPr dirty="0"/>
              <a:t>ti</a:t>
            </a:r>
            <a:r>
              <a:rPr spc="-20" dirty="0"/>
              <a:t>o</a:t>
            </a:r>
            <a:r>
              <a:rPr dirty="0"/>
              <a:t>n</a:t>
            </a:r>
            <a:r>
              <a:rPr spc="-10" dirty="0"/>
              <a:t>a</a:t>
            </a:r>
            <a:r>
              <a:rPr dirty="0"/>
              <a:t>l</a:t>
            </a:r>
            <a:r>
              <a:rPr spc="50" dirty="0">
                <a:latin typeface="Times New Roman"/>
                <a:cs typeface="Times New Roman"/>
              </a:rPr>
              <a:t> </a:t>
            </a:r>
            <a:r>
              <a:rPr spc="-5" dirty="0"/>
              <a:t>Dat</a:t>
            </a:r>
            <a:r>
              <a:rPr spc="-15" dirty="0"/>
              <a:t>a</a:t>
            </a:r>
            <a:r>
              <a:rPr dirty="0"/>
              <a:t>b</a:t>
            </a:r>
            <a:r>
              <a:rPr spc="-10" dirty="0"/>
              <a:t>a</a:t>
            </a:r>
            <a:r>
              <a:rPr spc="-5" dirty="0"/>
              <a:t>s</a:t>
            </a:r>
            <a:r>
              <a:rPr spc="-15" dirty="0"/>
              <a:t>e</a:t>
            </a:r>
            <a:r>
              <a:rPr dirty="0"/>
              <a:t>s</a:t>
            </a:r>
          </a:p>
        </p:txBody>
      </p:sp>
      <p:sp>
        <p:nvSpPr>
          <p:cNvPr id="6" name="object 6"/>
          <p:cNvSpPr/>
          <p:nvPr/>
        </p:nvSpPr>
        <p:spPr>
          <a:xfrm>
            <a:off x="8871204" y="1440180"/>
            <a:ext cx="630935" cy="662939"/>
          </a:xfrm>
          <a:prstGeom prst="rect">
            <a:avLst/>
          </a:prstGeom>
          <a:blipFill>
            <a:blip r:embed="rId4" cstate="print"/>
            <a:stretch>
              <a:fillRect/>
            </a:stretch>
          </a:blipFill>
        </p:spPr>
        <p:txBody>
          <a:bodyPr wrap="square" lIns="0" tIns="0" rIns="0" bIns="0" rtlCol="0"/>
          <a:lstStyle/>
          <a:p>
            <a:endParaRPr/>
          </a:p>
        </p:txBody>
      </p:sp>
      <p:sp>
        <p:nvSpPr>
          <p:cNvPr id="7" name="object 7"/>
          <p:cNvSpPr/>
          <p:nvPr/>
        </p:nvSpPr>
        <p:spPr>
          <a:xfrm>
            <a:off x="7086600" y="2517648"/>
            <a:ext cx="4201667" cy="2570987"/>
          </a:xfrm>
          <a:prstGeom prst="rect">
            <a:avLst/>
          </a:prstGeom>
          <a:blipFill>
            <a:blip r:embed="rId5" cstate="print"/>
            <a:stretch>
              <a:fillRect/>
            </a:stretch>
          </a:blipFill>
        </p:spPr>
        <p:txBody>
          <a:bodyPr wrap="square" lIns="0" tIns="0" rIns="0" bIns="0" rtlCol="0"/>
          <a:lstStyle/>
          <a:p>
            <a:endParaRPr/>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6"/>
              </a:rPr>
              <a:t>ww</a:t>
            </a:r>
            <a:r>
              <a:rPr spc="-45" dirty="0">
                <a:hlinkClick r:id="rId6"/>
              </a:rPr>
              <a:t>w</a:t>
            </a:r>
            <a:r>
              <a:rPr spc="-5" dirty="0">
                <a:hlinkClick r:id="rId6"/>
              </a:rPr>
              <a:t>.se</a:t>
            </a:r>
            <a:r>
              <a:rPr spc="-20" dirty="0">
                <a:hlinkClick r:id="rId6"/>
              </a:rPr>
              <a:t>n</a:t>
            </a:r>
            <a:r>
              <a:rPr spc="-5" dirty="0">
                <a:hlinkClick r:id="rId6"/>
              </a:rPr>
              <a:t>a</a:t>
            </a:r>
            <a:r>
              <a:rPr dirty="0">
                <a:hlinkClick r:id="rId6"/>
              </a:rPr>
              <a:t>t</a:t>
            </a:r>
            <a:r>
              <a:rPr spc="-5" dirty="0">
                <a:hlinkClick r:id="rId6"/>
              </a:rPr>
              <a:t>i</a:t>
            </a:r>
            <a:r>
              <a:rPr dirty="0">
                <a:hlinkClick r:id="rId6"/>
              </a:rPr>
              <a:t>.ed</a:t>
            </a:r>
            <a:r>
              <a:rPr spc="-10" dirty="0">
                <a:hlinkClick r:id="rId6"/>
              </a:rPr>
              <a:t>u</a:t>
            </a:r>
            <a:r>
              <a:rPr dirty="0">
                <a:hlinkClick r:id="rId6"/>
              </a:rPr>
              <a:t>.pe</a:t>
            </a:r>
          </a:p>
        </p:txBody>
      </p:sp>
      <p:sp>
        <p:nvSpPr>
          <p:cNvPr id="10" name="CuadroTexto 9">
            <a:extLst>
              <a:ext uri="{FF2B5EF4-FFF2-40B4-BE49-F238E27FC236}">
                <a16:creationId xmlns:a16="http://schemas.microsoft.com/office/drawing/2014/main" id="{31B8BB67-6605-BC5A-A15F-827C0EF1A2CC}"/>
              </a:ext>
            </a:extLst>
          </p:cNvPr>
          <p:cNvSpPr txBox="1"/>
          <p:nvPr/>
        </p:nvSpPr>
        <p:spPr>
          <a:xfrm>
            <a:off x="1219200" y="1834855"/>
            <a:ext cx="5410200" cy="3477875"/>
          </a:xfrm>
          <a:prstGeom prst="rect">
            <a:avLst/>
          </a:prstGeom>
          <a:noFill/>
        </p:spPr>
        <p:txBody>
          <a:bodyPr wrap="square">
            <a:spAutoFit/>
          </a:bodyPr>
          <a:lstStyle/>
          <a:p>
            <a:r>
              <a:rPr lang="es-PE" sz="2200" dirty="0">
                <a:highlight>
                  <a:srgbClr val="FFFF00"/>
                </a:highlight>
                <a:latin typeface="Arial" panose="020B0604020202020204" pitchFamily="34" charset="0"/>
                <a:cs typeface="Arial" panose="020B0604020202020204" pitchFamily="34" charset="0"/>
              </a:rPr>
              <a:t>Para resumir la diferencia entre el</a:t>
            </a:r>
          </a:p>
          <a:p>
            <a:r>
              <a:rPr lang="es-PE" sz="2200" dirty="0">
                <a:highlight>
                  <a:srgbClr val="FFFF00"/>
                </a:highlight>
                <a:latin typeface="Arial" panose="020B0604020202020204" pitchFamily="34" charset="0"/>
                <a:cs typeface="Arial" panose="020B0604020202020204" pitchFamily="34" charset="0"/>
              </a:rPr>
              <a:t>Bases de datos relacionales y no relacionales: las bases de </a:t>
            </a:r>
            <a:r>
              <a:rPr lang="en-US" sz="2200" spc="-10" dirty="0">
                <a:solidFill>
                  <a:srgbClr val="0004FF"/>
                </a:solidFill>
                <a:highlight>
                  <a:srgbClr val="FFFF00"/>
                </a:highlight>
                <a:latin typeface="Arial"/>
                <a:cs typeface="Arial"/>
              </a:rPr>
              <a:t>datos</a:t>
            </a:r>
            <a:r>
              <a:rPr lang="en-US" sz="2200" spc="190" dirty="0">
                <a:solidFill>
                  <a:srgbClr val="0004FF"/>
                </a:solidFill>
                <a:highlight>
                  <a:srgbClr val="FFFF00"/>
                </a:highlight>
                <a:latin typeface="Times New Roman"/>
                <a:cs typeface="Times New Roman"/>
              </a:rPr>
              <a:t> </a:t>
            </a:r>
            <a:r>
              <a:rPr lang="en-US" sz="2200" spc="-20" dirty="0">
                <a:solidFill>
                  <a:srgbClr val="0004FF"/>
                </a:solidFill>
                <a:highlight>
                  <a:srgbClr val="FFFF00"/>
                </a:highlight>
                <a:latin typeface="Arial"/>
                <a:cs typeface="Arial"/>
              </a:rPr>
              <a:t>relacionales</a:t>
            </a:r>
            <a:r>
              <a:rPr lang="es-PE" sz="2200" dirty="0">
                <a:highlight>
                  <a:srgbClr val="FFFF00"/>
                </a:highlight>
                <a:latin typeface="Arial" panose="020B0604020202020204" pitchFamily="34" charset="0"/>
                <a:cs typeface="Arial" panose="020B0604020202020204" pitchFamily="34" charset="0"/>
              </a:rPr>
              <a:t> almacenan datos en filas y columnas como una hoja de cálculo, mientras que las bases de datos </a:t>
            </a:r>
            <a:r>
              <a:rPr lang="en-US" sz="2200" spc="-10" dirty="0">
                <a:solidFill>
                  <a:srgbClr val="0004FF"/>
                </a:solidFill>
                <a:highlight>
                  <a:srgbClr val="FFFF00"/>
                </a:highlight>
                <a:latin typeface="Arial"/>
                <a:cs typeface="Arial"/>
              </a:rPr>
              <a:t>no</a:t>
            </a:r>
            <a:r>
              <a:rPr lang="en-US" sz="2200" spc="190" dirty="0">
                <a:solidFill>
                  <a:srgbClr val="0004FF"/>
                </a:solidFill>
                <a:highlight>
                  <a:srgbClr val="FFFF00"/>
                </a:highlight>
                <a:latin typeface="Times New Roman"/>
                <a:cs typeface="Times New Roman"/>
              </a:rPr>
              <a:t> </a:t>
            </a:r>
            <a:r>
              <a:rPr lang="en-US" sz="2200" spc="-20" dirty="0">
                <a:solidFill>
                  <a:srgbClr val="0004FF"/>
                </a:solidFill>
                <a:highlight>
                  <a:srgbClr val="FFFF00"/>
                </a:highlight>
                <a:latin typeface="Arial"/>
                <a:cs typeface="Arial"/>
              </a:rPr>
              <a:t>relacionales</a:t>
            </a:r>
            <a:r>
              <a:rPr lang="es-PE" sz="2200" dirty="0">
                <a:highlight>
                  <a:srgbClr val="FFFF00"/>
                </a:highlight>
                <a:latin typeface="Arial" panose="020B0604020202020204" pitchFamily="34" charset="0"/>
                <a:cs typeface="Arial" panose="020B0604020202020204" pitchFamily="34" charset="0"/>
              </a:rPr>
              <a:t> no lo hacen, utilizando un modelo de almacenamiento (uno de cuatro) que se adapta mejor al tipo de datos que almacena.</a:t>
            </a:r>
          </a:p>
        </p:txBody>
      </p:sp>
    </p:spTree>
    <p:extLst>
      <p:ext uri="{BB962C8B-B14F-4D97-AF65-F5344CB8AC3E}">
        <p14:creationId xmlns:p14="http://schemas.microsoft.com/office/powerpoint/2010/main" val="24996488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3428" y="6539483"/>
            <a:ext cx="1171955" cy="2636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252984" y="6364223"/>
            <a:ext cx="11610975" cy="0"/>
          </a:xfrm>
          <a:custGeom>
            <a:avLst/>
            <a:gdLst/>
            <a:ahLst/>
            <a:cxnLst/>
            <a:rect l="l" t="t" r="r" b="b"/>
            <a:pathLst>
              <a:path w="11610975">
                <a:moveTo>
                  <a:pt x="0" y="0"/>
                </a:moveTo>
                <a:lnTo>
                  <a:pt x="11610715" y="0"/>
                </a:lnTo>
              </a:path>
            </a:pathLst>
          </a:custGeom>
          <a:ln w="12700">
            <a:solidFill>
              <a:srgbClr val="000000"/>
            </a:solidFill>
          </a:ln>
        </p:spPr>
        <p:txBody>
          <a:bodyPr wrap="square" lIns="0" tIns="0" rIns="0" bIns="0" rtlCol="0"/>
          <a:lstStyle/>
          <a:p>
            <a:endParaRPr/>
          </a:p>
        </p:txBody>
      </p:sp>
      <p:sp>
        <p:nvSpPr>
          <p:cNvPr id="4" name="object 4"/>
          <p:cNvSpPr txBox="1"/>
          <p:nvPr/>
        </p:nvSpPr>
        <p:spPr>
          <a:xfrm>
            <a:off x="5530727" y="557769"/>
            <a:ext cx="1016000" cy="483234"/>
          </a:xfrm>
          <a:prstGeom prst="rect">
            <a:avLst/>
          </a:prstGeom>
        </p:spPr>
        <p:txBody>
          <a:bodyPr vert="horz" wrap="square" lIns="0" tIns="0" rIns="0" bIns="0" rtlCol="0">
            <a:spAutoFit/>
          </a:bodyPr>
          <a:lstStyle/>
          <a:p>
            <a:pPr marL="12700">
              <a:lnSpc>
                <a:spcPct val="100000"/>
              </a:lnSpc>
            </a:pPr>
            <a:r>
              <a:rPr sz="3600" b="1" dirty="0">
                <a:solidFill>
                  <a:srgbClr val="0004FF"/>
                </a:solidFill>
                <a:latin typeface="Arial"/>
                <a:cs typeface="Arial"/>
              </a:rPr>
              <a:t>Q</a:t>
            </a:r>
            <a:r>
              <a:rPr sz="3600" b="1" spc="-15" dirty="0">
                <a:solidFill>
                  <a:srgbClr val="0004FF"/>
                </a:solidFill>
                <a:latin typeface="Arial"/>
                <a:cs typeface="Arial"/>
              </a:rPr>
              <a:t>u</a:t>
            </a:r>
            <a:r>
              <a:rPr sz="3600" b="1" dirty="0">
                <a:solidFill>
                  <a:srgbClr val="0004FF"/>
                </a:solidFill>
                <a:latin typeface="Arial"/>
                <a:cs typeface="Arial"/>
              </a:rPr>
              <a:t>iz</a:t>
            </a:r>
            <a:endParaRPr sz="3600">
              <a:latin typeface="Arial"/>
              <a:cs typeface="Arial"/>
            </a:endParaRPr>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4"/>
              </a:rPr>
              <a:t>ww</a:t>
            </a:r>
            <a:r>
              <a:rPr spc="-45" dirty="0">
                <a:hlinkClick r:id="rId4"/>
              </a:rPr>
              <a:t>w</a:t>
            </a:r>
            <a:r>
              <a:rPr spc="-5" dirty="0">
                <a:hlinkClick r:id="rId4"/>
              </a:rPr>
              <a:t>.se</a:t>
            </a:r>
            <a:r>
              <a:rPr spc="-20" dirty="0">
                <a:hlinkClick r:id="rId4"/>
              </a:rPr>
              <a:t>n</a:t>
            </a:r>
            <a:r>
              <a:rPr spc="-5" dirty="0">
                <a:hlinkClick r:id="rId4"/>
              </a:rPr>
              <a:t>a</a:t>
            </a:r>
            <a:r>
              <a:rPr dirty="0">
                <a:hlinkClick r:id="rId4"/>
              </a:rPr>
              <a:t>t</a:t>
            </a:r>
            <a:r>
              <a:rPr spc="-5" dirty="0">
                <a:hlinkClick r:id="rId4"/>
              </a:rPr>
              <a:t>i</a:t>
            </a:r>
            <a:r>
              <a:rPr dirty="0">
                <a:hlinkClick r:id="rId4"/>
              </a:rPr>
              <a:t>.ed</a:t>
            </a:r>
            <a:r>
              <a:rPr spc="-10" dirty="0">
                <a:hlinkClick r:id="rId4"/>
              </a:rPr>
              <a:t>u</a:t>
            </a:r>
            <a:r>
              <a:rPr dirty="0">
                <a:hlinkClick r:id="rId4"/>
              </a:rPr>
              <a:t>.pe</a:t>
            </a:r>
          </a:p>
        </p:txBody>
      </p:sp>
      <p:sp>
        <p:nvSpPr>
          <p:cNvPr id="5" name="object 5"/>
          <p:cNvSpPr txBox="1"/>
          <p:nvPr/>
        </p:nvSpPr>
        <p:spPr>
          <a:xfrm>
            <a:off x="1152553" y="1557451"/>
            <a:ext cx="7277100" cy="2312035"/>
          </a:xfrm>
          <a:prstGeom prst="rect">
            <a:avLst/>
          </a:prstGeom>
        </p:spPr>
        <p:txBody>
          <a:bodyPr vert="horz" wrap="square" lIns="0" tIns="0" rIns="0" bIns="0" rtlCol="0">
            <a:spAutoFit/>
          </a:bodyPr>
          <a:lstStyle/>
          <a:p>
            <a:pPr marL="266700" indent="-254000">
              <a:lnSpc>
                <a:spcPct val="100000"/>
              </a:lnSpc>
              <a:buClr>
                <a:srgbClr val="FF0000"/>
              </a:buClr>
              <a:buFont typeface="Arial"/>
              <a:buAutoNum type="arabicPeriod"/>
              <a:tabLst>
                <a:tab pos="267335" algn="l"/>
              </a:tabLst>
            </a:pPr>
            <a:r>
              <a:rPr sz="1800" spc="-5" dirty="0">
                <a:latin typeface="Arial"/>
                <a:cs typeface="Arial"/>
              </a:rPr>
              <a:t>It</a:t>
            </a:r>
            <a:r>
              <a:rPr sz="1800" spc="45" dirty="0">
                <a:latin typeface="Times New Roman"/>
                <a:cs typeface="Times New Roman"/>
              </a:rPr>
              <a:t> </a:t>
            </a:r>
            <a:r>
              <a:rPr sz="1800" spc="-5" dirty="0">
                <a:latin typeface="Arial"/>
                <a:cs typeface="Arial"/>
              </a:rPr>
              <a:t>i</a:t>
            </a:r>
            <a:r>
              <a:rPr sz="1800" dirty="0">
                <a:latin typeface="Arial"/>
                <a:cs typeface="Arial"/>
              </a:rPr>
              <a:t>s</a:t>
            </a:r>
            <a:r>
              <a:rPr sz="1800" spc="50" dirty="0">
                <a:latin typeface="Times New Roman"/>
                <a:cs typeface="Times New Roman"/>
              </a:rPr>
              <a:t> </a:t>
            </a:r>
            <a:r>
              <a:rPr sz="1800" spc="-5" dirty="0">
                <a:latin typeface="Arial"/>
                <a:cs typeface="Arial"/>
              </a:rPr>
              <a:t>us</a:t>
            </a:r>
            <a:r>
              <a:rPr sz="1800" spc="-10" dirty="0">
                <a:latin typeface="Arial"/>
                <a:cs typeface="Arial"/>
              </a:rPr>
              <a:t>e</a:t>
            </a:r>
            <a:r>
              <a:rPr sz="1800" dirty="0">
                <a:latin typeface="Arial"/>
                <a:cs typeface="Arial"/>
              </a:rPr>
              <a:t>d</a:t>
            </a:r>
            <a:r>
              <a:rPr sz="1800" spc="45" dirty="0">
                <a:latin typeface="Times New Roman"/>
                <a:cs typeface="Times New Roman"/>
              </a:rPr>
              <a:t> </a:t>
            </a:r>
            <a:r>
              <a:rPr sz="1800" spc="-5" dirty="0">
                <a:latin typeface="Arial"/>
                <a:cs typeface="Arial"/>
              </a:rPr>
              <a:t>b</a:t>
            </a:r>
            <a:r>
              <a:rPr sz="1800" dirty="0">
                <a:latin typeface="Arial"/>
                <a:cs typeface="Arial"/>
              </a:rPr>
              <a:t>y</a:t>
            </a:r>
            <a:r>
              <a:rPr sz="1800" spc="50" dirty="0">
                <a:latin typeface="Times New Roman"/>
                <a:cs typeface="Times New Roman"/>
              </a:rPr>
              <a:t> </a:t>
            </a:r>
            <a:r>
              <a:rPr sz="1800" dirty="0">
                <a:latin typeface="Arial"/>
                <a:cs typeface="Arial"/>
              </a:rPr>
              <a:t>ma</a:t>
            </a:r>
            <a:r>
              <a:rPr sz="1800" spc="-10" dirty="0">
                <a:latin typeface="Arial"/>
                <a:cs typeface="Arial"/>
              </a:rPr>
              <a:t>n</a:t>
            </a:r>
            <a:r>
              <a:rPr sz="1800" dirty="0">
                <a:latin typeface="Arial"/>
                <a:cs typeface="Arial"/>
              </a:rPr>
              <a:t>y</a:t>
            </a:r>
            <a:r>
              <a:rPr sz="1800" spc="65" dirty="0">
                <a:latin typeface="Times New Roman"/>
                <a:cs typeface="Times New Roman"/>
              </a:rPr>
              <a:t> </a:t>
            </a:r>
            <a:r>
              <a:rPr sz="1800" spc="-5" dirty="0">
                <a:latin typeface="Arial"/>
                <a:cs typeface="Arial"/>
              </a:rPr>
              <a:t>h</a:t>
            </a:r>
            <a:r>
              <a:rPr sz="1800" spc="-10" dirty="0">
                <a:latin typeface="Arial"/>
                <a:cs typeface="Arial"/>
              </a:rPr>
              <a:t>i</a:t>
            </a:r>
            <a:r>
              <a:rPr sz="1800" spc="-5" dirty="0">
                <a:latin typeface="Arial"/>
                <a:cs typeface="Arial"/>
              </a:rPr>
              <a:t>g</a:t>
            </a:r>
            <a:r>
              <a:rPr sz="1800" spc="-10" dirty="0">
                <a:latin typeface="Arial"/>
                <a:cs typeface="Arial"/>
              </a:rPr>
              <a:t>h</a:t>
            </a:r>
            <a:r>
              <a:rPr sz="1800" dirty="0">
                <a:latin typeface="Arial"/>
                <a:cs typeface="Arial"/>
              </a:rPr>
              <a:t>-</a:t>
            </a:r>
            <a:r>
              <a:rPr sz="1800" spc="-10" dirty="0">
                <a:latin typeface="Arial"/>
                <a:cs typeface="Arial"/>
              </a:rPr>
              <a:t>tra</a:t>
            </a:r>
            <a:r>
              <a:rPr sz="1800" spc="-40" dirty="0">
                <a:latin typeface="Arial"/>
                <a:cs typeface="Arial"/>
              </a:rPr>
              <a:t>f</a:t>
            </a:r>
            <a:r>
              <a:rPr sz="1800" dirty="0">
                <a:latin typeface="Arial"/>
                <a:cs typeface="Arial"/>
              </a:rPr>
              <a:t>fic</a:t>
            </a:r>
            <a:r>
              <a:rPr sz="1800" spc="60" dirty="0">
                <a:latin typeface="Times New Roman"/>
                <a:cs typeface="Times New Roman"/>
              </a:rPr>
              <a:t> </a:t>
            </a:r>
            <a:r>
              <a:rPr sz="1800" spc="-40" dirty="0">
                <a:latin typeface="Arial"/>
                <a:cs typeface="Arial"/>
              </a:rPr>
              <a:t>w</a:t>
            </a:r>
            <a:r>
              <a:rPr sz="1800" spc="-5" dirty="0">
                <a:latin typeface="Arial"/>
                <a:cs typeface="Arial"/>
              </a:rPr>
              <a:t>e</a:t>
            </a:r>
            <a:r>
              <a:rPr sz="1800" spc="-10" dirty="0">
                <a:latin typeface="Arial"/>
                <a:cs typeface="Arial"/>
              </a:rPr>
              <a:t>b</a:t>
            </a:r>
            <a:r>
              <a:rPr sz="1800" dirty="0">
                <a:latin typeface="Arial"/>
                <a:cs typeface="Arial"/>
              </a:rPr>
              <a:t>sites</a:t>
            </a:r>
            <a:r>
              <a:rPr sz="1800" spc="95" dirty="0">
                <a:latin typeface="Times New Roman"/>
                <a:cs typeface="Times New Roman"/>
              </a:rPr>
              <a:t> </a:t>
            </a:r>
            <a:r>
              <a:rPr sz="1800" spc="-5" dirty="0">
                <a:latin typeface="Arial"/>
                <a:cs typeface="Arial"/>
              </a:rPr>
              <a:t>l</a:t>
            </a:r>
            <a:r>
              <a:rPr sz="1800" spc="-10" dirty="0">
                <a:latin typeface="Arial"/>
                <a:cs typeface="Arial"/>
              </a:rPr>
              <a:t>i</a:t>
            </a:r>
            <a:r>
              <a:rPr sz="1800" dirty="0">
                <a:latin typeface="Arial"/>
                <a:cs typeface="Arial"/>
              </a:rPr>
              <a:t>ke</a:t>
            </a:r>
            <a:r>
              <a:rPr sz="1800" spc="45" dirty="0">
                <a:latin typeface="Times New Roman"/>
                <a:cs typeface="Times New Roman"/>
              </a:rPr>
              <a:t> </a:t>
            </a:r>
            <a:r>
              <a:rPr sz="1800" dirty="0">
                <a:latin typeface="Arial"/>
                <a:cs typeface="Arial"/>
              </a:rPr>
              <a:t>Fac</a:t>
            </a:r>
            <a:r>
              <a:rPr sz="1800" spc="-10" dirty="0">
                <a:latin typeface="Arial"/>
                <a:cs typeface="Arial"/>
              </a:rPr>
              <a:t>e</a:t>
            </a:r>
            <a:r>
              <a:rPr sz="1800" spc="-5" dirty="0">
                <a:latin typeface="Arial"/>
                <a:cs typeface="Arial"/>
              </a:rPr>
              <a:t>b</a:t>
            </a:r>
            <a:r>
              <a:rPr sz="1800" spc="-10" dirty="0">
                <a:latin typeface="Arial"/>
                <a:cs typeface="Arial"/>
              </a:rPr>
              <a:t>o</a:t>
            </a:r>
            <a:r>
              <a:rPr sz="1800" spc="-5" dirty="0">
                <a:latin typeface="Arial"/>
                <a:cs typeface="Arial"/>
              </a:rPr>
              <a:t>o</a:t>
            </a:r>
            <a:r>
              <a:rPr sz="1800" dirty="0">
                <a:latin typeface="Arial"/>
                <a:cs typeface="Arial"/>
              </a:rPr>
              <a:t>k</a:t>
            </a:r>
            <a:r>
              <a:rPr sz="1800" spc="60" dirty="0">
                <a:latin typeface="Times New Roman"/>
                <a:cs typeface="Times New Roman"/>
              </a:rPr>
              <a:t> </a:t>
            </a:r>
            <a:r>
              <a:rPr sz="1800" spc="-5" dirty="0">
                <a:latin typeface="Arial"/>
                <a:cs typeface="Arial"/>
              </a:rPr>
              <a:t>an</a:t>
            </a:r>
            <a:r>
              <a:rPr sz="1800" dirty="0">
                <a:latin typeface="Arial"/>
                <a:cs typeface="Arial"/>
              </a:rPr>
              <a:t>d</a:t>
            </a:r>
            <a:r>
              <a:rPr sz="1800" spc="25" dirty="0">
                <a:latin typeface="Times New Roman"/>
                <a:cs typeface="Times New Roman"/>
              </a:rPr>
              <a:t> </a:t>
            </a:r>
            <a:r>
              <a:rPr sz="1800" spc="-185" dirty="0">
                <a:latin typeface="Arial"/>
                <a:cs typeface="Arial"/>
              </a:rPr>
              <a:t>Y</a:t>
            </a:r>
            <a:r>
              <a:rPr sz="1800" spc="-5" dirty="0">
                <a:latin typeface="Arial"/>
                <a:cs typeface="Arial"/>
              </a:rPr>
              <a:t>o</a:t>
            </a:r>
            <a:r>
              <a:rPr sz="1800" spc="-10" dirty="0">
                <a:latin typeface="Arial"/>
                <a:cs typeface="Arial"/>
              </a:rPr>
              <a:t>u</a:t>
            </a:r>
            <a:r>
              <a:rPr sz="1800" spc="-75" dirty="0">
                <a:latin typeface="Arial"/>
                <a:cs typeface="Arial"/>
              </a:rPr>
              <a:t>T</a:t>
            </a:r>
            <a:r>
              <a:rPr sz="1800" spc="-5" dirty="0">
                <a:latin typeface="Arial"/>
                <a:cs typeface="Arial"/>
              </a:rPr>
              <a:t>u</a:t>
            </a:r>
            <a:r>
              <a:rPr sz="1800" spc="-10" dirty="0">
                <a:latin typeface="Arial"/>
                <a:cs typeface="Arial"/>
              </a:rPr>
              <a:t>b</a:t>
            </a:r>
            <a:r>
              <a:rPr sz="1800" spc="-5" dirty="0">
                <a:latin typeface="Arial"/>
                <a:cs typeface="Arial"/>
              </a:rPr>
              <a:t>e.</a:t>
            </a:r>
            <a:endParaRPr sz="1800">
              <a:latin typeface="Arial"/>
              <a:cs typeface="Arial"/>
            </a:endParaRPr>
          </a:p>
          <a:p>
            <a:pPr marL="266700" lvl="1" indent="-254000">
              <a:lnSpc>
                <a:spcPct val="100000"/>
              </a:lnSpc>
              <a:spcBef>
                <a:spcPts val="1080"/>
              </a:spcBef>
              <a:buClr>
                <a:srgbClr val="0004FF"/>
              </a:buClr>
              <a:buFont typeface="Arial"/>
              <a:buAutoNum type="alphaLcPeriod"/>
              <a:tabLst>
                <a:tab pos="267335" algn="l"/>
                <a:tab pos="2755900" algn="l"/>
                <a:tab pos="4584700" algn="l"/>
              </a:tabLst>
            </a:pPr>
            <a:r>
              <a:rPr sz="1800" dirty="0">
                <a:solidFill>
                  <a:srgbClr val="0004FF"/>
                </a:solidFill>
                <a:latin typeface="Arial"/>
                <a:cs typeface="Arial"/>
              </a:rPr>
              <a:t>SQL</a:t>
            </a:r>
            <a:r>
              <a:rPr sz="1800" spc="-25" dirty="0">
                <a:solidFill>
                  <a:srgbClr val="0004FF"/>
                </a:solidFill>
                <a:latin typeface="Times New Roman"/>
                <a:cs typeface="Times New Roman"/>
              </a:rPr>
              <a:t> </a:t>
            </a:r>
            <a:r>
              <a:rPr sz="1800" dirty="0">
                <a:solidFill>
                  <a:srgbClr val="0004FF"/>
                </a:solidFill>
                <a:latin typeface="Arial"/>
                <a:cs typeface="Arial"/>
              </a:rPr>
              <a:t>S</a:t>
            </a:r>
            <a:r>
              <a:rPr sz="1800" spc="-10" dirty="0">
                <a:solidFill>
                  <a:srgbClr val="0004FF"/>
                </a:solidFill>
                <a:latin typeface="Arial"/>
                <a:cs typeface="Arial"/>
              </a:rPr>
              <a:t>e</a:t>
            </a:r>
            <a:r>
              <a:rPr sz="1800" dirty="0">
                <a:solidFill>
                  <a:srgbClr val="0004FF"/>
                </a:solidFill>
                <a:latin typeface="Arial"/>
                <a:cs typeface="Arial"/>
              </a:rPr>
              <a:t>rv</a:t>
            </a:r>
            <a:r>
              <a:rPr sz="1800" spc="-10" dirty="0">
                <a:solidFill>
                  <a:srgbClr val="0004FF"/>
                </a:solidFill>
                <a:latin typeface="Arial"/>
                <a:cs typeface="Arial"/>
              </a:rPr>
              <a:t>e</a:t>
            </a:r>
            <a:r>
              <a:rPr sz="1800" dirty="0">
                <a:solidFill>
                  <a:srgbClr val="0004FF"/>
                </a:solidFill>
                <a:latin typeface="Arial"/>
                <a:cs typeface="Arial"/>
              </a:rPr>
              <a:t>r</a:t>
            </a:r>
            <a:r>
              <a:rPr sz="1800" dirty="0">
                <a:solidFill>
                  <a:srgbClr val="0004FF"/>
                </a:solidFill>
                <a:latin typeface="Times New Roman"/>
                <a:cs typeface="Times New Roman"/>
              </a:rPr>
              <a:t>	</a:t>
            </a:r>
            <a:r>
              <a:rPr sz="1800" spc="-10" dirty="0">
                <a:solidFill>
                  <a:srgbClr val="0004FF"/>
                </a:solidFill>
                <a:latin typeface="Arial"/>
                <a:cs typeface="Arial"/>
              </a:rPr>
              <a:t>b</a:t>
            </a:r>
            <a:r>
              <a:rPr sz="1800" dirty="0">
                <a:solidFill>
                  <a:srgbClr val="0004FF"/>
                </a:solidFill>
                <a:latin typeface="Arial"/>
                <a:cs typeface="Arial"/>
              </a:rPr>
              <a:t>.</a:t>
            </a:r>
            <a:r>
              <a:rPr sz="1800" spc="55" dirty="0">
                <a:solidFill>
                  <a:srgbClr val="0004FF"/>
                </a:solidFill>
                <a:latin typeface="Times New Roman"/>
                <a:cs typeface="Times New Roman"/>
              </a:rPr>
              <a:t> </a:t>
            </a:r>
            <a:r>
              <a:rPr sz="1800" dirty="0">
                <a:solidFill>
                  <a:srgbClr val="0004FF"/>
                </a:solidFill>
                <a:latin typeface="Arial"/>
                <a:cs typeface="Arial"/>
              </a:rPr>
              <a:t>M</a:t>
            </a:r>
            <a:r>
              <a:rPr sz="1800" spc="-30" dirty="0">
                <a:solidFill>
                  <a:srgbClr val="0004FF"/>
                </a:solidFill>
                <a:latin typeface="Arial"/>
                <a:cs typeface="Arial"/>
              </a:rPr>
              <a:t>y</a:t>
            </a:r>
            <a:r>
              <a:rPr sz="1800" dirty="0">
                <a:solidFill>
                  <a:srgbClr val="0004FF"/>
                </a:solidFill>
                <a:latin typeface="Arial"/>
                <a:cs typeface="Arial"/>
              </a:rPr>
              <a:t>SQL</a:t>
            </a:r>
            <a:r>
              <a:rPr sz="1800" dirty="0">
                <a:solidFill>
                  <a:srgbClr val="0004FF"/>
                </a:solidFill>
                <a:latin typeface="Times New Roman"/>
                <a:cs typeface="Times New Roman"/>
              </a:rPr>
              <a:t>	</a:t>
            </a:r>
            <a:r>
              <a:rPr sz="1800" spc="-5" dirty="0">
                <a:solidFill>
                  <a:srgbClr val="0004FF"/>
                </a:solidFill>
                <a:latin typeface="Arial"/>
                <a:cs typeface="Arial"/>
              </a:rPr>
              <a:t>c</a:t>
            </a:r>
            <a:r>
              <a:rPr sz="1800" dirty="0">
                <a:solidFill>
                  <a:srgbClr val="0004FF"/>
                </a:solidFill>
                <a:latin typeface="Arial"/>
                <a:cs typeface="Arial"/>
              </a:rPr>
              <a:t>.</a:t>
            </a:r>
            <a:r>
              <a:rPr sz="1800" spc="45" dirty="0">
                <a:solidFill>
                  <a:srgbClr val="0004FF"/>
                </a:solidFill>
                <a:latin typeface="Times New Roman"/>
                <a:cs typeface="Times New Roman"/>
              </a:rPr>
              <a:t> </a:t>
            </a:r>
            <a:r>
              <a:rPr sz="1800" dirty="0">
                <a:solidFill>
                  <a:srgbClr val="0004FF"/>
                </a:solidFill>
                <a:latin typeface="Arial"/>
                <a:cs typeface="Arial"/>
              </a:rPr>
              <a:t>P</a:t>
            </a:r>
            <a:r>
              <a:rPr sz="1800" spc="-10" dirty="0">
                <a:solidFill>
                  <a:srgbClr val="0004FF"/>
                </a:solidFill>
                <a:latin typeface="Arial"/>
                <a:cs typeface="Arial"/>
              </a:rPr>
              <a:t>o</a:t>
            </a:r>
            <a:r>
              <a:rPr sz="1800" dirty="0">
                <a:solidFill>
                  <a:srgbClr val="0004FF"/>
                </a:solidFill>
                <a:latin typeface="Arial"/>
                <a:cs typeface="Arial"/>
              </a:rPr>
              <a:t>stgr</a:t>
            </a:r>
            <a:r>
              <a:rPr sz="1800" spc="-15" dirty="0">
                <a:solidFill>
                  <a:srgbClr val="0004FF"/>
                </a:solidFill>
                <a:latin typeface="Arial"/>
                <a:cs typeface="Arial"/>
              </a:rPr>
              <a:t>e</a:t>
            </a:r>
            <a:r>
              <a:rPr sz="1800" dirty="0">
                <a:solidFill>
                  <a:srgbClr val="0004FF"/>
                </a:solidFill>
                <a:latin typeface="Arial"/>
                <a:cs typeface="Arial"/>
              </a:rPr>
              <a:t>SQL</a:t>
            </a:r>
            <a:endParaRPr sz="1800">
              <a:latin typeface="Arial"/>
              <a:cs typeface="Arial"/>
            </a:endParaRPr>
          </a:p>
          <a:p>
            <a:pPr marL="266700" indent="-254000">
              <a:lnSpc>
                <a:spcPct val="100000"/>
              </a:lnSpc>
              <a:spcBef>
                <a:spcPts val="1080"/>
              </a:spcBef>
              <a:buClr>
                <a:srgbClr val="FF0000"/>
              </a:buClr>
              <a:buFont typeface="Arial"/>
              <a:buAutoNum type="arabicPeriod" startAt="2"/>
              <a:tabLst>
                <a:tab pos="267335" algn="l"/>
              </a:tabLst>
            </a:pPr>
            <a:r>
              <a:rPr sz="1800" spc="-5" dirty="0">
                <a:latin typeface="Arial"/>
                <a:cs typeface="Arial"/>
              </a:rPr>
              <a:t>It</a:t>
            </a:r>
            <a:r>
              <a:rPr sz="1800" spc="45" dirty="0">
                <a:latin typeface="Times New Roman"/>
                <a:cs typeface="Times New Roman"/>
              </a:rPr>
              <a:t> </a:t>
            </a:r>
            <a:r>
              <a:rPr sz="1800" spc="-5" dirty="0">
                <a:latin typeface="Arial"/>
                <a:cs typeface="Arial"/>
              </a:rPr>
              <a:t>b</a:t>
            </a:r>
            <a:r>
              <a:rPr sz="1800" spc="-10" dirty="0">
                <a:latin typeface="Arial"/>
                <a:cs typeface="Arial"/>
              </a:rPr>
              <a:t>o</a:t>
            </a:r>
            <a:r>
              <a:rPr sz="1800" spc="-15" dirty="0">
                <a:latin typeface="Arial"/>
                <a:cs typeface="Arial"/>
              </a:rPr>
              <a:t>ast</a:t>
            </a:r>
            <a:r>
              <a:rPr sz="1800" spc="-10" dirty="0">
                <a:latin typeface="Arial"/>
                <a:cs typeface="Arial"/>
              </a:rPr>
              <a:t>s</a:t>
            </a:r>
            <a:r>
              <a:rPr sz="1800" spc="50" dirty="0">
                <a:latin typeface="Times New Roman"/>
                <a:cs typeface="Times New Roman"/>
              </a:rPr>
              <a:t> </a:t>
            </a:r>
            <a:r>
              <a:rPr sz="1800" dirty="0">
                <a:latin typeface="Arial"/>
                <a:cs typeface="Arial"/>
              </a:rPr>
              <a:t>a</a:t>
            </a:r>
            <a:r>
              <a:rPr sz="1800" spc="45" dirty="0">
                <a:latin typeface="Times New Roman"/>
                <a:cs typeface="Times New Roman"/>
              </a:rPr>
              <a:t> </a:t>
            </a:r>
            <a:r>
              <a:rPr sz="1800" dirty="0">
                <a:latin typeface="Arial"/>
                <a:cs typeface="Arial"/>
              </a:rPr>
              <a:t>rich</a:t>
            </a:r>
            <a:r>
              <a:rPr sz="1800" spc="45" dirty="0">
                <a:latin typeface="Times New Roman"/>
                <a:cs typeface="Times New Roman"/>
              </a:rPr>
              <a:t> </a:t>
            </a:r>
            <a:r>
              <a:rPr sz="1800" spc="-5" dirty="0">
                <a:latin typeface="Arial"/>
                <a:cs typeface="Arial"/>
              </a:rPr>
              <a:t>use</a:t>
            </a:r>
            <a:r>
              <a:rPr sz="1800" dirty="0">
                <a:latin typeface="Arial"/>
                <a:cs typeface="Arial"/>
              </a:rPr>
              <a:t>r</a:t>
            </a:r>
            <a:r>
              <a:rPr sz="1800" spc="60" dirty="0">
                <a:latin typeface="Times New Roman"/>
                <a:cs typeface="Times New Roman"/>
              </a:rPr>
              <a:t> </a:t>
            </a:r>
            <a:r>
              <a:rPr sz="1800" spc="-5" dirty="0">
                <a:latin typeface="Arial"/>
                <a:cs typeface="Arial"/>
              </a:rPr>
              <a:t>i</a:t>
            </a:r>
            <a:r>
              <a:rPr sz="1800" spc="-10" dirty="0">
                <a:latin typeface="Arial"/>
                <a:cs typeface="Arial"/>
              </a:rPr>
              <a:t>n</a:t>
            </a:r>
            <a:r>
              <a:rPr sz="1800" dirty="0">
                <a:latin typeface="Arial"/>
                <a:cs typeface="Arial"/>
              </a:rPr>
              <a:t>terface</a:t>
            </a:r>
            <a:r>
              <a:rPr sz="1800" spc="45" dirty="0">
                <a:latin typeface="Times New Roman"/>
                <a:cs typeface="Times New Roman"/>
              </a:rPr>
              <a:t> </a:t>
            </a:r>
            <a:r>
              <a:rPr sz="1800" spc="-5" dirty="0">
                <a:latin typeface="Arial"/>
                <a:cs typeface="Arial"/>
              </a:rPr>
              <a:t>an</a:t>
            </a:r>
            <a:r>
              <a:rPr sz="1800" dirty="0">
                <a:latin typeface="Arial"/>
                <a:cs typeface="Arial"/>
              </a:rPr>
              <a:t>d</a:t>
            </a:r>
            <a:r>
              <a:rPr sz="1800" spc="60" dirty="0">
                <a:latin typeface="Times New Roman"/>
                <a:cs typeface="Times New Roman"/>
              </a:rPr>
              <a:t> </a:t>
            </a:r>
            <a:r>
              <a:rPr sz="1800" dirty="0">
                <a:latin typeface="Arial"/>
                <a:cs typeface="Arial"/>
              </a:rPr>
              <a:t>can</a:t>
            </a:r>
            <a:r>
              <a:rPr sz="1800" spc="40" dirty="0">
                <a:latin typeface="Times New Roman"/>
                <a:cs typeface="Times New Roman"/>
              </a:rPr>
              <a:t> </a:t>
            </a:r>
            <a:r>
              <a:rPr sz="1800" spc="-5" dirty="0">
                <a:latin typeface="Arial"/>
                <a:cs typeface="Arial"/>
              </a:rPr>
              <a:t>ha</a:t>
            </a:r>
            <a:r>
              <a:rPr sz="1800" spc="-10" dirty="0">
                <a:latin typeface="Arial"/>
                <a:cs typeface="Arial"/>
              </a:rPr>
              <a:t>n</a:t>
            </a:r>
            <a:r>
              <a:rPr sz="1800" spc="-5" dirty="0">
                <a:latin typeface="Arial"/>
                <a:cs typeface="Arial"/>
              </a:rPr>
              <a:t>d</a:t>
            </a:r>
            <a:r>
              <a:rPr sz="1800" spc="-10" dirty="0">
                <a:latin typeface="Arial"/>
                <a:cs typeface="Arial"/>
              </a:rPr>
              <a:t>l</a:t>
            </a:r>
            <a:r>
              <a:rPr sz="1800" dirty="0">
                <a:latin typeface="Arial"/>
                <a:cs typeface="Arial"/>
              </a:rPr>
              <a:t>e</a:t>
            </a:r>
            <a:r>
              <a:rPr sz="1800" spc="60" dirty="0">
                <a:latin typeface="Times New Roman"/>
                <a:cs typeface="Times New Roman"/>
              </a:rPr>
              <a:t> </a:t>
            </a:r>
            <a:r>
              <a:rPr sz="1800" spc="-5" dirty="0">
                <a:latin typeface="Arial"/>
                <a:cs typeface="Arial"/>
              </a:rPr>
              <a:t>l</a:t>
            </a:r>
            <a:r>
              <a:rPr sz="1800" spc="-10" dirty="0">
                <a:latin typeface="Arial"/>
                <a:cs typeface="Arial"/>
              </a:rPr>
              <a:t>a</a:t>
            </a:r>
            <a:r>
              <a:rPr sz="1800" dirty="0">
                <a:latin typeface="Arial"/>
                <a:cs typeface="Arial"/>
              </a:rPr>
              <a:t>rge</a:t>
            </a:r>
            <a:r>
              <a:rPr sz="1800" spc="55" dirty="0">
                <a:latin typeface="Times New Roman"/>
                <a:cs typeface="Times New Roman"/>
              </a:rPr>
              <a:t> </a:t>
            </a:r>
            <a:r>
              <a:rPr sz="1800" spc="-5" dirty="0">
                <a:latin typeface="Arial"/>
                <a:cs typeface="Arial"/>
              </a:rPr>
              <a:t>q</a:t>
            </a:r>
            <a:r>
              <a:rPr sz="1800" spc="-10" dirty="0">
                <a:latin typeface="Arial"/>
                <a:cs typeface="Arial"/>
              </a:rPr>
              <a:t>u</a:t>
            </a:r>
            <a:r>
              <a:rPr sz="1800" spc="-5" dirty="0">
                <a:latin typeface="Arial"/>
                <a:cs typeface="Arial"/>
              </a:rPr>
              <a:t>a</a:t>
            </a:r>
            <a:r>
              <a:rPr sz="1800" spc="-10" dirty="0">
                <a:latin typeface="Arial"/>
                <a:cs typeface="Arial"/>
              </a:rPr>
              <a:t>n</a:t>
            </a:r>
            <a:r>
              <a:rPr sz="1800" dirty="0">
                <a:latin typeface="Arial"/>
                <a:cs typeface="Arial"/>
              </a:rPr>
              <a:t>tities</a:t>
            </a:r>
            <a:r>
              <a:rPr sz="1800" spc="55" dirty="0">
                <a:latin typeface="Times New Roman"/>
                <a:cs typeface="Times New Roman"/>
              </a:rPr>
              <a:t> </a:t>
            </a:r>
            <a:r>
              <a:rPr sz="1800" spc="-15" dirty="0">
                <a:latin typeface="Arial"/>
                <a:cs typeface="Arial"/>
              </a:rPr>
              <a:t>o</a:t>
            </a:r>
            <a:r>
              <a:rPr sz="1800" spc="-5" dirty="0">
                <a:latin typeface="Arial"/>
                <a:cs typeface="Arial"/>
              </a:rPr>
              <a:t>f</a:t>
            </a:r>
            <a:r>
              <a:rPr sz="1800" spc="55" dirty="0">
                <a:latin typeface="Times New Roman"/>
                <a:cs typeface="Times New Roman"/>
              </a:rPr>
              <a:t> </a:t>
            </a:r>
            <a:r>
              <a:rPr sz="1800" spc="-5" dirty="0">
                <a:latin typeface="Arial"/>
                <a:cs typeface="Arial"/>
              </a:rPr>
              <a:t>d</a:t>
            </a:r>
            <a:r>
              <a:rPr sz="1800" spc="-10" dirty="0">
                <a:latin typeface="Arial"/>
                <a:cs typeface="Arial"/>
              </a:rPr>
              <a:t>a</a:t>
            </a:r>
            <a:r>
              <a:rPr sz="1800" spc="-5" dirty="0">
                <a:latin typeface="Arial"/>
                <a:cs typeface="Arial"/>
              </a:rPr>
              <a:t>t</a:t>
            </a:r>
            <a:r>
              <a:rPr sz="1800" spc="-15" dirty="0">
                <a:latin typeface="Arial"/>
                <a:cs typeface="Arial"/>
              </a:rPr>
              <a:t>a</a:t>
            </a:r>
            <a:r>
              <a:rPr sz="1800" spc="-5" dirty="0">
                <a:latin typeface="Arial"/>
                <a:cs typeface="Arial"/>
              </a:rPr>
              <a:t>.</a:t>
            </a:r>
            <a:endParaRPr sz="1800">
              <a:latin typeface="Arial"/>
              <a:cs typeface="Arial"/>
            </a:endParaRPr>
          </a:p>
          <a:p>
            <a:pPr marL="266700" lvl="1" indent="-254000">
              <a:lnSpc>
                <a:spcPct val="100000"/>
              </a:lnSpc>
              <a:spcBef>
                <a:spcPts val="1080"/>
              </a:spcBef>
              <a:buClr>
                <a:srgbClr val="0004FF"/>
              </a:buClr>
              <a:buFont typeface="Arial"/>
              <a:buAutoNum type="alphaLcPeriod"/>
              <a:tabLst>
                <a:tab pos="267335" algn="l"/>
                <a:tab pos="2755900" algn="l"/>
                <a:tab pos="4584700" algn="l"/>
              </a:tabLst>
            </a:pPr>
            <a:r>
              <a:rPr sz="1800" spc="-5" dirty="0">
                <a:solidFill>
                  <a:srgbClr val="0004FF"/>
                </a:solidFill>
                <a:latin typeface="Arial"/>
                <a:cs typeface="Arial"/>
              </a:rPr>
              <a:t>R</a:t>
            </a:r>
            <a:r>
              <a:rPr sz="1800" spc="-10" dirty="0">
                <a:solidFill>
                  <a:srgbClr val="0004FF"/>
                </a:solidFill>
                <a:latin typeface="Arial"/>
                <a:cs typeface="Arial"/>
              </a:rPr>
              <a:t>e</a:t>
            </a:r>
            <a:r>
              <a:rPr sz="1800" spc="-5" dirty="0">
                <a:solidFill>
                  <a:srgbClr val="0004FF"/>
                </a:solidFill>
                <a:latin typeface="Arial"/>
                <a:cs typeface="Arial"/>
              </a:rPr>
              <a:t>l</a:t>
            </a:r>
            <a:r>
              <a:rPr sz="1800" spc="-10" dirty="0">
                <a:solidFill>
                  <a:srgbClr val="0004FF"/>
                </a:solidFill>
                <a:latin typeface="Arial"/>
                <a:cs typeface="Arial"/>
              </a:rPr>
              <a:t>a</a:t>
            </a:r>
            <a:r>
              <a:rPr sz="1800" dirty="0">
                <a:solidFill>
                  <a:srgbClr val="0004FF"/>
                </a:solidFill>
                <a:latin typeface="Arial"/>
                <a:cs typeface="Arial"/>
              </a:rPr>
              <a:t>tio</a:t>
            </a:r>
            <a:r>
              <a:rPr sz="1800" spc="-15" dirty="0">
                <a:solidFill>
                  <a:srgbClr val="0004FF"/>
                </a:solidFill>
                <a:latin typeface="Arial"/>
                <a:cs typeface="Arial"/>
              </a:rPr>
              <a:t>n</a:t>
            </a:r>
            <a:r>
              <a:rPr sz="1800" spc="-5" dirty="0">
                <a:solidFill>
                  <a:srgbClr val="0004FF"/>
                </a:solidFill>
                <a:latin typeface="Arial"/>
                <a:cs typeface="Arial"/>
              </a:rPr>
              <a:t>a</a:t>
            </a:r>
            <a:r>
              <a:rPr sz="1800" dirty="0">
                <a:solidFill>
                  <a:srgbClr val="0004FF"/>
                </a:solidFill>
                <a:latin typeface="Arial"/>
                <a:cs typeface="Arial"/>
              </a:rPr>
              <a:t>l</a:t>
            </a:r>
            <a:r>
              <a:rPr sz="1800" spc="65" dirty="0">
                <a:solidFill>
                  <a:srgbClr val="0004FF"/>
                </a:solidFill>
                <a:latin typeface="Times New Roman"/>
                <a:cs typeface="Times New Roman"/>
              </a:rPr>
              <a:t> </a:t>
            </a:r>
            <a:r>
              <a:rPr sz="1800" spc="-5" dirty="0">
                <a:solidFill>
                  <a:srgbClr val="0004FF"/>
                </a:solidFill>
                <a:latin typeface="Arial"/>
                <a:cs typeface="Arial"/>
              </a:rPr>
              <a:t>d</a:t>
            </a:r>
            <a:r>
              <a:rPr sz="1800" spc="-10" dirty="0">
                <a:solidFill>
                  <a:srgbClr val="0004FF"/>
                </a:solidFill>
                <a:latin typeface="Arial"/>
                <a:cs typeface="Arial"/>
              </a:rPr>
              <a:t>a</a:t>
            </a:r>
            <a:r>
              <a:rPr sz="1800" dirty="0">
                <a:solidFill>
                  <a:srgbClr val="0004FF"/>
                </a:solidFill>
                <a:latin typeface="Arial"/>
                <a:cs typeface="Arial"/>
              </a:rPr>
              <a:t>ta</a:t>
            </a:r>
            <a:r>
              <a:rPr sz="1800" spc="-10" dirty="0">
                <a:solidFill>
                  <a:srgbClr val="0004FF"/>
                </a:solidFill>
                <a:latin typeface="Arial"/>
                <a:cs typeface="Arial"/>
              </a:rPr>
              <a:t>b</a:t>
            </a:r>
            <a:r>
              <a:rPr sz="1800" spc="-5" dirty="0">
                <a:solidFill>
                  <a:srgbClr val="0004FF"/>
                </a:solidFill>
                <a:latin typeface="Arial"/>
                <a:cs typeface="Arial"/>
              </a:rPr>
              <a:t>as</a:t>
            </a:r>
            <a:r>
              <a:rPr sz="1800" spc="-10" dirty="0">
                <a:solidFill>
                  <a:srgbClr val="0004FF"/>
                </a:solidFill>
                <a:latin typeface="Arial"/>
                <a:cs typeface="Arial"/>
              </a:rPr>
              <a:t>e</a:t>
            </a:r>
            <a:r>
              <a:rPr sz="1800" dirty="0">
                <a:solidFill>
                  <a:srgbClr val="0004FF"/>
                </a:solidFill>
                <a:latin typeface="Arial"/>
                <a:cs typeface="Arial"/>
              </a:rPr>
              <a:t>s</a:t>
            </a:r>
            <a:r>
              <a:rPr sz="1800" dirty="0">
                <a:solidFill>
                  <a:srgbClr val="0004FF"/>
                </a:solidFill>
                <a:latin typeface="Times New Roman"/>
                <a:cs typeface="Times New Roman"/>
              </a:rPr>
              <a:t>	</a:t>
            </a:r>
            <a:r>
              <a:rPr sz="1800" spc="-5" dirty="0">
                <a:solidFill>
                  <a:srgbClr val="0004FF"/>
                </a:solidFill>
                <a:latin typeface="Arial"/>
                <a:cs typeface="Arial"/>
              </a:rPr>
              <a:t>b.</a:t>
            </a:r>
            <a:r>
              <a:rPr sz="1800" spc="55" dirty="0">
                <a:solidFill>
                  <a:srgbClr val="0004FF"/>
                </a:solidFill>
                <a:latin typeface="Times New Roman"/>
                <a:cs typeface="Times New Roman"/>
              </a:rPr>
              <a:t> </a:t>
            </a:r>
            <a:r>
              <a:rPr sz="1800" dirty="0">
                <a:solidFill>
                  <a:srgbClr val="0004FF"/>
                </a:solidFill>
                <a:latin typeface="Arial"/>
                <a:cs typeface="Arial"/>
              </a:rPr>
              <a:t>M</a:t>
            </a:r>
            <a:r>
              <a:rPr sz="1800" spc="-25" dirty="0">
                <a:solidFill>
                  <a:srgbClr val="0004FF"/>
                </a:solidFill>
                <a:latin typeface="Arial"/>
                <a:cs typeface="Arial"/>
              </a:rPr>
              <a:t>y</a:t>
            </a:r>
            <a:r>
              <a:rPr sz="1800" spc="-15" dirty="0">
                <a:solidFill>
                  <a:srgbClr val="0004FF"/>
                </a:solidFill>
                <a:latin typeface="Arial"/>
                <a:cs typeface="Arial"/>
              </a:rPr>
              <a:t>SQL</a:t>
            </a:r>
            <a:r>
              <a:rPr sz="1800" dirty="0">
                <a:solidFill>
                  <a:srgbClr val="0004FF"/>
                </a:solidFill>
                <a:latin typeface="Times New Roman"/>
                <a:cs typeface="Times New Roman"/>
              </a:rPr>
              <a:t>	</a:t>
            </a:r>
            <a:r>
              <a:rPr sz="1800" spc="-10" dirty="0">
                <a:solidFill>
                  <a:srgbClr val="0004FF"/>
                </a:solidFill>
                <a:latin typeface="Arial"/>
                <a:cs typeface="Arial"/>
              </a:rPr>
              <a:t>c.</a:t>
            </a:r>
            <a:r>
              <a:rPr sz="1800" spc="45" dirty="0">
                <a:solidFill>
                  <a:srgbClr val="0004FF"/>
                </a:solidFill>
                <a:latin typeface="Times New Roman"/>
                <a:cs typeface="Times New Roman"/>
              </a:rPr>
              <a:t> </a:t>
            </a:r>
            <a:r>
              <a:rPr sz="1800" dirty="0">
                <a:solidFill>
                  <a:srgbClr val="0004FF"/>
                </a:solidFill>
                <a:latin typeface="Arial"/>
                <a:cs typeface="Arial"/>
              </a:rPr>
              <a:t>P</a:t>
            </a:r>
            <a:r>
              <a:rPr sz="1800" spc="-10" dirty="0">
                <a:solidFill>
                  <a:srgbClr val="0004FF"/>
                </a:solidFill>
                <a:latin typeface="Arial"/>
                <a:cs typeface="Arial"/>
              </a:rPr>
              <a:t>o</a:t>
            </a:r>
            <a:r>
              <a:rPr sz="1800" dirty="0">
                <a:solidFill>
                  <a:srgbClr val="0004FF"/>
                </a:solidFill>
                <a:latin typeface="Arial"/>
                <a:cs typeface="Arial"/>
              </a:rPr>
              <a:t>stgr</a:t>
            </a:r>
            <a:r>
              <a:rPr sz="1800" spc="-10" dirty="0">
                <a:solidFill>
                  <a:srgbClr val="0004FF"/>
                </a:solidFill>
                <a:latin typeface="Arial"/>
                <a:cs typeface="Arial"/>
              </a:rPr>
              <a:t>e</a:t>
            </a:r>
            <a:r>
              <a:rPr sz="1800" spc="-15" dirty="0">
                <a:solidFill>
                  <a:srgbClr val="0004FF"/>
                </a:solidFill>
                <a:latin typeface="Arial"/>
                <a:cs typeface="Arial"/>
              </a:rPr>
              <a:t>SQL</a:t>
            </a:r>
            <a:endParaRPr sz="1800">
              <a:latin typeface="Arial"/>
              <a:cs typeface="Arial"/>
            </a:endParaRPr>
          </a:p>
          <a:p>
            <a:pPr marL="266700" indent="-254000">
              <a:lnSpc>
                <a:spcPct val="100000"/>
              </a:lnSpc>
              <a:spcBef>
                <a:spcPts val="1080"/>
              </a:spcBef>
              <a:buClr>
                <a:srgbClr val="FF0000"/>
              </a:buClr>
              <a:buFont typeface="Arial"/>
              <a:buAutoNum type="arabicPeriod" startAt="3"/>
              <a:tabLst>
                <a:tab pos="267335" algn="l"/>
                <a:tab pos="1177925" algn="l"/>
              </a:tabLst>
            </a:pPr>
            <a:r>
              <a:rPr sz="1800" dirty="0">
                <a:latin typeface="Arial"/>
                <a:cs typeface="Arial"/>
              </a:rPr>
              <a:t>For</a:t>
            </a:r>
            <a:r>
              <a:rPr sz="1800" spc="40" dirty="0">
                <a:latin typeface="Times New Roman"/>
                <a:cs typeface="Times New Roman"/>
              </a:rPr>
              <a:t> </a:t>
            </a:r>
            <a:r>
              <a:rPr sz="1800" u="heavy" spc="-5" dirty="0">
                <a:latin typeface="Arial"/>
                <a:cs typeface="Arial"/>
              </a:rPr>
              <a:t> </a:t>
            </a:r>
            <a:r>
              <a:rPr sz="1800" u="heavy" dirty="0">
                <a:latin typeface="Times New Roman"/>
                <a:cs typeface="Times New Roman"/>
              </a:rPr>
              <a:t>	</a:t>
            </a:r>
            <a:r>
              <a:rPr sz="1800" spc="-5" dirty="0">
                <a:latin typeface="Arial"/>
                <a:cs typeface="Arial"/>
              </a:rPr>
              <a:t>,</a:t>
            </a:r>
            <a:r>
              <a:rPr sz="1800" spc="70" dirty="0">
                <a:latin typeface="Times New Roman"/>
                <a:cs typeface="Times New Roman"/>
              </a:rPr>
              <a:t> </a:t>
            </a:r>
            <a:r>
              <a:rPr sz="1800" dirty="0">
                <a:latin typeface="Arial"/>
                <a:cs typeface="Arial"/>
              </a:rPr>
              <a:t>the</a:t>
            </a:r>
            <a:r>
              <a:rPr sz="1800" spc="45" dirty="0">
                <a:latin typeface="Times New Roman"/>
                <a:cs typeface="Times New Roman"/>
              </a:rPr>
              <a:t> </a:t>
            </a:r>
            <a:r>
              <a:rPr sz="1800" dirty="0">
                <a:latin typeface="Arial"/>
                <a:cs typeface="Arial"/>
              </a:rPr>
              <a:t>sch</a:t>
            </a:r>
            <a:r>
              <a:rPr sz="1800" spc="-10" dirty="0">
                <a:latin typeface="Arial"/>
                <a:cs typeface="Arial"/>
              </a:rPr>
              <a:t>e</a:t>
            </a:r>
            <a:r>
              <a:rPr sz="1800" dirty="0">
                <a:latin typeface="Arial"/>
                <a:cs typeface="Arial"/>
              </a:rPr>
              <a:t>ma</a:t>
            </a:r>
            <a:r>
              <a:rPr sz="1800" spc="60" dirty="0">
                <a:latin typeface="Times New Roman"/>
                <a:cs typeface="Times New Roman"/>
              </a:rPr>
              <a:t> </a:t>
            </a:r>
            <a:r>
              <a:rPr sz="1800" spc="-10" dirty="0">
                <a:latin typeface="Arial"/>
                <a:cs typeface="Arial"/>
              </a:rPr>
              <a:t>must</a:t>
            </a:r>
            <a:r>
              <a:rPr sz="1800" spc="40" dirty="0">
                <a:latin typeface="Times New Roman"/>
                <a:cs typeface="Times New Roman"/>
              </a:rPr>
              <a:t> </a:t>
            </a:r>
            <a:r>
              <a:rPr sz="1800" spc="-5" dirty="0">
                <a:latin typeface="Arial"/>
                <a:cs typeface="Arial"/>
              </a:rPr>
              <a:t>b</a:t>
            </a:r>
            <a:r>
              <a:rPr sz="1800" dirty="0">
                <a:latin typeface="Arial"/>
                <a:cs typeface="Arial"/>
              </a:rPr>
              <a:t>e</a:t>
            </a:r>
            <a:r>
              <a:rPr sz="1800" spc="60" dirty="0">
                <a:latin typeface="Times New Roman"/>
                <a:cs typeface="Times New Roman"/>
              </a:rPr>
              <a:t> </a:t>
            </a:r>
            <a:r>
              <a:rPr sz="1800" dirty="0">
                <a:latin typeface="Arial"/>
                <a:cs typeface="Arial"/>
              </a:rPr>
              <a:t>cl</a:t>
            </a:r>
            <a:r>
              <a:rPr sz="1800" spc="-10" dirty="0">
                <a:latin typeface="Arial"/>
                <a:cs typeface="Arial"/>
              </a:rPr>
              <a:t>e</a:t>
            </a:r>
            <a:r>
              <a:rPr sz="1800" spc="-5" dirty="0">
                <a:latin typeface="Arial"/>
                <a:cs typeface="Arial"/>
              </a:rPr>
              <a:t>ar</a:t>
            </a:r>
            <a:r>
              <a:rPr sz="1800" spc="-10" dirty="0">
                <a:latin typeface="Arial"/>
                <a:cs typeface="Arial"/>
              </a:rPr>
              <a:t>l</a:t>
            </a:r>
            <a:r>
              <a:rPr sz="1800" dirty="0">
                <a:latin typeface="Arial"/>
                <a:cs typeface="Arial"/>
              </a:rPr>
              <a:t>y</a:t>
            </a:r>
            <a:r>
              <a:rPr sz="1800" spc="65" dirty="0">
                <a:latin typeface="Times New Roman"/>
                <a:cs typeface="Times New Roman"/>
              </a:rPr>
              <a:t> </a:t>
            </a:r>
            <a:r>
              <a:rPr sz="1800" spc="-5" dirty="0">
                <a:latin typeface="Arial"/>
                <a:cs typeface="Arial"/>
              </a:rPr>
              <a:t>defi</a:t>
            </a:r>
            <a:r>
              <a:rPr sz="1800" spc="-10" dirty="0">
                <a:latin typeface="Arial"/>
                <a:cs typeface="Arial"/>
              </a:rPr>
              <a:t>n</a:t>
            </a:r>
            <a:r>
              <a:rPr sz="1800" spc="-5" dirty="0">
                <a:latin typeface="Arial"/>
                <a:cs typeface="Arial"/>
              </a:rPr>
              <a:t>e</a:t>
            </a:r>
            <a:r>
              <a:rPr sz="1800" spc="-20" dirty="0">
                <a:latin typeface="Arial"/>
                <a:cs typeface="Arial"/>
              </a:rPr>
              <a:t>d</a:t>
            </a:r>
            <a:r>
              <a:rPr sz="1800" spc="-5" dirty="0">
                <a:latin typeface="Arial"/>
                <a:cs typeface="Arial"/>
              </a:rPr>
              <a:t>.</a:t>
            </a:r>
            <a:endParaRPr sz="1800">
              <a:latin typeface="Arial"/>
              <a:cs typeface="Arial"/>
            </a:endParaRPr>
          </a:p>
          <a:p>
            <a:pPr marL="266700" lvl="1" indent="-254000">
              <a:lnSpc>
                <a:spcPct val="100000"/>
              </a:lnSpc>
              <a:spcBef>
                <a:spcPts val="1080"/>
              </a:spcBef>
              <a:buClr>
                <a:srgbClr val="0004FF"/>
              </a:buClr>
              <a:buFont typeface="Arial"/>
              <a:buAutoNum type="alphaLcPeriod"/>
              <a:tabLst>
                <a:tab pos="267335" algn="l"/>
                <a:tab pos="2755900" algn="l"/>
                <a:tab pos="4584700" algn="l"/>
              </a:tabLst>
            </a:pPr>
            <a:r>
              <a:rPr sz="1800" spc="-5" dirty="0">
                <a:solidFill>
                  <a:srgbClr val="0004FF"/>
                </a:solidFill>
                <a:latin typeface="Arial"/>
                <a:cs typeface="Arial"/>
              </a:rPr>
              <a:t>R</a:t>
            </a:r>
            <a:r>
              <a:rPr sz="1800" spc="-15" dirty="0">
                <a:solidFill>
                  <a:srgbClr val="0004FF"/>
                </a:solidFill>
                <a:latin typeface="Arial"/>
                <a:cs typeface="Arial"/>
              </a:rPr>
              <a:t>e</a:t>
            </a:r>
            <a:r>
              <a:rPr sz="1800" spc="-5" dirty="0">
                <a:solidFill>
                  <a:srgbClr val="0004FF"/>
                </a:solidFill>
                <a:latin typeface="Arial"/>
                <a:cs typeface="Arial"/>
              </a:rPr>
              <a:t>l</a:t>
            </a:r>
            <a:r>
              <a:rPr sz="1800" spc="-15" dirty="0">
                <a:solidFill>
                  <a:srgbClr val="0004FF"/>
                </a:solidFill>
                <a:latin typeface="Arial"/>
                <a:cs typeface="Arial"/>
              </a:rPr>
              <a:t>a</a:t>
            </a:r>
            <a:r>
              <a:rPr sz="1800" dirty="0">
                <a:solidFill>
                  <a:srgbClr val="0004FF"/>
                </a:solidFill>
                <a:latin typeface="Arial"/>
                <a:cs typeface="Arial"/>
              </a:rPr>
              <a:t>ti</a:t>
            </a:r>
            <a:r>
              <a:rPr sz="1800" spc="-10" dirty="0">
                <a:solidFill>
                  <a:srgbClr val="0004FF"/>
                </a:solidFill>
                <a:latin typeface="Arial"/>
                <a:cs typeface="Arial"/>
              </a:rPr>
              <a:t>ona</a:t>
            </a:r>
            <a:r>
              <a:rPr sz="1800" dirty="0">
                <a:solidFill>
                  <a:srgbClr val="0004FF"/>
                </a:solidFill>
                <a:latin typeface="Arial"/>
                <a:cs typeface="Arial"/>
              </a:rPr>
              <a:t>l</a:t>
            </a:r>
            <a:r>
              <a:rPr sz="1800" spc="70" dirty="0">
                <a:solidFill>
                  <a:srgbClr val="0004FF"/>
                </a:solidFill>
                <a:latin typeface="Times New Roman"/>
                <a:cs typeface="Times New Roman"/>
              </a:rPr>
              <a:t> </a:t>
            </a:r>
            <a:r>
              <a:rPr sz="1800" spc="-10" dirty="0">
                <a:solidFill>
                  <a:srgbClr val="0004FF"/>
                </a:solidFill>
                <a:latin typeface="Arial"/>
                <a:cs typeface="Arial"/>
              </a:rPr>
              <a:t>da</a:t>
            </a:r>
            <a:r>
              <a:rPr sz="1800" dirty="0">
                <a:solidFill>
                  <a:srgbClr val="0004FF"/>
                </a:solidFill>
                <a:latin typeface="Arial"/>
                <a:cs typeface="Arial"/>
              </a:rPr>
              <a:t>ta</a:t>
            </a:r>
            <a:r>
              <a:rPr sz="1800" spc="-10" dirty="0">
                <a:solidFill>
                  <a:srgbClr val="0004FF"/>
                </a:solidFill>
                <a:latin typeface="Arial"/>
                <a:cs typeface="Arial"/>
              </a:rPr>
              <a:t>ba</a:t>
            </a:r>
            <a:r>
              <a:rPr sz="1800" dirty="0">
                <a:solidFill>
                  <a:srgbClr val="0004FF"/>
                </a:solidFill>
                <a:latin typeface="Arial"/>
                <a:cs typeface="Arial"/>
              </a:rPr>
              <a:t>s</a:t>
            </a:r>
            <a:r>
              <a:rPr sz="1800" spc="-10" dirty="0">
                <a:solidFill>
                  <a:srgbClr val="0004FF"/>
                </a:solidFill>
                <a:latin typeface="Arial"/>
                <a:cs typeface="Arial"/>
              </a:rPr>
              <a:t>e</a:t>
            </a:r>
            <a:r>
              <a:rPr sz="1800" dirty="0">
                <a:solidFill>
                  <a:srgbClr val="0004FF"/>
                </a:solidFill>
                <a:latin typeface="Arial"/>
                <a:cs typeface="Arial"/>
              </a:rPr>
              <a:t>s</a:t>
            </a:r>
            <a:r>
              <a:rPr sz="1800" dirty="0">
                <a:solidFill>
                  <a:srgbClr val="0004FF"/>
                </a:solidFill>
                <a:latin typeface="Times New Roman"/>
                <a:cs typeface="Times New Roman"/>
              </a:rPr>
              <a:t>	</a:t>
            </a:r>
            <a:r>
              <a:rPr sz="1800" spc="-10" dirty="0">
                <a:solidFill>
                  <a:srgbClr val="0004FF"/>
                </a:solidFill>
                <a:latin typeface="Arial"/>
                <a:cs typeface="Arial"/>
              </a:rPr>
              <a:t>b</a:t>
            </a:r>
            <a:r>
              <a:rPr sz="1800" dirty="0">
                <a:solidFill>
                  <a:srgbClr val="0004FF"/>
                </a:solidFill>
                <a:latin typeface="Arial"/>
                <a:cs typeface="Arial"/>
              </a:rPr>
              <a:t>.</a:t>
            </a:r>
            <a:r>
              <a:rPr sz="1800" spc="55" dirty="0">
                <a:solidFill>
                  <a:srgbClr val="0004FF"/>
                </a:solidFill>
                <a:latin typeface="Times New Roman"/>
                <a:cs typeface="Times New Roman"/>
              </a:rPr>
              <a:t> </a:t>
            </a:r>
            <a:r>
              <a:rPr sz="1800" dirty="0">
                <a:solidFill>
                  <a:srgbClr val="0004FF"/>
                </a:solidFill>
                <a:latin typeface="Arial"/>
                <a:cs typeface="Arial"/>
              </a:rPr>
              <a:t>M</a:t>
            </a:r>
            <a:r>
              <a:rPr sz="1800" spc="-30" dirty="0">
                <a:solidFill>
                  <a:srgbClr val="0004FF"/>
                </a:solidFill>
                <a:latin typeface="Arial"/>
                <a:cs typeface="Arial"/>
              </a:rPr>
              <a:t>y</a:t>
            </a:r>
            <a:r>
              <a:rPr sz="1800" dirty="0">
                <a:solidFill>
                  <a:srgbClr val="0004FF"/>
                </a:solidFill>
                <a:latin typeface="Arial"/>
                <a:cs typeface="Arial"/>
              </a:rPr>
              <a:t>SQL</a:t>
            </a:r>
            <a:r>
              <a:rPr sz="1800" dirty="0">
                <a:solidFill>
                  <a:srgbClr val="0004FF"/>
                </a:solidFill>
                <a:latin typeface="Times New Roman"/>
                <a:cs typeface="Times New Roman"/>
              </a:rPr>
              <a:t>	</a:t>
            </a:r>
            <a:r>
              <a:rPr sz="1800" spc="-5" dirty="0">
                <a:solidFill>
                  <a:srgbClr val="0004FF"/>
                </a:solidFill>
                <a:latin typeface="Arial"/>
                <a:cs typeface="Arial"/>
              </a:rPr>
              <a:t>c</a:t>
            </a:r>
            <a:r>
              <a:rPr sz="1800" dirty="0">
                <a:solidFill>
                  <a:srgbClr val="0004FF"/>
                </a:solidFill>
                <a:latin typeface="Arial"/>
                <a:cs typeface="Arial"/>
              </a:rPr>
              <a:t>.</a:t>
            </a:r>
            <a:r>
              <a:rPr sz="1800" spc="45" dirty="0">
                <a:solidFill>
                  <a:srgbClr val="0004FF"/>
                </a:solidFill>
                <a:latin typeface="Times New Roman"/>
                <a:cs typeface="Times New Roman"/>
              </a:rPr>
              <a:t> </a:t>
            </a:r>
            <a:r>
              <a:rPr sz="1800" dirty="0">
                <a:solidFill>
                  <a:srgbClr val="0004FF"/>
                </a:solidFill>
                <a:latin typeface="Arial"/>
                <a:cs typeface="Arial"/>
              </a:rPr>
              <a:t>P</a:t>
            </a:r>
            <a:r>
              <a:rPr sz="1800" spc="-10" dirty="0">
                <a:solidFill>
                  <a:srgbClr val="0004FF"/>
                </a:solidFill>
                <a:latin typeface="Arial"/>
                <a:cs typeface="Arial"/>
              </a:rPr>
              <a:t>o</a:t>
            </a:r>
            <a:r>
              <a:rPr sz="1800" dirty="0">
                <a:solidFill>
                  <a:srgbClr val="0004FF"/>
                </a:solidFill>
                <a:latin typeface="Arial"/>
                <a:cs typeface="Arial"/>
              </a:rPr>
              <a:t>stgr</a:t>
            </a:r>
            <a:r>
              <a:rPr sz="1800" spc="-15" dirty="0">
                <a:solidFill>
                  <a:srgbClr val="0004FF"/>
                </a:solidFill>
                <a:latin typeface="Arial"/>
                <a:cs typeface="Arial"/>
              </a:rPr>
              <a:t>e</a:t>
            </a:r>
            <a:r>
              <a:rPr sz="1800" dirty="0">
                <a:solidFill>
                  <a:srgbClr val="0004FF"/>
                </a:solidFill>
                <a:latin typeface="Arial"/>
                <a:cs typeface="Arial"/>
              </a:rPr>
              <a:t>SQL</a:t>
            </a:r>
            <a:endParaRPr sz="1800">
              <a:latin typeface="Arial"/>
              <a:cs typeface="Arial"/>
            </a:endParaRPr>
          </a:p>
        </p:txBody>
      </p:sp>
      <p:sp>
        <p:nvSpPr>
          <p:cNvPr id="6" name="object 6"/>
          <p:cNvSpPr txBox="1"/>
          <p:nvPr/>
        </p:nvSpPr>
        <p:spPr>
          <a:xfrm>
            <a:off x="8468617" y="1968685"/>
            <a:ext cx="2040889" cy="254635"/>
          </a:xfrm>
          <a:prstGeom prst="rect">
            <a:avLst/>
          </a:prstGeom>
        </p:spPr>
        <p:txBody>
          <a:bodyPr vert="horz" wrap="square" lIns="0" tIns="0" rIns="0" bIns="0" rtlCol="0">
            <a:spAutoFit/>
          </a:bodyPr>
          <a:lstStyle/>
          <a:p>
            <a:pPr marL="12700">
              <a:lnSpc>
                <a:spcPct val="100000"/>
              </a:lnSpc>
            </a:pPr>
            <a:r>
              <a:rPr sz="1800" spc="-10" dirty="0">
                <a:solidFill>
                  <a:srgbClr val="0004FF"/>
                </a:solidFill>
                <a:latin typeface="Arial"/>
                <a:cs typeface="Arial"/>
              </a:rPr>
              <a:t>d</a:t>
            </a:r>
            <a:r>
              <a:rPr sz="1800" dirty="0">
                <a:solidFill>
                  <a:srgbClr val="0004FF"/>
                </a:solidFill>
                <a:latin typeface="Arial"/>
                <a:cs typeface="Arial"/>
              </a:rPr>
              <a:t>.</a:t>
            </a:r>
            <a:r>
              <a:rPr sz="1800" spc="55" dirty="0">
                <a:solidFill>
                  <a:srgbClr val="0004FF"/>
                </a:solidFill>
                <a:latin typeface="Times New Roman"/>
                <a:cs typeface="Times New Roman"/>
              </a:rPr>
              <a:t> </a:t>
            </a:r>
            <a:r>
              <a:rPr sz="1800" dirty="0">
                <a:solidFill>
                  <a:srgbClr val="0004FF"/>
                </a:solidFill>
                <a:latin typeface="Arial"/>
                <a:cs typeface="Arial"/>
              </a:rPr>
              <a:t>K</a:t>
            </a:r>
            <a:r>
              <a:rPr sz="1800" spc="-10" dirty="0">
                <a:solidFill>
                  <a:srgbClr val="0004FF"/>
                </a:solidFill>
                <a:latin typeface="Arial"/>
                <a:cs typeface="Arial"/>
              </a:rPr>
              <a:t>e</a:t>
            </a:r>
            <a:r>
              <a:rPr sz="1800" spc="-25" dirty="0">
                <a:solidFill>
                  <a:srgbClr val="0004FF"/>
                </a:solidFill>
                <a:latin typeface="Arial"/>
                <a:cs typeface="Arial"/>
              </a:rPr>
              <a:t>y</a:t>
            </a:r>
            <a:r>
              <a:rPr sz="1800" spc="-5" dirty="0">
                <a:solidFill>
                  <a:srgbClr val="0004FF"/>
                </a:solidFill>
                <a:latin typeface="Arial"/>
                <a:cs typeface="Arial"/>
              </a:rPr>
              <a:t>-</a:t>
            </a:r>
            <a:r>
              <a:rPr sz="1800" spc="-135" dirty="0">
                <a:solidFill>
                  <a:srgbClr val="0004FF"/>
                </a:solidFill>
                <a:latin typeface="Arial"/>
                <a:cs typeface="Arial"/>
              </a:rPr>
              <a:t>V</a:t>
            </a:r>
            <a:r>
              <a:rPr sz="1800" spc="-10" dirty="0">
                <a:solidFill>
                  <a:srgbClr val="0004FF"/>
                </a:solidFill>
                <a:latin typeface="Arial"/>
                <a:cs typeface="Arial"/>
              </a:rPr>
              <a:t>a</a:t>
            </a:r>
            <a:r>
              <a:rPr sz="1800" spc="-5" dirty="0">
                <a:solidFill>
                  <a:srgbClr val="0004FF"/>
                </a:solidFill>
                <a:latin typeface="Arial"/>
                <a:cs typeface="Arial"/>
              </a:rPr>
              <a:t>l</a:t>
            </a:r>
            <a:r>
              <a:rPr sz="1800" spc="-15" dirty="0">
                <a:solidFill>
                  <a:srgbClr val="0004FF"/>
                </a:solidFill>
                <a:latin typeface="Arial"/>
                <a:cs typeface="Arial"/>
              </a:rPr>
              <a:t>u</a:t>
            </a:r>
            <a:r>
              <a:rPr sz="1800" dirty="0">
                <a:solidFill>
                  <a:srgbClr val="0004FF"/>
                </a:solidFill>
                <a:latin typeface="Arial"/>
                <a:cs typeface="Arial"/>
              </a:rPr>
              <a:t>e</a:t>
            </a:r>
            <a:r>
              <a:rPr sz="1800" spc="80" dirty="0">
                <a:solidFill>
                  <a:srgbClr val="0004FF"/>
                </a:solidFill>
                <a:latin typeface="Times New Roman"/>
                <a:cs typeface="Times New Roman"/>
              </a:rPr>
              <a:t> </a:t>
            </a:r>
            <a:r>
              <a:rPr sz="1800" dirty="0">
                <a:solidFill>
                  <a:srgbClr val="0004FF"/>
                </a:solidFill>
                <a:latin typeface="Arial"/>
                <a:cs typeface="Arial"/>
              </a:rPr>
              <a:t>Sto</a:t>
            </a:r>
            <a:r>
              <a:rPr sz="1800" spc="-10" dirty="0">
                <a:solidFill>
                  <a:srgbClr val="0004FF"/>
                </a:solidFill>
                <a:latin typeface="Arial"/>
                <a:cs typeface="Arial"/>
              </a:rPr>
              <a:t>re</a:t>
            </a:r>
            <a:r>
              <a:rPr sz="1800" dirty="0">
                <a:solidFill>
                  <a:srgbClr val="0004FF"/>
                </a:solidFill>
                <a:latin typeface="Arial"/>
                <a:cs typeface="Arial"/>
              </a:rPr>
              <a:t>s</a:t>
            </a:r>
            <a:endParaRPr sz="1800">
              <a:latin typeface="Arial"/>
              <a:cs typeface="Arial"/>
            </a:endParaRPr>
          </a:p>
        </p:txBody>
      </p:sp>
      <p:sp>
        <p:nvSpPr>
          <p:cNvPr id="7" name="object 7"/>
          <p:cNvSpPr txBox="1"/>
          <p:nvPr/>
        </p:nvSpPr>
        <p:spPr>
          <a:xfrm>
            <a:off x="8468617" y="2792146"/>
            <a:ext cx="1464945" cy="254000"/>
          </a:xfrm>
          <a:prstGeom prst="rect">
            <a:avLst/>
          </a:prstGeom>
        </p:spPr>
        <p:txBody>
          <a:bodyPr vert="horz" wrap="square" lIns="0" tIns="0" rIns="0" bIns="0" rtlCol="0">
            <a:spAutoFit/>
          </a:bodyPr>
          <a:lstStyle/>
          <a:p>
            <a:pPr marL="12700">
              <a:lnSpc>
                <a:spcPct val="100000"/>
              </a:lnSpc>
            </a:pPr>
            <a:r>
              <a:rPr sz="1800" spc="-5" dirty="0">
                <a:solidFill>
                  <a:srgbClr val="0004FF"/>
                </a:solidFill>
                <a:latin typeface="Arial"/>
                <a:cs typeface="Arial"/>
              </a:rPr>
              <a:t>d.</a:t>
            </a:r>
            <a:r>
              <a:rPr sz="1800" spc="55" dirty="0">
                <a:solidFill>
                  <a:srgbClr val="0004FF"/>
                </a:solidFill>
                <a:latin typeface="Times New Roman"/>
                <a:cs typeface="Times New Roman"/>
              </a:rPr>
              <a:t> </a:t>
            </a:r>
            <a:r>
              <a:rPr sz="1800" spc="-15" dirty="0">
                <a:solidFill>
                  <a:srgbClr val="0004FF"/>
                </a:solidFill>
                <a:latin typeface="Arial"/>
                <a:cs typeface="Arial"/>
              </a:rPr>
              <a:t>SQL</a:t>
            </a:r>
            <a:r>
              <a:rPr sz="1800" spc="-20" dirty="0">
                <a:solidFill>
                  <a:srgbClr val="0004FF"/>
                </a:solidFill>
                <a:latin typeface="Times New Roman"/>
                <a:cs typeface="Times New Roman"/>
              </a:rPr>
              <a:t> </a:t>
            </a:r>
            <a:r>
              <a:rPr sz="1800" dirty="0">
                <a:solidFill>
                  <a:srgbClr val="0004FF"/>
                </a:solidFill>
                <a:latin typeface="Arial"/>
                <a:cs typeface="Arial"/>
              </a:rPr>
              <a:t>S</a:t>
            </a:r>
            <a:r>
              <a:rPr sz="1800" spc="-10" dirty="0">
                <a:solidFill>
                  <a:srgbClr val="0004FF"/>
                </a:solidFill>
                <a:latin typeface="Arial"/>
                <a:cs typeface="Arial"/>
              </a:rPr>
              <a:t>e</a:t>
            </a:r>
            <a:r>
              <a:rPr sz="1800" dirty="0">
                <a:solidFill>
                  <a:srgbClr val="0004FF"/>
                </a:solidFill>
                <a:latin typeface="Arial"/>
                <a:cs typeface="Arial"/>
              </a:rPr>
              <a:t>rver</a:t>
            </a:r>
            <a:endParaRPr sz="1800">
              <a:latin typeface="Arial"/>
              <a:cs typeface="Arial"/>
            </a:endParaRPr>
          </a:p>
        </p:txBody>
      </p:sp>
      <p:sp>
        <p:nvSpPr>
          <p:cNvPr id="8" name="object 8"/>
          <p:cNvSpPr txBox="1"/>
          <p:nvPr/>
        </p:nvSpPr>
        <p:spPr>
          <a:xfrm>
            <a:off x="8468617" y="3614860"/>
            <a:ext cx="1294765" cy="254635"/>
          </a:xfrm>
          <a:prstGeom prst="rect">
            <a:avLst/>
          </a:prstGeom>
        </p:spPr>
        <p:txBody>
          <a:bodyPr vert="horz" wrap="square" lIns="0" tIns="0" rIns="0" bIns="0" rtlCol="0">
            <a:spAutoFit/>
          </a:bodyPr>
          <a:lstStyle/>
          <a:p>
            <a:pPr marL="12700">
              <a:lnSpc>
                <a:spcPct val="100000"/>
              </a:lnSpc>
            </a:pPr>
            <a:r>
              <a:rPr sz="1800" spc="-10" dirty="0">
                <a:solidFill>
                  <a:srgbClr val="0004FF"/>
                </a:solidFill>
                <a:latin typeface="Arial"/>
                <a:cs typeface="Arial"/>
              </a:rPr>
              <a:t>d</a:t>
            </a:r>
            <a:r>
              <a:rPr sz="1800" dirty="0">
                <a:solidFill>
                  <a:srgbClr val="0004FF"/>
                </a:solidFill>
                <a:latin typeface="Arial"/>
                <a:cs typeface="Arial"/>
              </a:rPr>
              <a:t>.</a:t>
            </a:r>
            <a:r>
              <a:rPr sz="1800" spc="55" dirty="0">
                <a:solidFill>
                  <a:srgbClr val="0004FF"/>
                </a:solidFill>
                <a:latin typeface="Times New Roman"/>
                <a:cs typeface="Times New Roman"/>
              </a:rPr>
              <a:t> </a:t>
            </a:r>
            <a:r>
              <a:rPr sz="1800" dirty="0">
                <a:solidFill>
                  <a:srgbClr val="0004FF"/>
                </a:solidFill>
                <a:latin typeface="Arial"/>
                <a:cs typeface="Arial"/>
              </a:rPr>
              <a:t>M</a:t>
            </a:r>
            <a:r>
              <a:rPr sz="1800" spc="-10" dirty="0">
                <a:solidFill>
                  <a:srgbClr val="0004FF"/>
                </a:solidFill>
                <a:latin typeface="Arial"/>
                <a:cs typeface="Arial"/>
              </a:rPr>
              <a:t>ongo</a:t>
            </a:r>
            <a:r>
              <a:rPr sz="1800" spc="-5" dirty="0">
                <a:solidFill>
                  <a:srgbClr val="0004FF"/>
                </a:solidFill>
                <a:latin typeface="Arial"/>
                <a:cs typeface="Arial"/>
              </a:rPr>
              <a:t>DB</a:t>
            </a:r>
            <a:endParaRPr sz="1800">
              <a:latin typeface="Arial"/>
              <a:cs typeface="Arial"/>
            </a:endParaRPr>
          </a:p>
        </p:txBody>
      </p:sp>
      <p:sp>
        <p:nvSpPr>
          <p:cNvPr id="9" name="object 9"/>
          <p:cNvSpPr txBox="1"/>
          <p:nvPr/>
        </p:nvSpPr>
        <p:spPr>
          <a:xfrm>
            <a:off x="1152551" y="4026841"/>
            <a:ext cx="10034905" cy="1900555"/>
          </a:xfrm>
          <a:prstGeom prst="rect">
            <a:avLst/>
          </a:prstGeom>
        </p:spPr>
        <p:txBody>
          <a:bodyPr vert="horz" wrap="square" lIns="0" tIns="0" rIns="0" bIns="0" rtlCol="0">
            <a:spAutoFit/>
          </a:bodyPr>
          <a:lstStyle/>
          <a:p>
            <a:pPr marL="12700" marR="5715">
              <a:lnSpc>
                <a:spcPct val="150000"/>
              </a:lnSpc>
              <a:tabLst>
                <a:tab pos="1153795" algn="l"/>
              </a:tabLst>
            </a:pPr>
            <a:r>
              <a:rPr sz="1800" b="1" spc="-10" dirty="0">
                <a:solidFill>
                  <a:srgbClr val="FF0000"/>
                </a:solidFill>
                <a:latin typeface="Arial"/>
                <a:cs typeface="Arial"/>
              </a:rPr>
              <a:t>4</a:t>
            </a:r>
            <a:r>
              <a:rPr sz="1800" b="1" spc="-5" dirty="0">
                <a:solidFill>
                  <a:srgbClr val="FF0000"/>
                </a:solidFill>
                <a:latin typeface="Arial"/>
                <a:cs typeface="Arial"/>
              </a:rPr>
              <a:t>.</a:t>
            </a:r>
            <a:r>
              <a:rPr sz="1800" b="1" dirty="0">
                <a:solidFill>
                  <a:srgbClr val="FF0000"/>
                </a:solidFill>
                <a:latin typeface="Times New Roman"/>
                <a:cs typeface="Times New Roman"/>
              </a:rPr>
              <a:t> </a:t>
            </a:r>
            <a:r>
              <a:rPr sz="1800" b="1" spc="-35" dirty="0">
                <a:solidFill>
                  <a:srgbClr val="FF0000"/>
                </a:solidFill>
                <a:latin typeface="Times New Roman"/>
                <a:cs typeface="Times New Roman"/>
              </a:rPr>
              <a:t> </a:t>
            </a:r>
            <a:r>
              <a:rPr sz="1800" dirty="0">
                <a:latin typeface="Arial"/>
                <a:cs typeface="Arial"/>
              </a:rPr>
              <a:t>Where</a:t>
            </a:r>
            <a:r>
              <a:rPr sz="1800" dirty="0">
                <a:latin typeface="Times New Roman"/>
                <a:cs typeface="Times New Roman"/>
              </a:rPr>
              <a:t> </a:t>
            </a:r>
            <a:r>
              <a:rPr sz="1800" spc="-50" dirty="0">
                <a:latin typeface="Times New Roman"/>
                <a:cs typeface="Times New Roman"/>
              </a:rPr>
              <a:t> </a:t>
            </a:r>
            <a:r>
              <a:rPr sz="1800" dirty="0">
                <a:latin typeface="Arial"/>
                <a:cs typeface="Arial"/>
              </a:rPr>
              <a:t>re</a:t>
            </a:r>
            <a:r>
              <a:rPr sz="1800" spc="-10" dirty="0">
                <a:latin typeface="Arial"/>
                <a:cs typeface="Arial"/>
              </a:rPr>
              <a:t>l</a:t>
            </a:r>
            <a:r>
              <a:rPr sz="1800" spc="-15" dirty="0">
                <a:latin typeface="Arial"/>
                <a:cs typeface="Arial"/>
              </a:rPr>
              <a:t>a</a:t>
            </a:r>
            <a:r>
              <a:rPr sz="1800" dirty="0">
                <a:latin typeface="Arial"/>
                <a:cs typeface="Arial"/>
              </a:rPr>
              <a:t>t</a:t>
            </a:r>
            <a:r>
              <a:rPr sz="1800" spc="-5" dirty="0">
                <a:latin typeface="Arial"/>
                <a:cs typeface="Arial"/>
              </a:rPr>
              <a:t>i</a:t>
            </a:r>
            <a:r>
              <a:rPr sz="1800" spc="-10" dirty="0">
                <a:latin typeface="Arial"/>
                <a:cs typeface="Arial"/>
              </a:rPr>
              <a:t>o</a:t>
            </a:r>
            <a:r>
              <a:rPr sz="1800" spc="-5" dirty="0">
                <a:latin typeface="Arial"/>
                <a:cs typeface="Arial"/>
              </a:rPr>
              <a:t>na</a:t>
            </a:r>
            <a:r>
              <a:rPr sz="1800" dirty="0">
                <a:latin typeface="Arial"/>
                <a:cs typeface="Arial"/>
              </a:rPr>
              <a:t>l</a:t>
            </a:r>
            <a:r>
              <a:rPr sz="1800" dirty="0">
                <a:latin typeface="Times New Roman"/>
                <a:cs typeface="Times New Roman"/>
              </a:rPr>
              <a:t> </a:t>
            </a:r>
            <a:r>
              <a:rPr sz="1800" spc="-35" dirty="0">
                <a:latin typeface="Times New Roman"/>
                <a:cs typeface="Times New Roman"/>
              </a:rPr>
              <a:t> </a:t>
            </a:r>
            <a:r>
              <a:rPr sz="1800" spc="-5" dirty="0">
                <a:latin typeface="Arial"/>
                <a:cs typeface="Arial"/>
              </a:rPr>
              <a:t>d</a:t>
            </a:r>
            <a:r>
              <a:rPr sz="1800" spc="-10" dirty="0">
                <a:latin typeface="Arial"/>
                <a:cs typeface="Arial"/>
              </a:rPr>
              <a:t>a</a:t>
            </a:r>
            <a:r>
              <a:rPr sz="1800" spc="-5" dirty="0">
                <a:latin typeface="Arial"/>
                <a:cs typeface="Arial"/>
              </a:rPr>
              <a:t>tab</a:t>
            </a:r>
            <a:r>
              <a:rPr sz="1800" spc="-10" dirty="0">
                <a:latin typeface="Arial"/>
                <a:cs typeface="Arial"/>
              </a:rPr>
              <a:t>a</a:t>
            </a:r>
            <a:r>
              <a:rPr sz="1800" dirty="0">
                <a:latin typeface="Arial"/>
                <a:cs typeface="Arial"/>
              </a:rPr>
              <a:t>s</a:t>
            </a:r>
            <a:r>
              <a:rPr sz="1800" spc="5" dirty="0">
                <a:latin typeface="Arial"/>
                <a:cs typeface="Arial"/>
              </a:rPr>
              <a:t>e</a:t>
            </a:r>
            <a:r>
              <a:rPr sz="1800" dirty="0">
                <a:latin typeface="Arial"/>
                <a:cs typeface="Arial"/>
              </a:rPr>
              <a:t>s</a:t>
            </a:r>
            <a:r>
              <a:rPr sz="1800" dirty="0">
                <a:latin typeface="Times New Roman"/>
                <a:cs typeface="Times New Roman"/>
              </a:rPr>
              <a:t> </a:t>
            </a:r>
            <a:r>
              <a:rPr sz="1800" spc="-35" dirty="0">
                <a:latin typeface="Times New Roman"/>
                <a:cs typeface="Times New Roman"/>
              </a:rPr>
              <a:t> </a:t>
            </a:r>
            <a:r>
              <a:rPr sz="1800" spc="-5" dirty="0">
                <a:latin typeface="Arial"/>
                <a:cs typeface="Arial"/>
              </a:rPr>
              <a:t>o</a:t>
            </a:r>
            <a:r>
              <a:rPr sz="1800" spc="-10" dirty="0">
                <a:latin typeface="Arial"/>
                <a:cs typeface="Arial"/>
              </a:rPr>
              <a:t>n</a:t>
            </a:r>
            <a:r>
              <a:rPr sz="1800" spc="5" dirty="0">
                <a:latin typeface="Arial"/>
                <a:cs typeface="Arial"/>
              </a:rPr>
              <a:t>l</a:t>
            </a:r>
            <a:r>
              <a:rPr sz="1800" dirty="0">
                <a:latin typeface="Arial"/>
                <a:cs typeface="Arial"/>
              </a:rPr>
              <a:t>y</a:t>
            </a:r>
            <a:r>
              <a:rPr sz="1800" dirty="0">
                <a:latin typeface="Times New Roman"/>
                <a:cs typeface="Times New Roman"/>
              </a:rPr>
              <a:t> </a:t>
            </a:r>
            <a:r>
              <a:rPr sz="1800" spc="-50" dirty="0">
                <a:latin typeface="Times New Roman"/>
                <a:cs typeface="Times New Roman"/>
              </a:rPr>
              <a:t> </a:t>
            </a:r>
            <a:r>
              <a:rPr sz="1800" spc="-5" dirty="0">
                <a:latin typeface="Arial"/>
                <a:cs typeface="Arial"/>
              </a:rPr>
              <a:t>us</a:t>
            </a:r>
            <a:r>
              <a:rPr sz="1800" dirty="0">
                <a:latin typeface="Arial"/>
                <a:cs typeface="Arial"/>
              </a:rPr>
              <a:t>e</a:t>
            </a:r>
            <a:r>
              <a:rPr sz="1800" dirty="0">
                <a:latin typeface="Times New Roman"/>
                <a:cs typeface="Times New Roman"/>
              </a:rPr>
              <a:t> </a:t>
            </a:r>
            <a:r>
              <a:rPr sz="1800" spc="-45" dirty="0">
                <a:latin typeface="Times New Roman"/>
                <a:cs typeface="Times New Roman"/>
              </a:rPr>
              <a:t> </a:t>
            </a:r>
            <a:r>
              <a:rPr sz="1800" spc="-10" dirty="0">
                <a:latin typeface="Arial"/>
                <a:cs typeface="Arial"/>
              </a:rPr>
              <a:t>SQL,</a:t>
            </a:r>
            <a:r>
              <a:rPr sz="1800" dirty="0">
                <a:latin typeface="Times New Roman"/>
                <a:cs typeface="Times New Roman"/>
              </a:rPr>
              <a:t> </a:t>
            </a:r>
            <a:r>
              <a:rPr sz="1800" spc="-35" dirty="0">
                <a:latin typeface="Times New Roman"/>
                <a:cs typeface="Times New Roman"/>
              </a:rPr>
              <a:t> </a:t>
            </a:r>
            <a:r>
              <a:rPr sz="1800" spc="-5" dirty="0">
                <a:latin typeface="Arial"/>
                <a:cs typeface="Arial"/>
              </a:rPr>
              <a:t>non</a:t>
            </a:r>
            <a:r>
              <a:rPr sz="1800" dirty="0">
                <a:latin typeface="Arial"/>
                <a:cs typeface="Arial"/>
              </a:rPr>
              <a:t>-relatio</a:t>
            </a:r>
            <a:r>
              <a:rPr sz="1800" spc="-5" dirty="0">
                <a:latin typeface="Arial"/>
                <a:cs typeface="Arial"/>
              </a:rPr>
              <a:t>n</a:t>
            </a:r>
            <a:r>
              <a:rPr sz="1800" spc="-10" dirty="0">
                <a:latin typeface="Arial"/>
                <a:cs typeface="Arial"/>
              </a:rPr>
              <a:t>a</a:t>
            </a:r>
            <a:r>
              <a:rPr sz="1800" dirty="0">
                <a:latin typeface="Arial"/>
                <a:cs typeface="Arial"/>
              </a:rPr>
              <a:t>l</a:t>
            </a:r>
            <a:r>
              <a:rPr sz="1800" dirty="0">
                <a:latin typeface="Times New Roman"/>
                <a:cs typeface="Times New Roman"/>
              </a:rPr>
              <a:t> </a:t>
            </a:r>
            <a:r>
              <a:rPr sz="1800" spc="-40" dirty="0">
                <a:latin typeface="Times New Roman"/>
                <a:cs typeface="Times New Roman"/>
              </a:rPr>
              <a:t> </a:t>
            </a:r>
            <a:r>
              <a:rPr sz="1800" spc="5" dirty="0">
                <a:latin typeface="Arial"/>
                <a:cs typeface="Arial"/>
              </a:rPr>
              <a:t>d</a:t>
            </a:r>
            <a:r>
              <a:rPr sz="1800" spc="-5" dirty="0">
                <a:latin typeface="Arial"/>
                <a:cs typeface="Arial"/>
              </a:rPr>
              <a:t>at</a:t>
            </a:r>
            <a:r>
              <a:rPr sz="1800" spc="-10" dirty="0">
                <a:latin typeface="Arial"/>
                <a:cs typeface="Arial"/>
              </a:rPr>
              <a:t>a</a:t>
            </a:r>
            <a:r>
              <a:rPr sz="1800" spc="-5" dirty="0">
                <a:latin typeface="Arial"/>
                <a:cs typeface="Arial"/>
              </a:rPr>
              <a:t>b</a:t>
            </a:r>
            <a:r>
              <a:rPr sz="1800" spc="-10" dirty="0">
                <a:latin typeface="Arial"/>
                <a:cs typeface="Arial"/>
              </a:rPr>
              <a:t>a</a:t>
            </a:r>
            <a:r>
              <a:rPr sz="1800" spc="10" dirty="0">
                <a:latin typeface="Arial"/>
                <a:cs typeface="Arial"/>
              </a:rPr>
              <a:t>s</a:t>
            </a:r>
            <a:r>
              <a:rPr sz="1800" spc="-5" dirty="0">
                <a:latin typeface="Arial"/>
                <a:cs typeface="Arial"/>
              </a:rPr>
              <a:t>e</a:t>
            </a:r>
            <a:r>
              <a:rPr sz="1800" dirty="0">
                <a:latin typeface="Arial"/>
                <a:cs typeface="Arial"/>
              </a:rPr>
              <a:t>s</a:t>
            </a:r>
            <a:r>
              <a:rPr sz="1800" dirty="0">
                <a:latin typeface="Times New Roman"/>
                <a:cs typeface="Times New Roman"/>
              </a:rPr>
              <a:t> </a:t>
            </a:r>
            <a:r>
              <a:rPr sz="1800" spc="-25" dirty="0">
                <a:latin typeface="Times New Roman"/>
                <a:cs typeface="Times New Roman"/>
              </a:rPr>
              <a:t> </a:t>
            </a:r>
            <a:r>
              <a:rPr sz="1800" dirty="0">
                <a:latin typeface="Arial"/>
                <a:cs typeface="Arial"/>
              </a:rPr>
              <a:t>can</a:t>
            </a:r>
            <a:r>
              <a:rPr sz="1800" dirty="0">
                <a:latin typeface="Times New Roman"/>
                <a:cs typeface="Times New Roman"/>
              </a:rPr>
              <a:t> </a:t>
            </a:r>
            <a:r>
              <a:rPr sz="1800" spc="-50" dirty="0">
                <a:latin typeface="Times New Roman"/>
                <a:cs typeface="Times New Roman"/>
              </a:rPr>
              <a:t> </a:t>
            </a:r>
            <a:r>
              <a:rPr sz="1800" spc="-5" dirty="0">
                <a:latin typeface="Arial"/>
                <a:cs typeface="Arial"/>
              </a:rPr>
              <a:t>us</a:t>
            </a:r>
            <a:r>
              <a:rPr sz="1800" dirty="0">
                <a:latin typeface="Arial"/>
                <a:cs typeface="Arial"/>
              </a:rPr>
              <a:t>e</a:t>
            </a:r>
            <a:r>
              <a:rPr sz="1800" dirty="0">
                <a:latin typeface="Times New Roman"/>
                <a:cs typeface="Times New Roman"/>
              </a:rPr>
              <a:t> </a:t>
            </a:r>
            <a:r>
              <a:rPr sz="1800" spc="-50" dirty="0">
                <a:latin typeface="Times New Roman"/>
                <a:cs typeface="Times New Roman"/>
              </a:rPr>
              <a:t> </a:t>
            </a:r>
            <a:r>
              <a:rPr sz="1800" spc="-5" dirty="0">
                <a:latin typeface="Arial"/>
                <a:cs typeface="Arial"/>
              </a:rPr>
              <a:t>ot</a:t>
            </a:r>
            <a:r>
              <a:rPr sz="1800" dirty="0">
                <a:latin typeface="Arial"/>
                <a:cs typeface="Arial"/>
              </a:rPr>
              <a:t>h</a:t>
            </a:r>
            <a:r>
              <a:rPr sz="1800" spc="5" dirty="0">
                <a:latin typeface="Arial"/>
                <a:cs typeface="Arial"/>
              </a:rPr>
              <a:t>e</a:t>
            </a:r>
            <a:r>
              <a:rPr sz="1800" dirty="0">
                <a:latin typeface="Arial"/>
                <a:cs typeface="Arial"/>
              </a:rPr>
              <a:t>r</a:t>
            </a:r>
            <a:r>
              <a:rPr sz="1800" dirty="0">
                <a:latin typeface="Times New Roman"/>
                <a:cs typeface="Times New Roman"/>
              </a:rPr>
              <a:t> </a:t>
            </a:r>
            <a:r>
              <a:rPr sz="1800" spc="-30" dirty="0">
                <a:latin typeface="Times New Roman"/>
                <a:cs typeface="Times New Roman"/>
              </a:rPr>
              <a:t> </a:t>
            </a:r>
            <a:r>
              <a:rPr sz="1800" spc="0" dirty="0">
                <a:latin typeface="Arial"/>
                <a:cs typeface="Arial"/>
              </a:rPr>
              <a:t>t</a:t>
            </a:r>
            <a:r>
              <a:rPr sz="1800" spc="-25" dirty="0">
                <a:latin typeface="Arial"/>
                <a:cs typeface="Arial"/>
              </a:rPr>
              <a:t>y</a:t>
            </a:r>
            <a:r>
              <a:rPr sz="1800" spc="-5" dirty="0">
                <a:latin typeface="Arial"/>
                <a:cs typeface="Arial"/>
              </a:rPr>
              <a:t>p</a:t>
            </a:r>
            <a:r>
              <a:rPr sz="1800" spc="-10" dirty="0">
                <a:latin typeface="Arial"/>
                <a:cs typeface="Arial"/>
              </a:rPr>
              <a:t>e</a:t>
            </a:r>
            <a:r>
              <a:rPr sz="1800" dirty="0">
                <a:latin typeface="Arial"/>
                <a:cs typeface="Arial"/>
              </a:rPr>
              <a:t>s</a:t>
            </a:r>
            <a:r>
              <a:rPr sz="1800" dirty="0">
                <a:latin typeface="Times New Roman"/>
                <a:cs typeface="Times New Roman"/>
              </a:rPr>
              <a:t> </a:t>
            </a:r>
            <a:r>
              <a:rPr sz="1800" spc="-40" dirty="0">
                <a:latin typeface="Times New Roman"/>
                <a:cs typeface="Times New Roman"/>
              </a:rPr>
              <a:t> </a:t>
            </a:r>
            <a:r>
              <a:rPr sz="1800" spc="-15" dirty="0">
                <a:latin typeface="Arial"/>
                <a:cs typeface="Arial"/>
              </a:rPr>
              <a:t>of</a:t>
            </a:r>
            <a:r>
              <a:rPr sz="1800" spc="-10" dirty="0">
                <a:latin typeface="Times New Roman"/>
                <a:cs typeface="Times New Roman"/>
              </a:rPr>
              <a:t> </a:t>
            </a:r>
            <a:r>
              <a:rPr sz="1800" spc="-5" dirty="0">
                <a:latin typeface="Arial"/>
                <a:cs typeface="Arial"/>
              </a:rPr>
              <a:t>q</a:t>
            </a:r>
            <a:r>
              <a:rPr sz="1800" spc="-10" dirty="0">
                <a:latin typeface="Arial"/>
                <a:cs typeface="Arial"/>
              </a:rPr>
              <a:t>u</a:t>
            </a:r>
            <a:r>
              <a:rPr sz="1800" spc="-5" dirty="0">
                <a:latin typeface="Arial"/>
                <a:cs typeface="Arial"/>
              </a:rPr>
              <a:t>er</a:t>
            </a:r>
            <a:r>
              <a:rPr sz="1800" dirty="0">
                <a:latin typeface="Arial"/>
                <a:cs typeface="Arial"/>
              </a:rPr>
              <a:t>y</a:t>
            </a:r>
            <a:r>
              <a:rPr sz="1800" spc="60" dirty="0">
                <a:latin typeface="Times New Roman"/>
                <a:cs typeface="Times New Roman"/>
              </a:rPr>
              <a:t> </a:t>
            </a:r>
            <a:r>
              <a:rPr sz="1800" u="heavy" spc="-5" dirty="0">
                <a:latin typeface="Arial"/>
                <a:cs typeface="Arial"/>
              </a:rPr>
              <a:t> </a:t>
            </a:r>
            <a:r>
              <a:rPr sz="1800" u="heavy" dirty="0">
                <a:latin typeface="Times New Roman"/>
                <a:cs typeface="Times New Roman"/>
              </a:rPr>
              <a:t>	</a:t>
            </a:r>
            <a:r>
              <a:rPr sz="1800" spc="-5" dirty="0">
                <a:latin typeface="Arial"/>
                <a:cs typeface="Arial"/>
              </a:rPr>
              <a:t>.</a:t>
            </a:r>
            <a:endParaRPr sz="1800">
              <a:latin typeface="Arial"/>
              <a:cs typeface="Arial"/>
            </a:endParaRPr>
          </a:p>
          <a:p>
            <a:pPr marL="12700">
              <a:lnSpc>
                <a:spcPct val="100000"/>
              </a:lnSpc>
              <a:spcBef>
                <a:spcPts val="1080"/>
              </a:spcBef>
              <a:tabLst>
                <a:tab pos="2755900" algn="l"/>
                <a:tab pos="4584700" algn="l"/>
                <a:tab pos="7328534" algn="l"/>
              </a:tabLst>
            </a:pPr>
            <a:r>
              <a:rPr sz="1800" spc="-10" dirty="0">
                <a:solidFill>
                  <a:srgbClr val="0004FF"/>
                </a:solidFill>
                <a:latin typeface="Arial"/>
                <a:cs typeface="Arial"/>
              </a:rPr>
              <a:t>a</a:t>
            </a:r>
            <a:r>
              <a:rPr sz="1800" spc="-5" dirty="0">
                <a:solidFill>
                  <a:srgbClr val="0004FF"/>
                </a:solidFill>
                <a:latin typeface="Arial"/>
                <a:cs typeface="Arial"/>
              </a:rPr>
              <a:t>.</a:t>
            </a:r>
            <a:r>
              <a:rPr sz="1800" spc="55" dirty="0">
                <a:solidFill>
                  <a:srgbClr val="0004FF"/>
                </a:solidFill>
                <a:latin typeface="Times New Roman"/>
                <a:cs typeface="Times New Roman"/>
              </a:rPr>
              <a:t> </a:t>
            </a:r>
            <a:r>
              <a:rPr sz="1800" dirty="0">
                <a:solidFill>
                  <a:srgbClr val="0004FF"/>
                </a:solidFill>
                <a:latin typeface="Arial"/>
                <a:cs typeface="Arial"/>
              </a:rPr>
              <a:t>Matrix</a:t>
            </a:r>
            <a:r>
              <a:rPr sz="1800" dirty="0">
                <a:solidFill>
                  <a:srgbClr val="0004FF"/>
                </a:solidFill>
                <a:latin typeface="Times New Roman"/>
                <a:cs typeface="Times New Roman"/>
              </a:rPr>
              <a:t>	</a:t>
            </a:r>
            <a:r>
              <a:rPr sz="1800" spc="-5" dirty="0">
                <a:solidFill>
                  <a:srgbClr val="0004FF"/>
                </a:solidFill>
                <a:latin typeface="Arial"/>
                <a:cs typeface="Arial"/>
              </a:rPr>
              <a:t>b.</a:t>
            </a:r>
            <a:r>
              <a:rPr sz="1800" spc="55" dirty="0">
                <a:solidFill>
                  <a:srgbClr val="0004FF"/>
                </a:solidFill>
                <a:latin typeface="Times New Roman"/>
                <a:cs typeface="Times New Roman"/>
              </a:rPr>
              <a:t> </a:t>
            </a:r>
            <a:r>
              <a:rPr sz="1800" dirty="0">
                <a:solidFill>
                  <a:srgbClr val="0004FF"/>
                </a:solidFill>
                <a:latin typeface="Arial"/>
                <a:cs typeface="Arial"/>
              </a:rPr>
              <a:t>Idi</a:t>
            </a:r>
            <a:r>
              <a:rPr sz="1800" spc="-15" dirty="0">
                <a:solidFill>
                  <a:srgbClr val="0004FF"/>
                </a:solidFill>
                <a:latin typeface="Arial"/>
                <a:cs typeface="Arial"/>
              </a:rPr>
              <a:t>o</a:t>
            </a:r>
            <a:r>
              <a:rPr sz="1800" dirty="0">
                <a:solidFill>
                  <a:srgbClr val="0004FF"/>
                </a:solidFill>
                <a:latin typeface="Arial"/>
                <a:cs typeface="Arial"/>
              </a:rPr>
              <a:t>m</a:t>
            </a:r>
            <a:r>
              <a:rPr sz="1800" dirty="0">
                <a:solidFill>
                  <a:srgbClr val="0004FF"/>
                </a:solidFill>
                <a:latin typeface="Times New Roman"/>
                <a:cs typeface="Times New Roman"/>
              </a:rPr>
              <a:t>	</a:t>
            </a:r>
            <a:r>
              <a:rPr sz="1800" spc="-10" dirty="0">
                <a:solidFill>
                  <a:srgbClr val="0004FF"/>
                </a:solidFill>
                <a:latin typeface="Arial"/>
                <a:cs typeface="Arial"/>
              </a:rPr>
              <a:t>c.</a:t>
            </a:r>
            <a:r>
              <a:rPr sz="1800" spc="45" dirty="0">
                <a:solidFill>
                  <a:srgbClr val="0004FF"/>
                </a:solidFill>
                <a:latin typeface="Times New Roman"/>
                <a:cs typeface="Times New Roman"/>
              </a:rPr>
              <a:t> </a:t>
            </a:r>
            <a:r>
              <a:rPr sz="1800" spc="-5" dirty="0">
                <a:solidFill>
                  <a:srgbClr val="0004FF"/>
                </a:solidFill>
                <a:latin typeface="Arial"/>
                <a:cs typeface="Arial"/>
              </a:rPr>
              <a:t>Languag</a:t>
            </a:r>
            <a:r>
              <a:rPr sz="1800" dirty="0">
                <a:solidFill>
                  <a:srgbClr val="0004FF"/>
                </a:solidFill>
                <a:latin typeface="Arial"/>
                <a:cs typeface="Arial"/>
              </a:rPr>
              <a:t>e</a:t>
            </a:r>
            <a:r>
              <a:rPr sz="1800" dirty="0">
                <a:solidFill>
                  <a:srgbClr val="0004FF"/>
                </a:solidFill>
                <a:latin typeface="Times New Roman"/>
                <a:cs typeface="Times New Roman"/>
              </a:rPr>
              <a:t>	</a:t>
            </a:r>
            <a:r>
              <a:rPr sz="1800" spc="-5" dirty="0">
                <a:solidFill>
                  <a:srgbClr val="0004FF"/>
                </a:solidFill>
                <a:latin typeface="Arial"/>
                <a:cs typeface="Arial"/>
              </a:rPr>
              <a:t>d.</a:t>
            </a:r>
            <a:r>
              <a:rPr sz="1800" spc="55" dirty="0">
                <a:solidFill>
                  <a:srgbClr val="0004FF"/>
                </a:solidFill>
                <a:latin typeface="Times New Roman"/>
                <a:cs typeface="Times New Roman"/>
              </a:rPr>
              <a:t> </a:t>
            </a:r>
            <a:r>
              <a:rPr sz="1800" spc="-20" dirty="0">
                <a:solidFill>
                  <a:srgbClr val="0004FF"/>
                </a:solidFill>
                <a:latin typeface="Arial"/>
                <a:cs typeface="Arial"/>
              </a:rPr>
              <a:t>P</a:t>
            </a:r>
            <a:r>
              <a:rPr sz="1800" spc="-5" dirty="0">
                <a:solidFill>
                  <a:srgbClr val="0004FF"/>
                </a:solidFill>
                <a:latin typeface="Arial"/>
                <a:cs typeface="Arial"/>
              </a:rPr>
              <a:t>hr</a:t>
            </a:r>
            <a:r>
              <a:rPr sz="1800" spc="-10" dirty="0">
                <a:solidFill>
                  <a:srgbClr val="0004FF"/>
                </a:solidFill>
                <a:latin typeface="Arial"/>
                <a:cs typeface="Arial"/>
              </a:rPr>
              <a:t>a</a:t>
            </a:r>
            <a:r>
              <a:rPr sz="1800" dirty="0">
                <a:solidFill>
                  <a:srgbClr val="0004FF"/>
                </a:solidFill>
                <a:latin typeface="Arial"/>
                <a:cs typeface="Arial"/>
              </a:rPr>
              <a:t>se</a:t>
            </a:r>
            <a:endParaRPr sz="1800">
              <a:latin typeface="Arial"/>
              <a:cs typeface="Arial"/>
            </a:endParaRPr>
          </a:p>
          <a:p>
            <a:pPr marL="271145" indent="-258445">
              <a:lnSpc>
                <a:spcPct val="100000"/>
              </a:lnSpc>
              <a:spcBef>
                <a:spcPts val="1080"/>
              </a:spcBef>
              <a:buClr>
                <a:srgbClr val="FF0000"/>
              </a:buClr>
              <a:buFont typeface="Arial"/>
              <a:buAutoNum type="arabicPeriod" startAt="5"/>
              <a:tabLst>
                <a:tab pos="271780" algn="l"/>
              </a:tabLst>
            </a:pPr>
            <a:r>
              <a:rPr sz="1800" dirty="0">
                <a:latin typeface="Arial"/>
                <a:cs typeface="Arial"/>
              </a:rPr>
              <a:t>A</a:t>
            </a:r>
            <a:r>
              <a:rPr sz="1800" spc="-10" dirty="0">
                <a:latin typeface="Times New Roman"/>
                <a:cs typeface="Times New Roman"/>
              </a:rPr>
              <a:t> </a:t>
            </a:r>
            <a:r>
              <a:rPr sz="1800" spc="-10" dirty="0">
                <a:latin typeface="Arial"/>
                <a:cs typeface="Arial"/>
              </a:rPr>
              <a:t>do</a:t>
            </a:r>
            <a:r>
              <a:rPr sz="1800" dirty="0">
                <a:latin typeface="Arial"/>
                <a:cs typeface="Arial"/>
              </a:rPr>
              <a:t>c</a:t>
            </a:r>
            <a:r>
              <a:rPr sz="1800" spc="-10" dirty="0">
                <a:latin typeface="Arial"/>
                <a:cs typeface="Arial"/>
              </a:rPr>
              <a:t>u</a:t>
            </a:r>
            <a:r>
              <a:rPr sz="1800" dirty="0">
                <a:latin typeface="Arial"/>
                <a:cs typeface="Arial"/>
              </a:rPr>
              <a:t>m</a:t>
            </a:r>
            <a:r>
              <a:rPr sz="1800" spc="-10" dirty="0">
                <a:latin typeface="Arial"/>
                <a:cs typeface="Arial"/>
              </a:rPr>
              <a:t>en</a:t>
            </a:r>
            <a:r>
              <a:rPr sz="1800" dirty="0">
                <a:latin typeface="Arial"/>
                <a:cs typeface="Arial"/>
              </a:rPr>
              <a:t>t</a:t>
            </a:r>
            <a:r>
              <a:rPr sz="1800" spc="100" dirty="0">
                <a:latin typeface="Times New Roman"/>
                <a:cs typeface="Times New Roman"/>
              </a:rPr>
              <a:t> </a:t>
            </a:r>
            <a:r>
              <a:rPr sz="1800" dirty="0">
                <a:latin typeface="Arial"/>
                <a:cs typeface="Arial"/>
              </a:rPr>
              <a:t>store</a:t>
            </a:r>
            <a:r>
              <a:rPr sz="1800" spc="80" dirty="0">
                <a:latin typeface="Times New Roman"/>
                <a:cs typeface="Times New Roman"/>
              </a:rPr>
              <a:t> </a:t>
            </a:r>
            <a:r>
              <a:rPr sz="1800" dirty="0">
                <a:latin typeface="Arial"/>
                <a:cs typeface="Arial"/>
              </a:rPr>
              <a:t>th</a:t>
            </a:r>
            <a:r>
              <a:rPr sz="1800" spc="-10" dirty="0">
                <a:latin typeface="Arial"/>
                <a:cs typeface="Arial"/>
              </a:rPr>
              <a:t>a</a:t>
            </a:r>
            <a:r>
              <a:rPr sz="1800" dirty="0">
                <a:latin typeface="Arial"/>
                <a:cs typeface="Arial"/>
              </a:rPr>
              <a:t>t</a:t>
            </a:r>
            <a:r>
              <a:rPr sz="1800" spc="90" dirty="0">
                <a:latin typeface="Times New Roman"/>
                <a:cs typeface="Times New Roman"/>
              </a:rPr>
              <a:t> </a:t>
            </a:r>
            <a:r>
              <a:rPr sz="1800" spc="-10" dirty="0">
                <a:latin typeface="Arial"/>
                <a:cs typeface="Arial"/>
              </a:rPr>
              <a:t>u</a:t>
            </a:r>
            <a:r>
              <a:rPr sz="1800" dirty="0">
                <a:latin typeface="Arial"/>
                <a:cs typeface="Arial"/>
              </a:rPr>
              <a:t>s</a:t>
            </a:r>
            <a:r>
              <a:rPr sz="1800" spc="-10" dirty="0">
                <a:latin typeface="Arial"/>
                <a:cs typeface="Arial"/>
              </a:rPr>
              <a:t>e</a:t>
            </a:r>
            <a:r>
              <a:rPr sz="1800" dirty="0">
                <a:latin typeface="Arial"/>
                <a:cs typeface="Arial"/>
              </a:rPr>
              <a:t>s</a:t>
            </a:r>
            <a:r>
              <a:rPr sz="1800" spc="100" dirty="0">
                <a:latin typeface="Times New Roman"/>
                <a:cs typeface="Times New Roman"/>
              </a:rPr>
              <a:t> </a:t>
            </a:r>
            <a:r>
              <a:rPr sz="1800" dirty="0">
                <a:latin typeface="Arial"/>
                <a:cs typeface="Arial"/>
              </a:rPr>
              <a:t>JSO</a:t>
            </a:r>
            <a:r>
              <a:rPr sz="1800" spc="-10" dirty="0">
                <a:latin typeface="Arial"/>
                <a:cs typeface="Arial"/>
              </a:rPr>
              <a:t>N</a:t>
            </a:r>
            <a:r>
              <a:rPr sz="1800" spc="-5" dirty="0">
                <a:latin typeface="Arial"/>
                <a:cs typeface="Arial"/>
              </a:rPr>
              <a:t>-l</a:t>
            </a:r>
            <a:r>
              <a:rPr sz="1800" spc="-10" dirty="0">
                <a:latin typeface="Arial"/>
                <a:cs typeface="Arial"/>
              </a:rPr>
              <a:t>i</a:t>
            </a:r>
            <a:r>
              <a:rPr sz="1800" dirty="0">
                <a:latin typeface="Arial"/>
                <a:cs typeface="Arial"/>
              </a:rPr>
              <a:t>ke</a:t>
            </a:r>
            <a:r>
              <a:rPr sz="1800" spc="80" dirty="0">
                <a:latin typeface="Times New Roman"/>
                <a:cs typeface="Times New Roman"/>
              </a:rPr>
              <a:t> </a:t>
            </a:r>
            <a:r>
              <a:rPr sz="1800" spc="-5" dirty="0">
                <a:latin typeface="Arial"/>
                <a:cs typeface="Arial"/>
              </a:rPr>
              <a:t>d</a:t>
            </a:r>
            <a:r>
              <a:rPr sz="1800" spc="-10" dirty="0">
                <a:latin typeface="Arial"/>
                <a:cs typeface="Arial"/>
              </a:rPr>
              <a:t>o</a:t>
            </a:r>
            <a:r>
              <a:rPr sz="1800" spc="10" dirty="0">
                <a:latin typeface="Arial"/>
                <a:cs typeface="Arial"/>
              </a:rPr>
              <a:t>c</a:t>
            </a:r>
            <a:r>
              <a:rPr sz="1800" spc="-5" dirty="0">
                <a:latin typeface="Arial"/>
                <a:cs typeface="Arial"/>
              </a:rPr>
              <a:t>um</a:t>
            </a:r>
            <a:r>
              <a:rPr sz="1800" spc="-10" dirty="0">
                <a:latin typeface="Arial"/>
                <a:cs typeface="Arial"/>
              </a:rPr>
              <a:t>e</a:t>
            </a:r>
            <a:r>
              <a:rPr sz="1800" spc="-5" dirty="0">
                <a:latin typeface="Arial"/>
                <a:cs typeface="Arial"/>
              </a:rPr>
              <a:t>nt</a:t>
            </a:r>
            <a:r>
              <a:rPr sz="1800" dirty="0">
                <a:latin typeface="Arial"/>
                <a:cs typeface="Arial"/>
              </a:rPr>
              <a:t>s</a:t>
            </a:r>
            <a:r>
              <a:rPr sz="1800" spc="75" dirty="0">
                <a:latin typeface="Times New Roman"/>
                <a:cs typeface="Times New Roman"/>
              </a:rPr>
              <a:t> </a:t>
            </a:r>
            <a:r>
              <a:rPr sz="1800" dirty="0">
                <a:latin typeface="Arial"/>
                <a:cs typeface="Arial"/>
              </a:rPr>
              <a:t>to</a:t>
            </a:r>
            <a:r>
              <a:rPr sz="1800" spc="80" dirty="0">
                <a:latin typeface="Times New Roman"/>
                <a:cs typeface="Times New Roman"/>
              </a:rPr>
              <a:t> </a:t>
            </a:r>
            <a:r>
              <a:rPr sz="1800" dirty="0">
                <a:latin typeface="Arial"/>
                <a:cs typeface="Arial"/>
              </a:rPr>
              <a:t>store</a:t>
            </a:r>
            <a:r>
              <a:rPr sz="1800" spc="75" dirty="0">
                <a:latin typeface="Times New Roman"/>
                <a:cs typeface="Times New Roman"/>
              </a:rPr>
              <a:t> </a:t>
            </a:r>
            <a:r>
              <a:rPr sz="1800" spc="-10" dirty="0">
                <a:latin typeface="Arial"/>
                <a:cs typeface="Arial"/>
              </a:rPr>
              <a:t>da</a:t>
            </a:r>
            <a:r>
              <a:rPr sz="1800" dirty="0">
                <a:latin typeface="Arial"/>
                <a:cs typeface="Arial"/>
              </a:rPr>
              <a:t>ta</a:t>
            </a:r>
            <a:r>
              <a:rPr sz="1800" spc="85" dirty="0">
                <a:latin typeface="Times New Roman"/>
                <a:cs typeface="Times New Roman"/>
              </a:rPr>
              <a:t> </a:t>
            </a:r>
            <a:r>
              <a:rPr sz="1800" spc="-10" dirty="0">
                <a:latin typeface="Arial"/>
                <a:cs typeface="Arial"/>
              </a:rPr>
              <a:t>a</a:t>
            </a:r>
            <a:r>
              <a:rPr sz="1800" dirty="0">
                <a:latin typeface="Arial"/>
                <a:cs typeface="Arial"/>
              </a:rPr>
              <a:t>nd</a:t>
            </a:r>
            <a:r>
              <a:rPr sz="1800" spc="85" dirty="0">
                <a:latin typeface="Times New Roman"/>
                <a:cs typeface="Times New Roman"/>
              </a:rPr>
              <a:t> </a:t>
            </a:r>
            <a:r>
              <a:rPr sz="1800" spc="-5" dirty="0">
                <a:latin typeface="Arial"/>
                <a:cs typeface="Arial"/>
              </a:rPr>
              <a:t>i</a:t>
            </a:r>
            <a:r>
              <a:rPr sz="1800" dirty="0">
                <a:latin typeface="Arial"/>
                <a:cs typeface="Arial"/>
              </a:rPr>
              <a:t>s</a:t>
            </a:r>
            <a:r>
              <a:rPr sz="1800" spc="85" dirty="0">
                <a:latin typeface="Times New Roman"/>
                <a:cs typeface="Times New Roman"/>
              </a:rPr>
              <a:t> </a:t>
            </a:r>
            <a:r>
              <a:rPr sz="1800" spc="10" dirty="0">
                <a:latin typeface="Arial"/>
                <a:cs typeface="Arial"/>
              </a:rPr>
              <a:t>r</a:t>
            </a:r>
            <a:r>
              <a:rPr sz="1800" spc="-10" dirty="0">
                <a:latin typeface="Arial"/>
                <a:cs typeface="Arial"/>
              </a:rPr>
              <a:t>u</a:t>
            </a:r>
            <a:r>
              <a:rPr sz="1800" dirty="0">
                <a:latin typeface="Arial"/>
                <a:cs typeface="Arial"/>
              </a:rPr>
              <a:t>n</a:t>
            </a:r>
            <a:r>
              <a:rPr sz="1800" spc="80" dirty="0">
                <a:latin typeface="Times New Roman"/>
                <a:cs typeface="Times New Roman"/>
              </a:rPr>
              <a:t> </a:t>
            </a:r>
            <a:r>
              <a:rPr sz="1800" spc="-10" dirty="0">
                <a:latin typeface="Arial"/>
                <a:cs typeface="Arial"/>
              </a:rPr>
              <a:t>o</a:t>
            </a:r>
            <a:r>
              <a:rPr sz="1800" dirty="0">
                <a:latin typeface="Arial"/>
                <a:cs typeface="Arial"/>
              </a:rPr>
              <a:t>v</a:t>
            </a:r>
            <a:r>
              <a:rPr sz="1800" spc="-10" dirty="0">
                <a:latin typeface="Arial"/>
                <a:cs typeface="Arial"/>
              </a:rPr>
              <a:t>e</a:t>
            </a:r>
            <a:r>
              <a:rPr sz="1800" dirty="0">
                <a:latin typeface="Arial"/>
                <a:cs typeface="Arial"/>
              </a:rPr>
              <a:t>r</a:t>
            </a:r>
            <a:r>
              <a:rPr sz="1800" spc="85" dirty="0">
                <a:latin typeface="Times New Roman"/>
                <a:cs typeface="Times New Roman"/>
              </a:rPr>
              <a:t> </a:t>
            </a:r>
            <a:r>
              <a:rPr sz="1800" dirty="0">
                <a:latin typeface="Arial"/>
                <a:cs typeface="Arial"/>
              </a:rPr>
              <a:t>multi</a:t>
            </a:r>
            <a:r>
              <a:rPr sz="1800" spc="-10" dirty="0">
                <a:latin typeface="Arial"/>
                <a:cs typeface="Arial"/>
              </a:rPr>
              <a:t>p</a:t>
            </a:r>
            <a:r>
              <a:rPr sz="1800" spc="5" dirty="0">
                <a:latin typeface="Arial"/>
                <a:cs typeface="Arial"/>
              </a:rPr>
              <a:t>l</a:t>
            </a:r>
            <a:r>
              <a:rPr sz="1800" dirty="0">
                <a:latin typeface="Arial"/>
                <a:cs typeface="Arial"/>
              </a:rPr>
              <a:t>e</a:t>
            </a:r>
            <a:r>
              <a:rPr sz="1800" spc="85" dirty="0">
                <a:latin typeface="Times New Roman"/>
                <a:cs typeface="Times New Roman"/>
              </a:rPr>
              <a:t> </a:t>
            </a:r>
            <a:r>
              <a:rPr sz="1800" dirty="0">
                <a:latin typeface="Arial"/>
                <a:cs typeface="Arial"/>
              </a:rPr>
              <a:t>s</a:t>
            </a:r>
            <a:r>
              <a:rPr sz="1800" spc="-10" dirty="0">
                <a:latin typeface="Arial"/>
                <a:cs typeface="Arial"/>
              </a:rPr>
              <a:t>e</a:t>
            </a:r>
            <a:r>
              <a:rPr sz="1800" dirty="0">
                <a:latin typeface="Arial"/>
                <a:cs typeface="Arial"/>
              </a:rPr>
              <a:t>rv</a:t>
            </a:r>
            <a:r>
              <a:rPr sz="1800" spc="-10" dirty="0">
                <a:latin typeface="Arial"/>
                <a:cs typeface="Arial"/>
              </a:rPr>
              <a:t>e</a:t>
            </a:r>
            <a:r>
              <a:rPr sz="1800" dirty="0">
                <a:latin typeface="Arial"/>
                <a:cs typeface="Arial"/>
              </a:rPr>
              <a:t>r</a:t>
            </a:r>
            <a:r>
              <a:rPr sz="1800" spc="-5" dirty="0">
                <a:latin typeface="Arial"/>
                <a:cs typeface="Arial"/>
              </a:rPr>
              <a:t>s</a:t>
            </a:r>
            <a:r>
              <a:rPr sz="1800" dirty="0">
                <a:latin typeface="Arial"/>
                <a:cs typeface="Arial"/>
              </a:rPr>
              <a:t>.</a:t>
            </a:r>
            <a:endParaRPr sz="1800">
              <a:latin typeface="Arial"/>
              <a:cs typeface="Arial"/>
            </a:endParaRPr>
          </a:p>
          <a:p>
            <a:pPr marL="266700" lvl="1" indent="-254000">
              <a:lnSpc>
                <a:spcPct val="100000"/>
              </a:lnSpc>
              <a:spcBef>
                <a:spcPts val="1080"/>
              </a:spcBef>
              <a:buClr>
                <a:srgbClr val="0004FF"/>
              </a:buClr>
              <a:buFont typeface="Arial"/>
              <a:buAutoNum type="alphaLcPeriod"/>
              <a:tabLst>
                <a:tab pos="267335" algn="l"/>
                <a:tab pos="2755900" algn="l"/>
                <a:tab pos="4584700" algn="l"/>
                <a:tab pos="7328534" algn="l"/>
              </a:tabLst>
            </a:pPr>
            <a:r>
              <a:rPr sz="1800" spc="-5" dirty="0">
                <a:solidFill>
                  <a:srgbClr val="0004FF"/>
                </a:solidFill>
                <a:latin typeface="Arial"/>
                <a:cs typeface="Arial"/>
              </a:rPr>
              <a:t>R</a:t>
            </a:r>
            <a:r>
              <a:rPr sz="1800" spc="-10" dirty="0">
                <a:solidFill>
                  <a:srgbClr val="0004FF"/>
                </a:solidFill>
                <a:latin typeface="Arial"/>
                <a:cs typeface="Arial"/>
              </a:rPr>
              <a:t>e</a:t>
            </a:r>
            <a:r>
              <a:rPr sz="1800" spc="-5" dirty="0">
                <a:solidFill>
                  <a:srgbClr val="0004FF"/>
                </a:solidFill>
                <a:latin typeface="Arial"/>
                <a:cs typeface="Arial"/>
              </a:rPr>
              <a:t>l</a:t>
            </a:r>
            <a:r>
              <a:rPr sz="1800" spc="-10" dirty="0">
                <a:solidFill>
                  <a:srgbClr val="0004FF"/>
                </a:solidFill>
                <a:latin typeface="Arial"/>
                <a:cs typeface="Arial"/>
              </a:rPr>
              <a:t>a</a:t>
            </a:r>
            <a:r>
              <a:rPr sz="1800" dirty="0">
                <a:solidFill>
                  <a:srgbClr val="0004FF"/>
                </a:solidFill>
                <a:latin typeface="Arial"/>
                <a:cs typeface="Arial"/>
              </a:rPr>
              <a:t>tio</a:t>
            </a:r>
            <a:r>
              <a:rPr sz="1800" spc="-15" dirty="0">
                <a:solidFill>
                  <a:srgbClr val="0004FF"/>
                </a:solidFill>
                <a:latin typeface="Arial"/>
                <a:cs typeface="Arial"/>
              </a:rPr>
              <a:t>n</a:t>
            </a:r>
            <a:r>
              <a:rPr sz="1800" spc="-5" dirty="0">
                <a:solidFill>
                  <a:srgbClr val="0004FF"/>
                </a:solidFill>
                <a:latin typeface="Arial"/>
                <a:cs typeface="Arial"/>
              </a:rPr>
              <a:t>a</a:t>
            </a:r>
            <a:r>
              <a:rPr sz="1800" dirty="0">
                <a:solidFill>
                  <a:srgbClr val="0004FF"/>
                </a:solidFill>
                <a:latin typeface="Arial"/>
                <a:cs typeface="Arial"/>
              </a:rPr>
              <a:t>l</a:t>
            </a:r>
            <a:r>
              <a:rPr sz="1800" spc="65" dirty="0">
                <a:solidFill>
                  <a:srgbClr val="0004FF"/>
                </a:solidFill>
                <a:latin typeface="Times New Roman"/>
                <a:cs typeface="Times New Roman"/>
              </a:rPr>
              <a:t> </a:t>
            </a:r>
            <a:r>
              <a:rPr sz="1800" spc="-5" dirty="0">
                <a:solidFill>
                  <a:srgbClr val="0004FF"/>
                </a:solidFill>
                <a:latin typeface="Arial"/>
                <a:cs typeface="Arial"/>
              </a:rPr>
              <a:t>d</a:t>
            </a:r>
            <a:r>
              <a:rPr sz="1800" spc="-10" dirty="0">
                <a:solidFill>
                  <a:srgbClr val="0004FF"/>
                </a:solidFill>
                <a:latin typeface="Arial"/>
                <a:cs typeface="Arial"/>
              </a:rPr>
              <a:t>a</a:t>
            </a:r>
            <a:r>
              <a:rPr sz="1800" dirty="0">
                <a:solidFill>
                  <a:srgbClr val="0004FF"/>
                </a:solidFill>
                <a:latin typeface="Arial"/>
                <a:cs typeface="Arial"/>
              </a:rPr>
              <a:t>ta</a:t>
            </a:r>
            <a:r>
              <a:rPr sz="1800" spc="-10" dirty="0">
                <a:solidFill>
                  <a:srgbClr val="0004FF"/>
                </a:solidFill>
                <a:latin typeface="Arial"/>
                <a:cs typeface="Arial"/>
              </a:rPr>
              <a:t>b</a:t>
            </a:r>
            <a:r>
              <a:rPr sz="1800" spc="-5" dirty="0">
                <a:solidFill>
                  <a:srgbClr val="0004FF"/>
                </a:solidFill>
                <a:latin typeface="Arial"/>
                <a:cs typeface="Arial"/>
              </a:rPr>
              <a:t>as</a:t>
            </a:r>
            <a:r>
              <a:rPr sz="1800" spc="-10" dirty="0">
                <a:solidFill>
                  <a:srgbClr val="0004FF"/>
                </a:solidFill>
                <a:latin typeface="Arial"/>
                <a:cs typeface="Arial"/>
              </a:rPr>
              <a:t>e</a:t>
            </a:r>
            <a:r>
              <a:rPr sz="1800" dirty="0">
                <a:solidFill>
                  <a:srgbClr val="0004FF"/>
                </a:solidFill>
                <a:latin typeface="Arial"/>
                <a:cs typeface="Arial"/>
              </a:rPr>
              <a:t>s</a:t>
            </a:r>
            <a:r>
              <a:rPr sz="1800" dirty="0">
                <a:solidFill>
                  <a:srgbClr val="0004FF"/>
                </a:solidFill>
                <a:latin typeface="Times New Roman"/>
                <a:cs typeface="Times New Roman"/>
              </a:rPr>
              <a:t>	</a:t>
            </a:r>
            <a:r>
              <a:rPr sz="1800" spc="-5" dirty="0">
                <a:solidFill>
                  <a:srgbClr val="0004FF"/>
                </a:solidFill>
                <a:latin typeface="Arial"/>
                <a:cs typeface="Arial"/>
              </a:rPr>
              <a:t>b.</a:t>
            </a:r>
            <a:r>
              <a:rPr sz="1800" spc="55" dirty="0">
                <a:solidFill>
                  <a:srgbClr val="0004FF"/>
                </a:solidFill>
                <a:latin typeface="Times New Roman"/>
                <a:cs typeface="Times New Roman"/>
              </a:rPr>
              <a:t> </a:t>
            </a:r>
            <a:r>
              <a:rPr sz="1800" dirty="0">
                <a:solidFill>
                  <a:srgbClr val="0004FF"/>
                </a:solidFill>
                <a:latin typeface="Arial"/>
                <a:cs typeface="Arial"/>
              </a:rPr>
              <a:t>M</a:t>
            </a:r>
            <a:r>
              <a:rPr sz="1800" spc="-25" dirty="0">
                <a:solidFill>
                  <a:srgbClr val="0004FF"/>
                </a:solidFill>
                <a:latin typeface="Arial"/>
                <a:cs typeface="Arial"/>
              </a:rPr>
              <a:t>y</a:t>
            </a:r>
            <a:r>
              <a:rPr sz="1800" spc="-15" dirty="0">
                <a:solidFill>
                  <a:srgbClr val="0004FF"/>
                </a:solidFill>
                <a:latin typeface="Arial"/>
                <a:cs typeface="Arial"/>
              </a:rPr>
              <a:t>SQL</a:t>
            </a:r>
            <a:r>
              <a:rPr sz="1800" dirty="0">
                <a:solidFill>
                  <a:srgbClr val="0004FF"/>
                </a:solidFill>
                <a:latin typeface="Times New Roman"/>
                <a:cs typeface="Times New Roman"/>
              </a:rPr>
              <a:t>	</a:t>
            </a:r>
            <a:r>
              <a:rPr sz="1800" spc="-10" dirty="0">
                <a:solidFill>
                  <a:srgbClr val="0004FF"/>
                </a:solidFill>
                <a:latin typeface="Arial"/>
                <a:cs typeface="Arial"/>
              </a:rPr>
              <a:t>c.</a:t>
            </a:r>
            <a:r>
              <a:rPr sz="1800" spc="45" dirty="0">
                <a:solidFill>
                  <a:srgbClr val="0004FF"/>
                </a:solidFill>
                <a:latin typeface="Times New Roman"/>
                <a:cs typeface="Times New Roman"/>
              </a:rPr>
              <a:t> </a:t>
            </a:r>
            <a:r>
              <a:rPr sz="1800" dirty="0">
                <a:solidFill>
                  <a:srgbClr val="0004FF"/>
                </a:solidFill>
                <a:latin typeface="Arial"/>
                <a:cs typeface="Arial"/>
              </a:rPr>
              <a:t>P</a:t>
            </a:r>
            <a:r>
              <a:rPr sz="1800" spc="-10" dirty="0">
                <a:solidFill>
                  <a:srgbClr val="0004FF"/>
                </a:solidFill>
                <a:latin typeface="Arial"/>
                <a:cs typeface="Arial"/>
              </a:rPr>
              <a:t>o</a:t>
            </a:r>
            <a:r>
              <a:rPr sz="1800" dirty="0">
                <a:solidFill>
                  <a:srgbClr val="0004FF"/>
                </a:solidFill>
                <a:latin typeface="Arial"/>
                <a:cs typeface="Arial"/>
              </a:rPr>
              <a:t>stgr</a:t>
            </a:r>
            <a:r>
              <a:rPr sz="1800" spc="-10" dirty="0">
                <a:solidFill>
                  <a:srgbClr val="0004FF"/>
                </a:solidFill>
                <a:latin typeface="Arial"/>
                <a:cs typeface="Arial"/>
              </a:rPr>
              <a:t>e</a:t>
            </a:r>
            <a:r>
              <a:rPr sz="1800" spc="-15" dirty="0">
                <a:solidFill>
                  <a:srgbClr val="0004FF"/>
                </a:solidFill>
                <a:latin typeface="Arial"/>
                <a:cs typeface="Arial"/>
              </a:rPr>
              <a:t>SQL</a:t>
            </a:r>
            <a:r>
              <a:rPr sz="1800" dirty="0">
                <a:solidFill>
                  <a:srgbClr val="0004FF"/>
                </a:solidFill>
                <a:latin typeface="Times New Roman"/>
                <a:cs typeface="Times New Roman"/>
              </a:rPr>
              <a:t>	</a:t>
            </a:r>
            <a:r>
              <a:rPr sz="1800" spc="-5" dirty="0">
                <a:solidFill>
                  <a:srgbClr val="0004FF"/>
                </a:solidFill>
                <a:latin typeface="Arial"/>
                <a:cs typeface="Arial"/>
              </a:rPr>
              <a:t>d.</a:t>
            </a:r>
            <a:r>
              <a:rPr sz="1800" spc="55" dirty="0">
                <a:solidFill>
                  <a:srgbClr val="0004FF"/>
                </a:solidFill>
                <a:latin typeface="Times New Roman"/>
                <a:cs typeface="Times New Roman"/>
              </a:rPr>
              <a:t> </a:t>
            </a:r>
            <a:r>
              <a:rPr sz="1800" dirty="0">
                <a:solidFill>
                  <a:srgbClr val="0004FF"/>
                </a:solidFill>
                <a:latin typeface="Arial"/>
                <a:cs typeface="Arial"/>
              </a:rPr>
              <a:t>Mo</a:t>
            </a:r>
            <a:r>
              <a:rPr sz="1800" spc="-10" dirty="0">
                <a:solidFill>
                  <a:srgbClr val="0004FF"/>
                </a:solidFill>
                <a:latin typeface="Arial"/>
                <a:cs typeface="Arial"/>
              </a:rPr>
              <a:t>n</a:t>
            </a:r>
            <a:r>
              <a:rPr sz="1800" spc="-5" dirty="0">
                <a:solidFill>
                  <a:srgbClr val="0004FF"/>
                </a:solidFill>
                <a:latin typeface="Arial"/>
                <a:cs typeface="Arial"/>
              </a:rPr>
              <a:t>g</a:t>
            </a:r>
            <a:r>
              <a:rPr sz="1800" spc="-10" dirty="0">
                <a:solidFill>
                  <a:srgbClr val="0004FF"/>
                </a:solidFill>
                <a:latin typeface="Arial"/>
                <a:cs typeface="Arial"/>
              </a:rPr>
              <a:t>o</a:t>
            </a:r>
            <a:r>
              <a:rPr sz="1800" spc="-5" dirty="0">
                <a:solidFill>
                  <a:srgbClr val="0004FF"/>
                </a:solidFill>
                <a:latin typeface="Arial"/>
                <a:cs typeface="Arial"/>
              </a:rPr>
              <a:t>DB</a:t>
            </a:r>
            <a:endParaRPr sz="1800">
              <a:latin typeface="Arial"/>
              <a:cs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3428" y="6539483"/>
            <a:ext cx="1171955" cy="2636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252984" y="6364223"/>
            <a:ext cx="11610975" cy="0"/>
          </a:xfrm>
          <a:custGeom>
            <a:avLst/>
            <a:gdLst/>
            <a:ahLst/>
            <a:cxnLst/>
            <a:rect l="l" t="t" r="r" b="b"/>
            <a:pathLst>
              <a:path w="11610975">
                <a:moveTo>
                  <a:pt x="0" y="0"/>
                </a:moveTo>
                <a:lnTo>
                  <a:pt x="11610715" y="0"/>
                </a:lnTo>
              </a:path>
            </a:pathLst>
          </a:custGeom>
          <a:ln w="12700">
            <a:solidFill>
              <a:srgbClr val="000000"/>
            </a:solidFill>
          </a:ln>
        </p:spPr>
        <p:txBody>
          <a:bodyPr wrap="square" lIns="0" tIns="0" rIns="0" bIns="0" rtlCol="0"/>
          <a:lstStyle/>
          <a:p>
            <a:endParaRPr/>
          </a:p>
        </p:txBody>
      </p:sp>
      <p:sp>
        <p:nvSpPr>
          <p:cNvPr id="4" name="object 4"/>
          <p:cNvSpPr txBox="1"/>
          <p:nvPr/>
        </p:nvSpPr>
        <p:spPr>
          <a:xfrm>
            <a:off x="5530727" y="557769"/>
            <a:ext cx="1016000" cy="483234"/>
          </a:xfrm>
          <a:prstGeom prst="rect">
            <a:avLst/>
          </a:prstGeom>
        </p:spPr>
        <p:txBody>
          <a:bodyPr vert="horz" wrap="square" lIns="0" tIns="0" rIns="0" bIns="0" rtlCol="0">
            <a:spAutoFit/>
          </a:bodyPr>
          <a:lstStyle/>
          <a:p>
            <a:pPr marL="12700">
              <a:lnSpc>
                <a:spcPct val="100000"/>
              </a:lnSpc>
            </a:pPr>
            <a:r>
              <a:rPr sz="3600" b="1" dirty="0">
                <a:solidFill>
                  <a:srgbClr val="0004FF"/>
                </a:solidFill>
                <a:latin typeface="Arial"/>
                <a:cs typeface="Arial"/>
              </a:rPr>
              <a:t>Q</a:t>
            </a:r>
            <a:r>
              <a:rPr sz="3600" b="1" spc="-15" dirty="0">
                <a:solidFill>
                  <a:srgbClr val="0004FF"/>
                </a:solidFill>
                <a:latin typeface="Arial"/>
                <a:cs typeface="Arial"/>
              </a:rPr>
              <a:t>u</a:t>
            </a:r>
            <a:r>
              <a:rPr sz="3600" b="1" dirty="0">
                <a:solidFill>
                  <a:srgbClr val="0004FF"/>
                </a:solidFill>
                <a:latin typeface="Arial"/>
                <a:cs typeface="Arial"/>
              </a:rPr>
              <a:t>iz</a:t>
            </a:r>
            <a:endParaRPr sz="3600">
              <a:latin typeface="Arial"/>
              <a:cs typeface="Arial"/>
            </a:endParaRPr>
          </a:p>
        </p:txBody>
      </p:sp>
      <p:sp>
        <p:nvSpPr>
          <p:cNvPr id="5" name="object 5"/>
          <p:cNvSpPr/>
          <p:nvPr/>
        </p:nvSpPr>
        <p:spPr>
          <a:xfrm>
            <a:off x="3908176" y="1962272"/>
            <a:ext cx="127000" cy="256540"/>
          </a:xfrm>
          <a:custGeom>
            <a:avLst/>
            <a:gdLst/>
            <a:ahLst/>
            <a:cxnLst/>
            <a:rect l="l" t="t" r="r" b="b"/>
            <a:pathLst>
              <a:path w="127000" h="256539">
                <a:moveTo>
                  <a:pt x="0" y="256031"/>
                </a:moveTo>
                <a:lnTo>
                  <a:pt x="126491" y="256031"/>
                </a:lnTo>
                <a:lnTo>
                  <a:pt x="126491" y="0"/>
                </a:lnTo>
                <a:lnTo>
                  <a:pt x="0" y="0"/>
                </a:lnTo>
                <a:lnTo>
                  <a:pt x="0" y="256031"/>
                </a:lnTo>
                <a:close/>
              </a:path>
            </a:pathLst>
          </a:custGeom>
          <a:solidFill>
            <a:srgbClr val="FFFF00"/>
          </a:solidFill>
        </p:spPr>
        <p:txBody>
          <a:bodyPr wrap="square" lIns="0" tIns="0" rIns="0" bIns="0" rtlCol="0"/>
          <a:lstStyle/>
          <a:p>
            <a:endParaRPr/>
          </a:p>
        </p:txBody>
      </p:sp>
      <p:sp>
        <p:nvSpPr>
          <p:cNvPr id="6" name="object 6"/>
          <p:cNvSpPr/>
          <p:nvPr/>
        </p:nvSpPr>
        <p:spPr>
          <a:xfrm>
            <a:off x="4034668" y="1962272"/>
            <a:ext cx="64135" cy="256540"/>
          </a:xfrm>
          <a:custGeom>
            <a:avLst/>
            <a:gdLst/>
            <a:ahLst/>
            <a:cxnLst/>
            <a:rect l="l" t="t" r="r" b="b"/>
            <a:pathLst>
              <a:path w="64135" h="256539">
                <a:moveTo>
                  <a:pt x="0" y="256031"/>
                </a:moveTo>
                <a:lnTo>
                  <a:pt x="64007" y="256031"/>
                </a:lnTo>
                <a:lnTo>
                  <a:pt x="64007" y="0"/>
                </a:lnTo>
                <a:lnTo>
                  <a:pt x="0" y="0"/>
                </a:lnTo>
                <a:lnTo>
                  <a:pt x="0" y="256031"/>
                </a:lnTo>
                <a:close/>
              </a:path>
            </a:pathLst>
          </a:custGeom>
          <a:solidFill>
            <a:srgbClr val="FFFF00"/>
          </a:solidFill>
        </p:spPr>
        <p:txBody>
          <a:bodyPr wrap="square" lIns="0" tIns="0" rIns="0" bIns="0" rtlCol="0"/>
          <a:lstStyle/>
          <a:p>
            <a:endParaRPr/>
          </a:p>
        </p:txBody>
      </p:sp>
      <p:sp>
        <p:nvSpPr>
          <p:cNvPr id="7" name="object 7"/>
          <p:cNvSpPr/>
          <p:nvPr/>
        </p:nvSpPr>
        <p:spPr>
          <a:xfrm>
            <a:off x="4098676" y="1962272"/>
            <a:ext cx="64135" cy="256540"/>
          </a:xfrm>
          <a:custGeom>
            <a:avLst/>
            <a:gdLst/>
            <a:ahLst/>
            <a:cxnLst/>
            <a:rect l="l" t="t" r="r" b="b"/>
            <a:pathLst>
              <a:path w="64135" h="256539">
                <a:moveTo>
                  <a:pt x="0" y="256031"/>
                </a:moveTo>
                <a:lnTo>
                  <a:pt x="64007" y="256031"/>
                </a:lnTo>
                <a:lnTo>
                  <a:pt x="64007" y="0"/>
                </a:lnTo>
                <a:lnTo>
                  <a:pt x="0" y="0"/>
                </a:lnTo>
                <a:lnTo>
                  <a:pt x="0" y="256031"/>
                </a:lnTo>
                <a:close/>
              </a:path>
            </a:pathLst>
          </a:custGeom>
          <a:solidFill>
            <a:srgbClr val="FFFF00"/>
          </a:solidFill>
        </p:spPr>
        <p:txBody>
          <a:bodyPr wrap="square" lIns="0" tIns="0" rIns="0" bIns="0" rtlCol="0"/>
          <a:lstStyle/>
          <a:p>
            <a:endParaRPr/>
          </a:p>
        </p:txBody>
      </p:sp>
      <p:sp>
        <p:nvSpPr>
          <p:cNvPr id="8" name="object 8"/>
          <p:cNvSpPr/>
          <p:nvPr/>
        </p:nvSpPr>
        <p:spPr>
          <a:xfrm>
            <a:off x="4162683" y="1962272"/>
            <a:ext cx="759460" cy="256540"/>
          </a:xfrm>
          <a:custGeom>
            <a:avLst/>
            <a:gdLst/>
            <a:ahLst/>
            <a:cxnLst/>
            <a:rect l="l" t="t" r="r" b="b"/>
            <a:pathLst>
              <a:path w="759460" h="256539">
                <a:moveTo>
                  <a:pt x="0" y="256031"/>
                </a:moveTo>
                <a:lnTo>
                  <a:pt x="758951" y="256031"/>
                </a:lnTo>
                <a:lnTo>
                  <a:pt x="758951" y="0"/>
                </a:lnTo>
                <a:lnTo>
                  <a:pt x="0" y="0"/>
                </a:lnTo>
                <a:lnTo>
                  <a:pt x="0" y="256031"/>
                </a:lnTo>
                <a:close/>
              </a:path>
            </a:pathLst>
          </a:custGeom>
          <a:solidFill>
            <a:srgbClr val="FFFF00"/>
          </a:solidFill>
        </p:spPr>
        <p:txBody>
          <a:bodyPr wrap="square" lIns="0" tIns="0" rIns="0" bIns="0" rtlCol="0"/>
          <a:lstStyle/>
          <a:p>
            <a:endParaRPr/>
          </a:p>
        </p:txBody>
      </p:sp>
      <p:sp>
        <p:nvSpPr>
          <p:cNvPr id="9" name="object 9"/>
          <p:cNvSpPr/>
          <p:nvPr/>
        </p:nvSpPr>
        <p:spPr>
          <a:xfrm>
            <a:off x="8480176" y="2785231"/>
            <a:ext cx="127000" cy="256540"/>
          </a:xfrm>
          <a:custGeom>
            <a:avLst/>
            <a:gdLst/>
            <a:ahLst/>
            <a:cxnLst/>
            <a:rect l="l" t="t" r="r" b="b"/>
            <a:pathLst>
              <a:path w="127000" h="256539">
                <a:moveTo>
                  <a:pt x="0" y="256031"/>
                </a:moveTo>
                <a:lnTo>
                  <a:pt x="126491" y="256031"/>
                </a:lnTo>
                <a:lnTo>
                  <a:pt x="126491" y="0"/>
                </a:lnTo>
                <a:lnTo>
                  <a:pt x="0" y="0"/>
                </a:lnTo>
                <a:lnTo>
                  <a:pt x="0" y="256031"/>
                </a:lnTo>
                <a:close/>
              </a:path>
            </a:pathLst>
          </a:custGeom>
          <a:solidFill>
            <a:srgbClr val="FFFF00"/>
          </a:solidFill>
        </p:spPr>
        <p:txBody>
          <a:bodyPr wrap="square" lIns="0" tIns="0" rIns="0" bIns="0" rtlCol="0"/>
          <a:lstStyle/>
          <a:p>
            <a:endParaRPr/>
          </a:p>
        </p:txBody>
      </p:sp>
      <p:sp>
        <p:nvSpPr>
          <p:cNvPr id="10" name="object 10"/>
          <p:cNvSpPr/>
          <p:nvPr/>
        </p:nvSpPr>
        <p:spPr>
          <a:xfrm>
            <a:off x="8606667" y="2785231"/>
            <a:ext cx="64135" cy="256540"/>
          </a:xfrm>
          <a:custGeom>
            <a:avLst/>
            <a:gdLst/>
            <a:ahLst/>
            <a:cxnLst/>
            <a:rect l="l" t="t" r="r" b="b"/>
            <a:pathLst>
              <a:path w="64134" h="256539">
                <a:moveTo>
                  <a:pt x="0" y="256031"/>
                </a:moveTo>
                <a:lnTo>
                  <a:pt x="64007" y="256031"/>
                </a:lnTo>
                <a:lnTo>
                  <a:pt x="64007" y="0"/>
                </a:lnTo>
                <a:lnTo>
                  <a:pt x="0" y="0"/>
                </a:lnTo>
                <a:lnTo>
                  <a:pt x="0" y="256031"/>
                </a:lnTo>
                <a:close/>
              </a:path>
            </a:pathLst>
          </a:custGeom>
          <a:solidFill>
            <a:srgbClr val="FFFF00"/>
          </a:solidFill>
        </p:spPr>
        <p:txBody>
          <a:bodyPr wrap="square" lIns="0" tIns="0" rIns="0" bIns="0" rtlCol="0"/>
          <a:lstStyle/>
          <a:p>
            <a:endParaRPr/>
          </a:p>
        </p:txBody>
      </p:sp>
      <p:sp>
        <p:nvSpPr>
          <p:cNvPr id="11" name="object 11"/>
          <p:cNvSpPr/>
          <p:nvPr/>
        </p:nvSpPr>
        <p:spPr>
          <a:xfrm>
            <a:off x="8670676" y="2785231"/>
            <a:ext cx="64135" cy="256540"/>
          </a:xfrm>
          <a:custGeom>
            <a:avLst/>
            <a:gdLst/>
            <a:ahLst/>
            <a:cxnLst/>
            <a:rect l="l" t="t" r="r" b="b"/>
            <a:pathLst>
              <a:path w="64134" h="256539">
                <a:moveTo>
                  <a:pt x="0" y="256031"/>
                </a:moveTo>
                <a:lnTo>
                  <a:pt x="64007" y="256031"/>
                </a:lnTo>
                <a:lnTo>
                  <a:pt x="64007" y="0"/>
                </a:lnTo>
                <a:lnTo>
                  <a:pt x="0" y="0"/>
                </a:lnTo>
                <a:lnTo>
                  <a:pt x="0" y="256031"/>
                </a:lnTo>
                <a:close/>
              </a:path>
            </a:pathLst>
          </a:custGeom>
          <a:solidFill>
            <a:srgbClr val="FFFF00"/>
          </a:solidFill>
        </p:spPr>
        <p:txBody>
          <a:bodyPr wrap="square" lIns="0" tIns="0" rIns="0" bIns="0" rtlCol="0"/>
          <a:lstStyle/>
          <a:p>
            <a:endParaRPr/>
          </a:p>
        </p:txBody>
      </p:sp>
      <p:sp>
        <p:nvSpPr>
          <p:cNvPr id="12" name="object 12"/>
          <p:cNvSpPr/>
          <p:nvPr/>
        </p:nvSpPr>
        <p:spPr>
          <a:xfrm>
            <a:off x="8734683" y="2785231"/>
            <a:ext cx="448309" cy="256540"/>
          </a:xfrm>
          <a:custGeom>
            <a:avLst/>
            <a:gdLst/>
            <a:ahLst/>
            <a:cxnLst/>
            <a:rect l="l" t="t" r="r" b="b"/>
            <a:pathLst>
              <a:path w="448309" h="256539">
                <a:moveTo>
                  <a:pt x="0" y="256031"/>
                </a:moveTo>
                <a:lnTo>
                  <a:pt x="448055" y="256031"/>
                </a:lnTo>
                <a:lnTo>
                  <a:pt x="448055" y="0"/>
                </a:lnTo>
                <a:lnTo>
                  <a:pt x="0" y="0"/>
                </a:lnTo>
                <a:lnTo>
                  <a:pt x="0" y="256031"/>
                </a:lnTo>
                <a:close/>
              </a:path>
            </a:pathLst>
          </a:custGeom>
          <a:solidFill>
            <a:srgbClr val="FFFF00"/>
          </a:solidFill>
        </p:spPr>
        <p:txBody>
          <a:bodyPr wrap="square" lIns="0" tIns="0" rIns="0" bIns="0" rtlCol="0"/>
          <a:lstStyle/>
          <a:p>
            <a:endParaRPr/>
          </a:p>
        </p:txBody>
      </p:sp>
      <p:sp>
        <p:nvSpPr>
          <p:cNvPr id="13" name="object 13"/>
          <p:cNvSpPr/>
          <p:nvPr/>
        </p:nvSpPr>
        <p:spPr>
          <a:xfrm>
            <a:off x="9182739" y="2785231"/>
            <a:ext cx="64135" cy="256540"/>
          </a:xfrm>
          <a:custGeom>
            <a:avLst/>
            <a:gdLst/>
            <a:ahLst/>
            <a:cxnLst/>
            <a:rect l="l" t="t" r="r" b="b"/>
            <a:pathLst>
              <a:path w="64134" h="256539">
                <a:moveTo>
                  <a:pt x="0" y="256031"/>
                </a:moveTo>
                <a:lnTo>
                  <a:pt x="64007" y="256031"/>
                </a:lnTo>
                <a:lnTo>
                  <a:pt x="64007" y="0"/>
                </a:lnTo>
                <a:lnTo>
                  <a:pt x="0" y="0"/>
                </a:lnTo>
                <a:lnTo>
                  <a:pt x="0" y="256031"/>
                </a:lnTo>
                <a:close/>
              </a:path>
            </a:pathLst>
          </a:custGeom>
          <a:solidFill>
            <a:srgbClr val="FFFF00"/>
          </a:solidFill>
        </p:spPr>
        <p:txBody>
          <a:bodyPr wrap="square" lIns="0" tIns="0" rIns="0" bIns="0" rtlCol="0"/>
          <a:lstStyle/>
          <a:p>
            <a:endParaRPr/>
          </a:p>
        </p:txBody>
      </p:sp>
      <p:sp>
        <p:nvSpPr>
          <p:cNvPr id="14" name="object 14"/>
          <p:cNvSpPr/>
          <p:nvPr/>
        </p:nvSpPr>
        <p:spPr>
          <a:xfrm>
            <a:off x="9246747" y="2785231"/>
            <a:ext cx="672465" cy="256540"/>
          </a:xfrm>
          <a:custGeom>
            <a:avLst/>
            <a:gdLst/>
            <a:ahLst/>
            <a:cxnLst/>
            <a:rect l="l" t="t" r="r" b="b"/>
            <a:pathLst>
              <a:path w="672465" h="256539">
                <a:moveTo>
                  <a:pt x="0" y="256031"/>
                </a:moveTo>
                <a:lnTo>
                  <a:pt x="672083" y="256031"/>
                </a:lnTo>
                <a:lnTo>
                  <a:pt x="672083" y="0"/>
                </a:lnTo>
                <a:lnTo>
                  <a:pt x="0" y="0"/>
                </a:lnTo>
                <a:lnTo>
                  <a:pt x="0" y="256031"/>
                </a:lnTo>
                <a:close/>
              </a:path>
            </a:pathLst>
          </a:custGeom>
          <a:solidFill>
            <a:srgbClr val="FFFF00"/>
          </a:solidFill>
        </p:spPr>
        <p:txBody>
          <a:bodyPr wrap="square" lIns="0" tIns="0" rIns="0" bIns="0" rtlCol="0"/>
          <a:lstStyle/>
          <a:p>
            <a:endParaRPr/>
          </a:p>
        </p:txBody>
      </p:sp>
      <p:sp>
        <p:nvSpPr>
          <p:cNvPr id="15" name="object 15"/>
          <p:cNvSpPr/>
          <p:nvPr/>
        </p:nvSpPr>
        <p:spPr>
          <a:xfrm>
            <a:off x="8480176" y="5665613"/>
            <a:ext cx="127000" cy="256540"/>
          </a:xfrm>
          <a:custGeom>
            <a:avLst/>
            <a:gdLst/>
            <a:ahLst/>
            <a:cxnLst/>
            <a:rect l="l" t="t" r="r" b="b"/>
            <a:pathLst>
              <a:path w="127000" h="256539">
                <a:moveTo>
                  <a:pt x="0" y="256031"/>
                </a:moveTo>
                <a:lnTo>
                  <a:pt x="126491" y="256031"/>
                </a:lnTo>
                <a:lnTo>
                  <a:pt x="126491" y="0"/>
                </a:lnTo>
                <a:lnTo>
                  <a:pt x="0" y="0"/>
                </a:lnTo>
                <a:lnTo>
                  <a:pt x="0" y="256031"/>
                </a:lnTo>
                <a:close/>
              </a:path>
            </a:pathLst>
          </a:custGeom>
          <a:solidFill>
            <a:srgbClr val="FFFF00"/>
          </a:solidFill>
        </p:spPr>
        <p:txBody>
          <a:bodyPr wrap="square" lIns="0" tIns="0" rIns="0" bIns="0" rtlCol="0"/>
          <a:lstStyle/>
          <a:p>
            <a:endParaRPr/>
          </a:p>
        </p:txBody>
      </p:sp>
      <p:sp>
        <p:nvSpPr>
          <p:cNvPr id="16" name="object 16"/>
          <p:cNvSpPr/>
          <p:nvPr/>
        </p:nvSpPr>
        <p:spPr>
          <a:xfrm>
            <a:off x="8606667" y="5665613"/>
            <a:ext cx="64135" cy="256540"/>
          </a:xfrm>
          <a:custGeom>
            <a:avLst/>
            <a:gdLst/>
            <a:ahLst/>
            <a:cxnLst/>
            <a:rect l="l" t="t" r="r" b="b"/>
            <a:pathLst>
              <a:path w="64134" h="256539">
                <a:moveTo>
                  <a:pt x="0" y="256031"/>
                </a:moveTo>
                <a:lnTo>
                  <a:pt x="64007" y="256031"/>
                </a:lnTo>
                <a:lnTo>
                  <a:pt x="64007" y="0"/>
                </a:lnTo>
                <a:lnTo>
                  <a:pt x="0" y="0"/>
                </a:lnTo>
                <a:lnTo>
                  <a:pt x="0" y="256031"/>
                </a:lnTo>
                <a:close/>
              </a:path>
            </a:pathLst>
          </a:custGeom>
          <a:solidFill>
            <a:srgbClr val="FFFF00"/>
          </a:solidFill>
        </p:spPr>
        <p:txBody>
          <a:bodyPr wrap="square" lIns="0" tIns="0" rIns="0" bIns="0" rtlCol="0"/>
          <a:lstStyle/>
          <a:p>
            <a:endParaRPr/>
          </a:p>
        </p:txBody>
      </p:sp>
      <p:sp>
        <p:nvSpPr>
          <p:cNvPr id="17" name="object 17"/>
          <p:cNvSpPr/>
          <p:nvPr/>
        </p:nvSpPr>
        <p:spPr>
          <a:xfrm>
            <a:off x="8670676" y="5665613"/>
            <a:ext cx="64135" cy="256540"/>
          </a:xfrm>
          <a:custGeom>
            <a:avLst/>
            <a:gdLst/>
            <a:ahLst/>
            <a:cxnLst/>
            <a:rect l="l" t="t" r="r" b="b"/>
            <a:pathLst>
              <a:path w="64134" h="256539">
                <a:moveTo>
                  <a:pt x="0" y="256031"/>
                </a:moveTo>
                <a:lnTo>
                  <a:pt x="64007" y="256031"/>
                </a:lnTo>
                <a:lnTo>
                  <a:pt x="64007" y="0"/>
                </a:lnTo>
                <a:lnTo>
                  <a:pt x="0" y="0"/>
                </a:lnTo>
                <a:lnTo>
                  <a:pt x="0" y="256031"/>
                </a:lnTo>
                <a:close/>
              </a:path>
            </a:pathLst>
          </a:custGeom>
          <a:solidFill>
            <a:srgbClr val="FFFF00"/>
          </a:solidFill>
        </p:spPr>
        <p:txBody>
          <a:bodyPr wrap="square" lIns="0" tIns="0" rIns="0" bIns="0" rtlCol="0"/>
          <a:lstStyle/>
          <a:p>
            <a:endParaRPr/>
          </a:p>
        </p:txBody>
      </p:sp>
      <p:sp>
        <p:nvSpPr>
          <p:cNvPr id="18" name="object 18"/>
          <p:cNvSpPr/>
          <p:nvPr/>
        </p:nvSpPr>
        <p:spPr>
          <a:xfrm>
            <a:off x="8734683" y="5665613"/>
            <a:ext cx="1013460" cy="256540"/>
          </a:xfrm>
          <a:custGeom>
            <a:avLst/>
            <a:gdLst/>
            <a:ahLst/>
            <a:cxnLst/>
            <a:rect l="l" t="t" r="r" b="b"/>
            <a:pathLst>
              <a:path w="1013459" h="256539">
                <a:moveTo>
                  <a:pt x="0" y="256031"/>
                </a:moveTo>
                <a:lnTo>
                  <a:pt x="1013459" y="256031"/>
                </a:lnTo>
                <a:lnTo>
                  <a:pt x="1013459" y="0"/>
                </a:lnTo>
                <a:lnTo>
                  <a:pt x="0" y="0"/>
                </a:lnTo>
                <a:lnTo>
                  <a:pt x="0" y="256031"/>
                </a:lnTo>
                <a:close/>
              </a:path>
            </a:pathLst>
          </a:custGeom>
          <a:solidFill>
            <a:srgbClr val="FFFF00"/>
          </a:solidFill>
        </p:spPr>
        <p:txBody>
          <a:bodyPr wrap="square" lIns="0" tIns="0" rIns="0" bIns="0" rtlCol="0"/>
          <a:lstStyle/>
          <a:p>
            <a:endParaRPr/>
          </a:p>
        </p:txBody>
      </p:sp>
      <p:sp>
        <p:nvSpPr>
          <p:cNvPr id="24" name="object 24"/>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4"/>
              </a:rPr>
              <a:t>ww</a:t>
            </a:r>
            <a:r>
              <a:rPr spc="-45" dirty="0">
                <a:hlinkClick r:id="rId4"/>
              </a:rPr>
              <a:t>w</a:t>
            </a:r>
            <a:r>
              <a:rPr spc="-5" dirty="0">
                <a:hlinkClick r:id="rId4"/>
              </a:rPr>
              <a:t>.se</a:t>
            </a:r>
            <a:r>
              <a:rPr spc="-20" dirty="0">
                <a:hlinkClick r:id="rId4"/>
              </a:rPr>
              <a:t>n</a:t>
            </a:r>
            <a:r>
              <a:rPr spc="-5" dirty="0">
                <a:hlinkClick r:id="rId4"/>
              </a:rPr>
              <a:t>a</a:t>
            </a:r>
            <a:r>
              <a:rPr dirty="0">
                <a:hlinkClick r:id="rId4"/>
              </a:rPr>
              <a:t>t</a:t>
            </a:r>
            <a:r>
              <a:rPr spc="-5" dirty="0">
                <a:hlinkClick r:id="rId4"/>
              </a:rPr>
              <a:t>i</a:t>
            </a:r>
            <a:r>
              <a:rPr dirty="0">
                <a:hlinkClick r:id="rId4"/>
              </a:rPr>
              <a:t>.ed</a:t>
            </a:r>
            <a:r>
              <a:rPr spc="-10" dirty="0">
                <a:hlinkClick r:id="rId4"/>
              </a:rPr>
              <a:t>u</a:t>
            </a:r>
            <a:r>
              <a:rPr dirty="0">
                <a:hlinkClick r:id="rId4"/>
              </a:rPr>
              <a:t>.pe</a:t>
            </a:r>
          </a:p>
        </p:txBody>
      </p:sp>
      <p:sp>
        <p:nvSpPr>
          <p:cNvPr id="20" name="object 20"/>
          <p:cNvSpPr txBox="1"/>
          <p:nvPr/>
        </p:nvSpPr>
        <p:spPr>
          <a:xfrm>
            <a:off x="1152553" y="1557451"/>
            <a:ext cx="7277100" cy="1900555"/>
          </a:xfrm>
          <a:prstGeom prst="rect">
            <a:avLst/>
          </a:prstGeom>
        </p:spPr>
        <p:txBody>
          <a:bodyPr vert="horz" wrap="square" lIns="0" tIns="0" rIns="0" bIns="0" rtlCol="0">
            <a:spAutoFit/>
          </a:bodyPr>
          <a:lstStyle/>
          <a:p>
            <a:pPr marL="266700" indent="-254000">
              <a:lnSpc>
                <a:spcPct val="100000"/>
              </a:lnSpc>
              <a:buClr>
                <a:srgbClr val="FF0000"/>
              </a:buClr>
              <a:buFont typeface="Arial"/>
              <a:buAutoNum type="arabicPeriod"/>
              <a:tabLst>
                <a:tab pos="267335" algn="l"/>
              </a:tabLst>
            </a:pPr>
            <a:r>
              <a:rPr sz="1800" spc="-5" dirty="0">
                <a:latin typeface="Arial"/>
                <a:cs typeface="Arial"/>
              </a:rPr>
              <a:t>It</a:t>
            </a:r>
            <a:r>
              <a:rPr sz="1800" spc="45" dirty="0">
                <a:latin typeface="Times New Roman"/>
                <a:cs typeface="Times New Roman"/>
              </a:rPr>
              <a:t> </a:t>
            </a:r>
            <a:r>
              <a:rPr sz="1800" spc="-5" dirty="0">
                <a:latin typeface="Arial"/>
                <a:cs typeface="Arial"/>
              </a:rPr>
              <a:t>i</a:t>
            </a:r>
            <a:r>
              <a:rPr sz="1800" dirty="0">
                <a:latin typeface="Arial"/>
                <a:cs typeface="Arial"/>
              </a:rPr>
              <a:t>s</a:t>
            </a:r>
            <a:r>
              <a:rPr sz="1800" spc="50" dirty="0">
                <a:latin typeface="Times New Roman"/>
                <a:cs typeface="Times New Roman"/>
              </a:rPr>
              <a:t> </a:t>
            </a:r>
            <a:r>
              <a:rPr sz="1800" spc="-5" dirty="0">
                <a:latin typeface="Arial"/>
                <a:cs typeface="Arial"/>
              </a:rPr>
              <a:t>us</a:t>
            </a:r>
            <a:r>
              <a:rPr sz="1800" spc="-10" dirty="0">
                <a:latin typeface="Arial"/>
                <a:cs typeface="Arial"/>
              </a:rPr>
              <a:t>e</a:t>
            </a:r>
            <a:r>
              <a:rPr sz="1800" dirty="0">
                <a:latin typeface="Arial"/>
                <a:cs typeface="Arial"/>
              </a:rPr>
              <a:t>d</a:t>
            </a:r>
            <a:r>
              <a:rPr sz="1800" spc="45" dirty="0">
                <a:latin typeface="Times New Roman"/>
                <a:cs typeface="Times New Roman"/>
              </a:rPr>
              <a:t> </a:t>
            </a:r>
            <a:r>
              <a:rPr sz="1800" spc="-5" dirty="0">
                <a:latin typeface="Arial"/>
                <a:cs typeface="Arial"/>
              </a:rPr>
              <a:t>b</a:t>
            </a:r>
            <a:r>
              <a:rPr sz="1800" dirty="0">
                <a:latin typeface="Arial"/>
                <a:cs typeface="Arial"/>
              </a:rPr>
              <a:t>y</a:t>
            </a:r>
            <a:r>
              <a:rPr sz="1800" spc="50" dirty="0">
                <a:latin typeface="Times New Roman"/>
                <a:cs typeface="Times New Roman"/>
              </a:rPr>
              <a:t> </a:t>
            </a:r>
            <a:r>
              <a:rPr sz="1800" dirty="0">
                <a:latin typeface="Arial"/>
                <a:cs typeface="Arial"/>
              </a:rPr>
              <a:t>ma</a:t>
            </a:r>
            <a:r>
              <a:rPr sz="1800" spc="-10" dirty="0">
                <a:latin typeface="Arial"/>
                <a:cs typeface="Arial"/>
              </a:rPr>
              <a:t>n</a:t>
            </a:r>
            <a:r>
              <a:rPr sz="1800" dirty="0">
                <a:latin typeface="Arial"/>
                <a:cs typeface="Arial"/>
              </a:rPr>
              <a:t>y</a:t>
            </a:r>
            <a:r>
              <a:rPr sz="1800" spc="65" dirty="0">
                <a:latin typeface="Times New Roman"/>
                <a:cs typeface="Times New Roman"/>
              </a:rPr>
              <a:t> </a:t>
            </a:r>
            <a:r>
              <a:rPr sz="1800" spc="-5" dirty="0">
                <a:latin typeface="Arial"/>
                <a:cs typeface="Arial"/>
              </a:rPr>
              <a:t>h</a:t>
            </a:r>
            <a:r>
              <a:rPr sz="1800" spc="-10" dirty="0">
                <a:latin typeface="Arial"/>
                <a:cs typeface="Arial"/>
              </a:rPr>
              <a:t>i</a:t>
            </a:r>
            <a:r>
              <a:rPr sz="1800" spc="-5" dirty="0">
                <a:latin typeface="Arial"/>
                <a:cs typeface="Arial"/>
              </a:rPr>
              <a:t>g</a:t>
            </a:r>
            <a:r>
              <a:rPr sz="1800" spc="-10" dirty="0">
                <a:latin typeface="Arial"/>
                <a:cs typeface="Arial"/>
              </a:rPr>
              <a:t>h</a:t>
            </a:r>
            <a:r>
              <a:rPr sz="1800" dirty="0">
                <a:latin typeface="Arial"/>
                <a:cs typeface="Arial"/>
              </a:rPr>
              <a:t>-</a:t>
            </a:r>
            <a:r>
              <a:rPr sz="1800" spc="-10" dirty="0">
                <a:latin typeface="Arial"/>
                <a:cs typeface="Arial"/>
              </a:rPr>
              <a:t>tra</a:t>
            </a:r>
            <a:r>
              <a:rPr sz="1800" spc="-40" dirty="0">
                <a:latin typeface="Arial"/>
                <a:cs typeface="Arial"/>
              </a:rPr>
              <a:t>f</a:t>
            </a:r>
            <a:r>
              <a:rPr sz="1800" dirty="0">
                <a:latin typeface="Arial"/>
                <a:cs typeface="Arial"/>
              </a:rPr>
              <a:t>fic</a:t>
            </a:r>
            <a:r>
              <a:rPr sz="1800" spc="60" dirty="0">
                <a:latin typeface="Times New Roman"/>
                <a:cs typeface="Times New Roman"/>
              </a:rPr>
              <a:t> </a:t>
            </a:r>
            <a:r>
              <a:rPr sz="1800" spc="-40" dirty="0">
                <a:latin typeface="Arial"/>
                <a:cs typeface="Arial"/>
              </a:rPr>
              <a:t>w</a:t>
            </a:r>
            <a:r>
              <a:rPr sz="1800" spc="-5" dirty="0">
                <a:latin typeface="Arial"/>
                <a:cs typeface="Arial"/>
              </a:rPr>
              <a:t>e</a:t>
            </a:r>
            <a:r>
              <a:rPr sz="1800" spc="-10" dirty="0">
                <a:latin typeface="Arial"/>
                <a:cs typeface="Arial"/>
              </a:rPr>
              <a:t>b</a:t>
            </a:r>
            <a:r>
              <a:rPr sz="1800" dirty="0">
                <a:latin typeface="Arial"/>
                <a:cs typeface="Arial"/>
              </a:rPr>
              <a:t>sites</a:t>
            </a:r>
            <a:r>
              <a:rPr sz="1800" spc="95" dirty="0">
                <a:latin typeface="Times New Roman"/>
                <a:cs typeface="Times New Roman"/>
              </a:rPr>
              <a:t> </a:t>
            </a:r>
            <a:r>
              <a:rPr sz="1800" spc="-5" dirty="0">
                <a:latin typeface="Arial"/>
                <a:cs typeface="Arial"/>
              </a:rPr>
              <a:t>l</a:t>
            </a:r>
            <a:r>
              <a:rPr sz="1800" spc="-10" dirty="0">
                <a:latin typeface="Arial"/>
                <a:cs typeface="Arial"/>
              </a:rPr>
              <a:t>i</a:t>
            </a:r>
            <a:r>
              <a:rPr sz="1800" dirty="0">
                <a:latin typeface="Arial"/>
                <a:cs typeface="Arial"/>
              </a:rPr>
              <a:t>ke</a:t>
            </a:r>
            <a:r>
              <a:rPr sz="1800" spc="45" dirty="0">
                <a:latin typeface="Times New Roman"/>
                <a:cs typeface="Times New Roman"/>
              </a:rPr>
              <a:t> </a:t>
            </a:r>
            <a:r>
              <a:rPr sz="1800" dirty="0">
                <a:latin typeface="Arial"/>
                <a:cs typeface="Arial"/>
              </a:rPr>
              <a:t>Fac</a:t>
            </a:r>
            <a:r>
              <a:rPr sz="1800" spc="-10" dirty="0">
                <a:latin typeface="Arial"/>
                <a:cs typeface="Arial"/>
              </a:rPr>
              <a:t>e</a:t>
            </a:r>
            <a:r>
              <a:rPr sz="1800" spc="-5" dirty="0">
                <a:latin typeface="Arial"/>
                <a:cs typeface="Arial"/>
              </a:rPr>
              <a:t>b</a:t>
            </a:r>
            <a:r>
              <a:rPr sz="1800" spc="-10" dirty="0">
                <a:latin typeface="Arial"/>
                <a:cs typeface="Arial"/>
              </a:rPr>
              <a:t>o</a:t>
            </a:r>
            <a:r>
              <a:rPr sz="1800" spc="-5" dirty="0">
                <a:latin typeface="Arial"/>
                <a:cs typeface="Arial"/>
              </a:rPr>
              <a:t>o</a:t>
            </a:r>
            <a:r>
              <a:rPr sz="1800" dirty="0">
                <a:latin typeface="Arial"/>
                <a:cs typeface="Arial"/>
              </a:rPr>
              <a:t>k</a:t>
            </a:r>
            <a:r>
              <a:rPr sz="1800" spc="60" dirty="0">
                <a:latin typeface="Times New Roman"/>
                <a:cs typeface="Times New Roman"/>
              </a:rPr>
              <a:t> </a:t>
            </a:r>
            <a:r>
              <a:rPr sz="1800" spc="-5" dirty="0">
                <a:latin typeface="Arial"/>
                <a:cs typeface="Arial"/>
              </a:rPr>
              <a:t>an</a:t>
            </a:r>
            <a:r>
              <a:rPr sz="1800" dirty="0">
                <a:latin typeface="Arial"/>
                <a:cs typeface="Arial"/>
              </a:rPr>
              <a:t>d</a:t>
            </a:r>
            <a:r>
              <a:rPr sz="1800" spc="25" dirty="0">
                <a:latin typeface="Times New Roman"/>
                <a:cs typeface="Times New Roman"/>
              </a:rPr>
              <a:t> </a:t>
            </a:r>
            <a:r>
              <a:rPr sz="1800" spc="-185" dirty="0">
                <a:latin typeface="Arial"/>
                <a:cs typeface="Arial"/>
              </a:rPr>
              <a:t>Y</a:t>
            </a:r>
            <a:r>
              <a:rPr sz="1800" spc="-5" dirty="0">
                <a:latin typeface="Arial"/>
                <a:cs typeface="Arial"/>
              </a:rPr>
              <a:t>o</a:t>
            </a:r>
            <a:r>
              <a:rPr sz="1800" spc="-10" dirty="0">
                <a:latin typeface="Arial"/>
                <a:cs typeface="Arial"/>
              </a:rPr>
              <a:t>u</a:t>
            </a:r>
            <a:r>
              <a:rPr sz="1800" spc="-75" dirty="0">
                <a:latin typeface="Arial"/>
                <a:cs typeface="Arial"/>
              </a:rPr>
              <a:t>T</a:t>
            </a:r>
            <a:r>
              <a:rPr sz="1800" spc="-5" dirty="0">
                <a:latin typeface="Arial"/>
                <a:cs typeface="Arial"/>
              </a:rPr>
              <a:t>u</a:t>
            </a:r>
            <a:r>
              <a:rPr sz="1800" spc="-10" dirty="0">
                <a:latin typeface="Arial"/>
                <a:cs typeface="Arial"/>
              </a:rPr>
              <a:t>b</a:t>
            </a:r>
            <a:r>
              <a:rPr sz="1800" spc="-5" dirty="0">
                <a:latin typeface="Arial"/>
                <a:cs typeface="Arial"/>
              </a:rPr>
              <a:t>e.</a:t>
            </a:r>
            <a:endParaRPr sz="1800" dirty="0">
              <a:latin typeface="Arial"/>
              <a:cs typeface="Arial"/>
            </a:endParaRPr>
          </a:p>
          <a:p>
            <a:pPr marL="266700" lvl="1" indent="-254000">
              <a:lnSpc>
                <a:spcPct val="100000"/>
              </a:lnSpc>
              <a:spcBef>
                <a:spcPts val="1080"/>
              </a:spcBef>
              <a:buClr>
                <a:srgbClr val="0004FF"/>
              </a:buClr>
              <a:buFont typeface="Arial"/>
              <a:buAutoNum type="alphaLcPeriod"/>
              <a:tabLst>
                <a:tab pos="267335" algn="l"/>
                <a:tab pos="2755900" algn="l"/>
                <a:tab pos="4584700" algn="l"/>
              </a:tabLst>
            </a:pPr>
            <a:r>
              <a:rPr sz="1800" dirty="0">
                <a:solidFill>
                  <a:srgbClr val="0004FF"/>
                </a:solidFill>
                <a:latin typeface="Arial"/>
                <a:cs typeface="Arial"/>
              </a:rPr>
              <a:t>SQL</a:t>
            </a:r>
            <a:r>
              <a:rPr sz="1800" spc="-25" dirty="0">
                <a:solidFill>
                  <a:srgbClr val="0004FF"/>
                </a:solidFill>
                <a:latin typeface="Times New Roman"/>
                <a:cs typeface="Times New Roman"/>
              </a:rPr>
              <a:t> </a:t>
            </a:r>
            <a:r>
              <a:rPr sz="1800" dirty="0">
                <a:solidFill>
                  <a:srgbClr val="0004FF"/>
                </a:solidFill>
                <a:latin typeface="Arial"/>
                <a:cs typeface="Arial"/>
              </a:rPr>
              <a:t>S</a:t>
            </a:r>
            <a:r>
              <a:rPr sz="1800" spc="-10" dirty="0">
                <a:solidFill>
                  <a:srgbClr val="0004FF"/>
                </a:solidFill>
                <a:latin typeface="Arial"/>
                <a:cs typeface="Arial"/>
              </a:rPr>
              <a:t>e</a:t>
            </a:r>
            <a:r>
              <a:rPr sz="1800" dirty="0">
                <a:solidFill>
                  <a:srgbClr val="0004FF"/>
                </a:solidFill>
                <a:latin typeface="Arial"/>
                <a:cs typeface="Arial"/>
              </a:rPr>
              <a:t>rv</a:t>
            </a:r>
            <a:r>
              <a:rPr sz="1800" spc="-10" dirty="0">
                <a:solidFill>
                  <a:srgbClr val="0004FF"/>
                </a:solidFill>
                <a:latin typeface="Arial"/>
                <a:cs typeface="Arial"/>
              </a:rPr>
              <a:t>e</a:t>
            </a:r>
            <a:r>
              <a:rPr sz="1800" dirty="0">
                <a:solidFill>
                  <a:srgbClr val="0004FF"/>
                </a:solidFill>
                <a:latin typeface="Arial"/>
                <a:cs typeface="Arial"/>
              </a:rPr>
              <a:t>r</a:t>
            </a:r>
            <a:r>
              <a:rPr sz="1800" dirty="0">
                <a:solidFill>
                  <a:srgbClr val="0004FF"/>
                </a:solidFill>
                <a:latin typeface="Times New Roman"/>
                <a:cs typeface="Times New Roman"/>
              </a:rPr>
              <a:t>	</a:t>
            </a:r>
            <a:r>
              <a:rPr sz="1800" spc="-10" dirty="0">
                <a:solidFill>
                  <a:srgbClr val="0004FF"/>
                </a:solidFill>
                <a:latin typeface="Arial"/>
                <a:cs typeface="Arial"/>
              </a:rPr>
              <a:t>b</a:t>
            </a:r>
            <a:r>
              <a:rPr sz="1800" dirty="0">
                <a:solidFill>
                  <a:srgbClr val="0004FF"/>
                </a:solidFill>
                <a:latin typeface="Arial"/>
                <a:cs typeface="Arial"/>
              </a:rPr>
              <a:t>.</a:t>
            </a:r>
            <a:r>
              <a:rPr sz="1800" spc="55" dirty="0">
                <a:solidFill>
                  <a:srgbClr val="0004FF"/>
                </a:solidFill>
                <a:latin typeface="Times New Roman"/>
                <a:cs typeface="Times New Roman"/>
              </a:rPr>
              <a:t> </a:t>
            </a:r>
            <a:r>
              <a:rPr sz="1800" dirty="0">
                <a:solidFill>
                  <a:srgbClr val="0004FF"/>
                </a:solidFill>
                <a:latin typeface="Arial"/>
                <a:cs typeface="Arial"/>
              </a:rPr>
              <a:t>M</a:t>
            </a:r>
            <a:r>
              <a:rPr sz="1800" spc="-30" dirty="0">
                <a:solidFill>
                  <a:srgbClr val="0004FF"/>
                </a:solidFill>
                <a:latin typeface="Arial"/>
                <a:cs typeface="Arial"/>
              </a:rPr>
              <a:t>y</a:t>
            </a:r>
            <a:r>
              <a:rPr sz="1800" dirty="0">
                <a:solidFill>
                  <a:srgbClr val="0004FF"/>
                </a:solidFill>
                <a:latin typeface="Arial"/>
                <a:cs typeface="Arial"/>
              </a:rPr>
              <a:t>SQL</a:t>
            </a:r>
            <a:r>
              <a:rPr sz="1800" dirty="0">
                <a:solidFill>
                  <a:srgbClr val="0004FF"/>
                </a:solidFill>
                <a:latin typeface="Times New Roman"/>
                <a:cs typeface="Times New Roman"/>
              </a:rPr>
              <a:t>	</a:t>
            </a:r>
            <a:r>
              <a:rPr sz="1800" spc="-5" dirty="0">
                <a:solidFill>
                  <a:srgbClr val="0004FF"/>
                </a:solidFill>
                <a:latin typeface="Arial"/>
                <a:cs typeface="Arial"/>
              </a:rPr>
              <a:t>c</a:t>
            </a:r>
            <a:r>
              <a:rPr sz="1800" dirty="0">
                <a:solidFill>
                  <a:srgbClr val="0004FF"/>
                </a:solidFill>
                <a:latin typeface="Arial"/>
                <a:cs typeface="Arial"/>
              </a:rPr>
              <a:t>.</a:t>
            </a:r>
            <a:r>
              <a:rPr sz="1800" spc="45" dirty="0">
                <a:solidFill>
                  <a:srgbClr val="0004FF"/>
                </a:solidFill>
                <a:latin typeface="Times New Roman"/>
                <a:cs typeface="Times New Roman"/>
              </a:rPr>
              <a:t> </a:t>
            </a:r>
            <a:r>
              <a:rPr sz="1800" dirty="0">
                <a:solidFill>
                  <a:srgbClr val="0004FF"/>
                </a:solidFill>
                <a:latin typeface="Arial"/>
                <a:cs typeface="Arial"/>
              </a:rPr>
              <a:t>P</a:t>
            </a:r>
            <a:r>
              <a:rPr sz="1800" spc="-10" dirty="0">
                <a:solidFill>
                  <a:srgbClr val="0004FF"/>
                </a:solidFill>
                <a:latin typeface="Arial"/>
                <a:cs typeface="Arial"/>
              </a:rPr>
              <a:t>o</a:t>
            </a:r>
            <a:r>
              <a:rPr sz="1800" dirty="0">
                <a:solidFill>
                  <a:srgbClr val="0004FF"/>
                </a:solidFill>
                <a:latin typeface="Arial"/>
                <a:cs typeface="Arial"/>
              </a:rPr>
              <a:t>stgr</a:t>
            </a:r>
            <a:r>
              <a:rPr sz="1800" spc="-15" dirty="0">
                <a:solidFill>
                  <a:srgbClr val="0004FF"/>
                </a:solidFill>
                <a:latin typeface="Arial"/>
                <a:cs typeface="Arial"/>
              </a:rPr>
              <a:t>e</a:t>
            </a:r>
            <a:r>
              <a:rPr sz="1800" dirty="0">
                <a:solidFill>
                  <a:srgbClr val="0004FF"/>
                </a:solidFill>
                <a:latin typeface="Arial"/>
                <a:cs typeface="Arial"/>
              </a:rPr>
              <a:t>SQL</a:t>
            </a:r>
            <a:endParaRPr sz="1800" dirty="0">
              <a:latin typeface="Arial"/>
              <a:cs typeface="Arial"/>
            </a:endParaRPr>
          </a:p>
          <a:p>
            <a:pPr marL="266700" indent="-254000">
              <a:lnSpc>
                <a:spcPct val="100000"/>
              </a:lnSpc>
              <a:spcBef>
                <a:spcPts val="1080"/>
              </a:spcBef>
              <a:buClr>
                <a:srgbClr val="FF0000"/>
              </a:buClr>
              <a:buFont typeface="Arial"/>
              <a:buAutoNum type="arabicPeriod" startAt="2"/>
              <a:tabLst>
                <a:tab pos="267335" algn="l"/>
              </a:tabLst>
            </a:pPr>
            <a:r>
              <a:rPr sz="1800" spc="-5" dirty="0">
                <a:latin typeface="Arial"/>
                <a:cs typeface="Arial"/>
              </a:rPr>
              <a:t>It</a:t>
            </a:r>
            <a:r>
              <a:rPr sz="1800" spc="45" dirty="0">
                <a:latin typeface="Times New Roman"/>
                <a:cs typeface="Times New Roman"/>
              </a:rPr>
              <a:t> </a:t>
            </a:r>
            <a:r>
              <a:rPr sz="1800" spc="-5" dirty="0">
                <a:latin typeface="Arial"/>
                <a:cs typeface="Arial"/>
              </a:rPr>
              <a:t>b</a:t>
            </a:r>
            <a:r>
              <a:rPr sz="1800" spc="-10" dirty="0">
                <a:latin typeface="Arial"/>
                <a:cs typeface="Arial"/>
              </a:rPr>
              <a:t>o</a:t>
            </a:r>
            <a:r>
              <a:rPr sz="1800" spc="-15" dirty="0">
                <a:latin typeface="Arial"/>
                <a:cs typeface="Arial"/>
              </a:rPr>
              <a:t>ast</a:t>
            </a:r>
            <a:r>
              <a:rPr sz="1800" spc="-10" dirty="0">
                <a:latin typeface="Arial"/>
                <a:cs typeface="Arial"/>
              </a:rPr>
              <a:t>s</a:t>
            </a:r>
            <a:r>
              <a:rPr sz="1800" spc="50" dirty="0">
                <a:latin typeface="Times New Roman"/>
                <a:cs typeface="Times New Roman"/>
              </a:rPr>
              <a:t> </a:t>
            </a:r>
            <a:r>
              <a:rPr sz="1800" dirty="0">
                <a:latin typeface="Arial"/>
                <a:cs typeface="Arial"/>
              </a:rPr>
              <a:t>a</a:t>
            </a:r>
            <a:r>
              <a:rPr sz="1800" spc="45" dirty="0">
                <a:latin typeface="Times New Roman"/>
                <a:cs typeface="Times New Roman"/>
              </a:rPr>
              <a:t> </a:t>
            </a:r>
            <a:r>
              <a:rPr sz="1800" dirty="0">
                <a:latin typeface="Arial"/>
                <a:cs typeface="Arial"/>
              </a:rPr>
              <a:t>rich</a:t>
            </a:r>
            <a:r>
              <a:rPr sz="1800" spc="45" dirty="0">
                <a:latin typeface="Times New Roman"/>
                <a:cs typeface="Times New Roman"/>
              </a:rPr>
              <a:t> </a:t>
            </a:r>
            <a:r>
              <a:rPr sz="1800" spc="-5" dirty="0">
                <a:latin typeface="Arial"/>
                <a:cs typeface="Arial"/>
              </a:rPr>
              <a:t>use</a:t>
            </a:r>
            <a:r>
              <a:rPr sz="1800" dirty="0">
                <a:latin typeface="Arial"/>
                <a:cs typeface="Arial"/>
              </a:rPr>
              <a:t>r</a:t>
            </a:r>
            <a:r>
              <a:rPr sz="1800" spc="60" dirty="0">
                <a:latin typeface="Times New Roman"/>
                <a:cs typeface="Times New Roman"/>
              </a:rPr>
              <a:t> </a:t>
            </a:r>
            <a:r>
              <a:rPr sz="1800" spc="-5" dirty="0">
                <a:latin typeface="Arial"/>
                <a:cs typeface="Arial"/>
              </a:rPr>
              <a:t>i</a:t>
            </a:r>
            <a:r>
              <a:rPr sz="1800" spc="-10" dirty="0">
                <a:latin typeface="Arial"/>
                <a:cs typeface="Arial"/>
              </a:rPr>
              <a:t>n</a:t>
            </a:r>
            <a:r>
              <a:rPr sz="1800" dirty="0">
                <a:latin typeface="Arial"/>
                <a:cs typeface="Arial"/>
              </a:rPr>
              <a:t>terface</a:t>
            </a:r>
            <a:r>
              <a:rPr sz="1800" spc="45" dirty="0">
                <a:latin typeface="Times New Roman"/>
                <a:cs typeface="Times New Roman"/>
              </a:rPr>
              <a:t> </a:t>
            </a:r>
            <a:r>
              <a:rPr sz="1800" spc="-5" dirty="0">
                <a:latin typeface="Arial"/>
                <a:cs typeface="Arial"/>
              </a:rPr>
              <a:t>an</a:t>
            </a:r>
            <a:r>
              <a:rPr sz="1800" dirty="0">
                <a:latin typeface="Arial"/>
                <a:cs typeface="Arial"/>
              </a:rPr>
              <a:t>d</a:t>
            </a:r>
            <a:r>
              <a:rPr sz="1800" spc="60" dirty="0">
                <a:latin typeface="Times New Roman"/>
                <a:cs typeface="Times New Roman"/>
              </a:rPr>
              <a:t> </a:t>
            </a:r>
            <a:r>
              <a:rPr sz="1800" dirty="0">
                <a:latin typeface="Arial"/>
                <a:cs typeface="Arial"/>
              </a:rPr>
              <a:t>can</a:t>
            </a:r>
            <a:r>
              <a:rPr sz="1800" spc="40" dirty="0">
                <a:latin typeface="Times New Roman"/>
                <a:cs typeface="Times New Roman"/>
              </a:rPr>
              <a:t> </a:t>
            </a:r>
            <a:r>
              <a:rPr sz="1800" spc="-5" dirty="0">
                <a:latin typeface="Arial"/>
                <a:cs typeface="Arial"/>
              </a:rPr>
              <a:t>ha</a:t>
            </a:r>
            <a:r>
              <a:rPr sz="1800" spc="-10" dirty="0">
                <a:latin typeface="Arial"/>
                <a:cs typeface="Arial"/>
              </a:rPr>
              <a:t>n</a:t>
            </a:r>
            <a:r>
              <a:rPr sz="1800" spc="-5" dirty="0">
                <a:latin typeface="Arial"/>
                <a:cs typeface="Arial"/>
              </a:rPr>
              <a:t>d</a:t>
            </a:r>
            <a:r>
              <a:rPr sz="1800" spc="-10" dirty="0">
                <a:latin typeface="Arial"/>
                <a:cs typeface="Arial"/>
              </a:rPr>
              <a:t>l</a:t>
            </a:r>
            <a:r>
              <a:rPr sz="1800" dirty="0">
                <a:latin typeface="Arial"/>
                <a:cs typeface="Arial"/>
              </a:rPr>
              <a:t>e</a:t>
            </a:r>
            <a:r>
              <a:rPr sz="1800" spc="60" dirty="0">
                <a:latin typeface="Times New Roman"/>
                <a:cs typeface="Times New Roman"/>
              </a:rPr>
              <a:t> </a:t>
            </a:r>
            <a:r>
              <a:rPr sz="1800" spc="-5" dirty="0">
                <a:latin typeface="Arial"/>
                <a:cs typeface="Arial"/>
              </a:rPr>
              <a:t>l</a:t>
            </a:r>
            <a:r>
              <a:rPr sz="1800" spc="-10" dirty="0">
                <a:latin typeface="Arial"/>
                <a:cs typeface="Arial"/>
              </a:rPr>
              <a:t>a</a:t>
            </a:r>
            <a:r>
              <a:rPr sz="1800" dirty="0">
                <a:latin typeface="Arial"/>
                <a:cs typeface="Arial"/>
              </a:rPr>
              <a:t>rge</a:t>
            </a:r>
            <a:r>
              <a:rPr sz="1800" spc="55" dirty="0">
                <a:latin typeface="Times New Roman"/>
                <a:cs typeface="Times New Roman"/>
              </a:rPr>
              <a:t> </a:t>
            </a:r>
            <a:r>
              <a:rPr sz="1800" spc="-5" dirty="0">
                <a:latin typeface="Arial"/>
                <a:cs typeface="Arial"/>
              </a:rPr>
              <a:t>q</a:t>
            </a:r>
            <a:r>
              <a:rPr sz="1800" spc="-10" dirty="0">
                <a:latin typeface="Arial"/>
                <a:cs typeface="Arial"/>
              </a:rPr>
              <a:t>u</a:t>
            </a:r>
            <a:r>
              <a:rPr sz="1800" spc="-5" dirty="0">
                <a:latin typeface="Arial"/>
                <a:cs typeface="Arial"/>
              </a:rPr>
              <a:t>a</a:t>
            </a:r>
            <a:r>
              <a:rPr sz="1800" spc="-10" dirty="0">
                <a:latin typeface="Arial"/>
                <a:cs typeface="Arial"/>
              </a:rPr>
              <a:t>n</a:t>
            </a:r>
            <a:r>
              <a:rPr sz="1800" dirty="0">
                <a:latin typeface="Arial"/>
                <a:cs typeface="Arial"/>
              </a:rPr>
              <a:t>tities</a:t>
            </a:r>
            <a:r>
              <a:rPr sz="1800" spc="55" dirty="0">
                <a:latin typeface="Times New Roman"/>
                <a:cs typeface="Times New Roman"/>
              </a:rPr>
              <a:t> </a:t>
            </a:r>
            <a:r>
              <a:rPr sz="1800" spc="-15" dirty="0">
                <a:latin typeface="Arial"/>
                <a:cs typeface="Arial"/>
              </a:rPr>
              <a:t>o</a:t>
            </a:r>
            <a:r>
              <a:rPr sz="1800" spc="-5" dirty="0">
                <a:latin typeface="Arial"/>
                <a:cs typeface="Arial"/>
              </a:rPr>
              <a:t>f</a:t>
            </a:r>
            <a:r>
              <a:rPr sz="1800" spc="55" dirty="0">
                <a:latin typeface="Times New Roman"/>
                <a:cs typeface="Times New Roman"/>
              </a:rPr>
              <a:t> </a:t>
            </a:r>
            <a:r>
              <a:rPr sz="1800" spc="-5" dirty="0">
                <a:latin typeface="Arial"/>
                <a:cs typeface="Arial"/>
              </a:rPr>
              <a:t>d</a:t>
            </a:r>
            <a:r>
              <a:rPr sz="1800" spc="-10" dirty="0">
                <a:latin typeface="Arial"/>
                <a:cs typeface="Arial"/>
              </a:rPr>
              <a:t>a</a:t>
            </a:r>
            <a:r>
              <a:rPr sz="1800" spc="-5" dirty="0">
                <a:latin typeface="Arial"/>
                <a:cs typeface="Arial"/>
              </a:rPr>
              <a:t>t</a:t>
            </a:r>
            <a:r>
              <a:rPr sz="1800" spc="-15" dirty="0">
                <a:latin typeface="Arial"/>
                <a:cs typeface="Arial"/>
              </a:rPr>
              <a:t>a</a:t>
            </a:r>
            <a:r>
              <a:rPr sz="1800" spc="-5" dirty="0">
                <a:latin typeface="Arial"/>
                <a:cs typeface="Arial"/>
              </a:rPr>
              <a:t>.</a:t>
            </a:r>
            <a:endParaRPr sz="1800" dirty="0">
              <a:latin typeface="Arial"/>
              <a:cs typeface="Arial"/>
            </a:endParaRPr>
          </a:p>
          <a:p>
            <a:pPr marL="266700" lvl="1" indent="-254000">
              <a:lnSpc>
                <a:spcPct val="100000"/>
              </a:lnSpc>
              <a:spcBef>
                <a:spcPts val="1080"/>
              </a:spcBef>
              <a:buClr>
                <a:srgbClr val="0004FF"/>
              </a:buClr>
              <a:buFont typeface="Arial"/>
              <a:buAutoNum type="alphaLcPeriod"/>
              <a:tabLst>
                <a:tab pos="267335" algn="l"/>
                <a:tab pos="2755900" algn="l"/>
                <a:tab pos="4584700" algn="l"/>
              </a:tabLst>
            </a:pPr>
            <a:r>
              <a:rPr sz="1800" spc="-5" dirty="0">
                <a:solidFill>
                  <a:srgbClr val="0004FF"/>
                </a:solidFill>
                <a:latin typeface="Arial"/>
                <a:cs typeface="Arial"/>
              </a:rPr>
              <a:t>R</a:t>
            </a:r>
            <a:r>
              <a:rPr sz="1800" spc="-10" dirty="0">
                <a:solidFill>
                  <a:srgbClr val="0004FF"/>
                </a:solidFill>
                <a:latin typeface="Arial"/>
                <a:cs typeface="Arial"/>
              </a:rPr>
              <a:t>e</a:t>
            </a:r>
            <a:r>
              <a:rPr sz="1800" spc="-5" dirty="0">
                <a:solidFill>
                  <a:srgbClr val="0004FF"/>
                </a:solidFill>
                <a:latin typeface="Arial"/>
                <a:cs typeface="Arial"/>
              </a:rPr>
              <a:t>l</a:t>
            </a:r>
            <a:r>
              <a:rPr sz="1800" spc="-10" dirty="0">
                <a:solidFill>
                  <a:srgbClr val="0004FF"/>
                </a:solidFill>
                <a:latin typeface="Arial"/>
                <a:cs typeface="Arial"/>
              </a:rPr>
              <a:t>a</a:t>
            </a:r>
            <a:r>
              <a:rPr sz="1800" dirty="0">
                <a:solidFill>
                  <a:srgbClr val="0004FF"/>
                </a:solidFill>
                <a:latin typeface="Arial"/>
                <a:cs typeface="Arial"/>
              </a:rPr>
              <a:t>tio</a:t>
            </a:r>
            <a:r>
              <a:rPr sz="1800" spc="-15" dirty="0">
                <a:solidFill>
                  <a:srgbClr val="0004FF"/>
                </a:solidFill>
                <a:latin typeface="Arial"/>
                <a:cs typeface="Arial"/>
              </a:rPr>
              <a:t>n</a:t>
            </a:r>
            <a:r>
              <a:rPr sz="1800" spc="-5" dirty="0">
                <a:solidFill>
                  <a:srgbClr val="0004FF"/>
                </a:solidFill>
                <a:latin typeface="Arial"/>
                <a:cs typeface="Arial"/>
              </a:rPr>
              <a:t>a</a:t>
            </a:r>
            <a:r>
              <a:rPr sz="1800" dirty="0">
                <a:solidFill>
                  <a:srgbClr val="0004FF"/>
                </a:solidFill>
                <a:latin typeface="Arial"/>
                <a:cs typeface="Arial"/>
              </a:rPr>
              <a:t>l</a:t>
            </a:r>
            <a:r>
              <a:rPr sz="1800" spc="65" dirty="0">
                <a:solidFill>
                  <a:srgbClr val="0004FF"/>
                </a:solidFill>
                <a:latin typeface="Times New Roman"/>
                <a:cs typeface="Times New Roman"/>
              </a:rPr>
              <a:t> </a:t>
            </a:r>
            <a:r>
              <a:rPr sz="1800" spc="-5" dirty="0">
                <a:solidFill>
                  <a:srgbClr val="0004FF"/>
                </a:solidFill>
                <a:latin typeface="Arial"/>
                <a:cs typeface="Arial"/>
              </a:rPr>
              <a:t>d</a:t>
            </a:r>
            <a:r>
              <a:rPr sz="1800" spc="-10" dirty="0">
                <a:solidFill>
                  <a:srgbClr val="0004FF"/>
                </a:solidFill>
                <a:latin typeface="Arial"/>
                <a:cs typeface="Arial"/>
              </a:rPr>
              <a:t>a</a:t>
            </a:r>
            <a:r>
              <a:rPr sz="1800" dirty="0">
                <a:solidFill>
                  <a:srgbClr val="0004FF"/>
                </a:solidFill>
                <a:latin typeface="Arial"/>
                <a:cs typeface="Arial"/>
              </a:rPr>
              <a:t>ta</a:t>
            </a:r>
            <a:r>
              <a:rPr sz="1800" spc="-10" dirty="0">
                <a:solidFill>
                  <a:srgbClr val="0004FF"/>
                </a:solidFill>
                <a:latin typeface="Arial"/>
                <a:cs typeface="Arial"/>
              </a:rPr>
              <a:t>b</a:t>
            </a:r>
            <a:r>
              <a:rPr sz="1800" spc="-5" dirty="0">
                <a:solidFill>
                  <a:srgbClr val="0004FF"/>
                </a:solidFill>
                <a:latin typeface="Arial"/>
                <a:cs typeface="Arial"/>
              </a:rPr>
              <a:t>as</a:t>
            </a:r>
            <a:r>
              <a:rPr sz="1800" spc="-10" dirty="0">
                <a:solidFill>
                  <a:srgbClr val="0004FF"/>
                </a:solidFill>
                <a:latin typeface="Arial"/>
                <a:cs typeface="Arial"/>
              </a:rPr>
              <a:t>e</a:t>
            </a:r>
            <a:r>
              <a:rPr sz="1800" dirty="0">
                <a:solidFill>
                  <a:srgbClr val="0004FF"/>
                </a:solidFill>
                <a:latin typeface="Arial"/>
                <a:cs typeface="Arial"/>
              </a:rPr>
              <a:t>s</a:t>
            </a:r>
            <a:r>
              <a:rPr sz="1800" dirty="0">
                <a:solidFill>
                  <a:srgbClr val="0004FF"/>
                </a:solidFill>
                <a:latin typeface="Times New Roman"/>
                <a:cs typeface="Times New Roman"/>
              </a:rPr>
              <a:t>	</a:t>
            </a:r>
            <a:r>
              <a:rPr sz="1800" spc="-5" dirty="0">
                <a:solidFill>
                  <a:srgbClr val="0004FF"/>
                </a:solidFill>
                <a:latin typeface="Arial"/>
                <a:cs typeface="Arial"/>
              </a:rPr>
              <a:t>b.</a:t>
            </a:r>
            <a:r>
              <a:rPr sz="1800" spc="55" dirty="0">
                <a:solidFill>
                  <a:srgbClr val="0004FF"/>
                </a:solidFill>
                <a:latin typeface="Times New Roman"/>
                <a:cs typeface="Times New Roman"/>
              </a:rPr>
              <a:t> </a:t>
            </a:r>
            <a:r>
              <a:rPr sz="1800" dirty="0">
                <a:solidFill>
                  <a:srgbClr val="0004FF"/>
                </a:solidFill>
                <a:latin typeface="Arial"/>
                <a:cs typeface="Arial"/>
              </a:rPr>
              <a:t>M</a:t>
            </a:r>
            <a:r>
              <a:rPr sz="1800" spc="-25" dirty="0">
                <a:solidFill>
                  <a:srgbClr val="0004FF"/>
                </a:solidFill>
                <a:latin typeface="Arial"/>
                <a:cs typeface="Arial"/>
              </a:rPr>
              <a:t>y</a:t>
            </a:r>
            <a:r>
              <a:rPr sz="1800" spc="-15" dirty="0">
                <a:solidFill>
                  <a:srgbClr val="0004FF"/>
                </a:solidFill>
                <a:latin typeface="Arial"/>
                <a:cs typeface="Arial"/>
              </a:rPr>
              <a:t>SQL</a:t>
            </a:r>
            <a:r>
              <a:rPr sz="1800" dirty="0">
                <a:solidFill>
                  <a:srgbClr val="0004FF"/>
                </a:solidFill>
                <a:latin typeface="Times New Roman"/>
                <a:cs typeface="Times New Roman"/>
              </a:rPr>
              <a:t>	</a:t>
            </a:r>
            <a:r>
              <a:rPr sz="1800" spc="-10" dirty="0">
                <a:solidFill>
                  <a:srgbClr val="0004FF"/>
                </a:solidFill>
                <a:latin typeface="Arial"/>
                <a:cs typeface="Arial"/>
              </a:rPr>
              <a:t>c.</a:t>
            </a:r>
            <a:r>
              <a:rPr sz="1800" spc="45" dirty="0">
                <a:solidFill>
                  <a:srgbClr val="0004FF"/>
                </a:solidFill>
                <a:latin typeface="Times New Roman"/>
                <a:cs typeface="Times New Roman"/>
              </a:rPr>
              <a:t> </a:t>
            </a:r>
            <a:r>
              <a:rPr sz="1800" dirty="0">
                <a:solidFill>
                  <a:srgbClr val="0004FF"/>
                </a:solidFill>
                <a:latin typeface="Arial"/>
                <a:cs typeface="Arial"/>
              </a:rPr>
              <a:t>P</a:t>
            </a:r>
            <a:r>
              <a:rPr sz="1800" spc="-10" dirty="0">
                <a:solidFill>
                  <a:srgbClr val="0004FF"/>
                </a:solidFill>
                <a:latin typeface="Arial"/>
                <a:cs typeface="Arial"/>
              </a:rPr>
              <a:t>o</a:t>
            </a:r>
            <a:r>
              <a:rPr sz="1800" dirty="0">
                <a:solidFill>
                  <a:srgbClr val="0004FF"/>
                </a:solidFill>
                <a:latin typeface="Arial"/>
                <a:cs typeface="Arial"/>
              </a:rPr>
              <a:t>stgr</a:t>
            </a:r>
            <a:r>
              <a:rPr sz="1800" spc="-10" dirty="0">
                <a:solidFill>
                  <a:srgbClr val="0004FF"/>
                </a:solidFill>
                <a:latin typeface="Arial"/>
                <a:cs typeface="Arial"/>
              </a:rPr>
              <a:t>e</a:t>
            </a:r>
            <a:r>
              <a:rPr sz="1800" spc="-15" dirty="0">
                <a:solidFill>
                  <a:srgbClr val="0004FF"/>
                </a:solidFill>
                <a:latin typeface="Arial"/>
                <a:cs typeface="Arial"/>
              </a:rPr>
              <a:t>SQL</a:t>
            </a:r>
            <a:endParaRPr sz="1800" dirty="0">
              <a:latin typeface="Arial"/>
              <a:cs typeface="Arial"/>
            </a:endParaRPr>
          </a:p>
          <a:p>
            <a:pPr marL="12700">
              <a:lnSpc>
                <a:spcPct val="100000"/>
              </a:lnSpc>
              <a:spcBef>
                <a:spcPts val="1080"/>
              </a:spcBef>
              <a:tabLst>
                <a:tab pos="1177925" algn="l"/>
              </a:tabLst>
            </a:pPr>
            <a:r>
              <a:rPr sz="1800" b="1" spc="-10" dirty="0">
                <a:solidFill>
                  <a:srgbClr val="FF0000"/>
                </a:solidFill>
                <a:latin typeface="Arial"/>
                <a:cs typeface="Arial"/>
              </a:rPr>
              <a:t>3</a:t>
            </a:r>
            <a:r>
              <a:rPr sz="1800" b="1" spc="-5" dirty="0">
                <a:solidFill>
                  <a:srgbClr val="FF0000"/>
                </a:solidFill>
                <a:latin typeface="Arial"/>
                <a:cs typeface="Arial"/>
              </a:rPr>
              <a:t>.</a:t>
            </a:r>
            <a:r>
              <a:rPr sz="1800" b="1" spc="55" dirty="0">
                <a:solidFill>
                  <a:srgbClr val="FF0000"/>
                </a:solidFill>
                <a:latin typeface="Times New Roman"/>
                <a:cs typeface="Times New Roman"/>
              </a:rPr>
              <a:t> </a:t>
            </a:r>
            <a:r>
              <a:rPr sz="1800" dirty="0">
                <a:latin typeface="Arial"/>
                <a:cs typeface="Arial"/>
              </a:rPr>
              <a:t>For</a:t>
            </a:r>
            <a:r>
              <a:rPr sz="1800" spc="40" dirty="0">
                <a:latin typeface="Times New Roman"/>
                <a:cs typeface="Times New Roman"/>
              </a:rPr>
              <a:t> </a:t>
            </a:r>
            <a:r>
              <a:rPr sz="1800" u="heavy" spc="-5" dirty="0">
                <a:latin typeface="Arial"/>
                <a:cs typeface="Arial"/>
              </a:rPr>
              <a:t> </a:t>
            </a:r>
            <a:r>
              <a:rPr sz="1800" u="heavy" dirty="0">
                <a:latin typeface="Times New Roman"/>
                <a:cs typeface="Times New Roman"/>
              </a:rPr>
              <a:t>	</a:t>
            </a:r>
            <a:r>
              <a:rPr sz="1800" spc="-5" dirty="0">
                <a:latin typeface="Arial"/>
                <a:cs typeface="Arial"/>
              </a:rPr>
              <a:t>,</a:t>
            </a:r>
            <a:r>
              <a:rPr sz="1800" spc="70" dirty="0">
                <a:latin typeface="Times New Roman"/>
                <a:cs typeface="Times New Roman"/>
              </a:rPr>
              <a:t> </a:t>
            </a:r>
            <a:r>
              <a:rPr sz="1800" dirty="0">
                <a:latin typeface="Arial"/>
                <a:cs typeface="Arial"/>
              </a:rPr>
              <a:t>the</a:t>
            </a:r>
            <a:r>
              <a:rPr sz="1800" spc="45" dirty="0">
                <a:latin typeface="Times New Roman"/>
                <a:cs typeface="Times New Roman"/>
              </a:rPr>
              <a:t> </a:t>
            </a:r>
            <a:r>
              <a:rPr sz="1800" dirty="0">
                <a:latin typeface="Arial"/>
                <a:cs typeface="Arial"/>
              </a:rPr>
              <a:t>sch</a:t>
            </a:r>
            <a:r>
              <a:rPr sz="1800" spc="-10" dirty="0">
                <a:latin typeface="Arial"/>
                <a:cs typeface="Arial"/>
              </a:rPr>
              <a:t>e</a:t>
            </a:r>
            <a:r>
              <a:rPr sz="1800" dirty="0">
                <a:latin typeface="Arial"/>
                <a:cs typeface="Arial"/>
              </a:rPr>
              <a:t>ma</a:t>
            </a:r>
            <a:r>
              <a:rPr sz="1800" spc="60" dirty="0">
                <a:latin typeface="Times New Roman"/>
                <a:cs typeface="Times New Roman"/>
              </a:rPr>
              <a:t> </a:t>
            </a:r>
            <a:r>
              <a:rPr sz="1800" spc="-10" dirty="0">
                <a:latin typeface="Arial"/>
                <a:cs typeface="Arial"/>
              </a:rPr>
              <a:t>must</a:t>
            </a:r>
            <a:r>
              <a:rPr sz="1800" spc="40" dirty="0">
                <a:latin typeface="Times New Roman"/>
                <a:cs typeface="Times New Roman"/>
              </a:rPr>
              <a:t> </a:t>
            </a:r>
            <a:r>
              <a:rPr sz="1800" spc="-5" dirty="0">
                <a:latin typeface="Arial"/>
                <a:cs typeface="Arial"/>
              </a:rPr>
              <a:t>b</a:t>
            </a:r>
            <a:r>
              <a:rPr sz="1800" dirty="0">
                <a:latin typeface="Arial"/>
                <a:cs typeface="Arial"/>
              </a:rPr>
              <a:t>e</a:t>
            </a:r>
            <a:r>
              <a:rPr sz="1800" spc="60" dirty="0">
                <a:latin typeface="Times New Roman"/>
                <a:cs typeface="Times New Roman"/>
              </a:rPr>
              <a:t> </a:t>
            </a:r>
            <a:r>
              <a:rPr sz="1800" dirty="0">
                <a:latin typeface="Arial"/>
                <a:cs typeface="Arial"/>
              </a:rPr>
              <a:t>cl</a:t>
            </a:r>
            <a:r>
              <a:rPr sz="1800" spc="-10" dirty="0">
                <a:latin typeface="Arial"/>
                <a:cs typeface="Arial"/>
              </a:rPr>
              <a:t>e</a:t>
            </a:r>
            <a:r>
              <a:rPr sz="1800" spc="-5" dirty="0">
                <a:latin typeface="Arial"/>
                <a:cs typeface="Arial"/>
              </a:rPr>
              <a:t>ar</a:t>
            </a:r>
            <a:r>
              <a:rPr sz="1800" spc="-10" dirty="0">
                <a:latin typeface="Arial"/>
                <a:cs typeface="Arial"/>
              </a:rPr>
              <a:t>l</a:t>
            </a:r>
            <a:r>
              <a:rPr sz="1800" dirty="0">
                <a:latin typeface="Arial"/>
                <a:cs typeface="Arial"/>
              </a:rPr>
              <a:t>y</a:t>
            </a:r>
            <a:r>
              <a:rPr sz="1800" spc="65" dirty="0">
                <a:latin typeface="Times New Roman"/>
                <a:cs typeface="Times New Roman"/>
              </a:rPr>
              <a:t> </a:t>
            </a:r>
            <a:r>
              <a:rPr sz="1800" spc="-5" dirty="0">
                <a:latin typeface="Arial"/>
                <a:cs typeface="Arial"/>
              </a:rPr>
              <a:t>defi</a:t>
            </a:r>
            <a:r>
              <a:rPr sz="1800" spc="-10" dirty="0">
                <a:latin typeface="Arial"/>
                <a:cs typeface="Arial"/>
              </a:rPr>
              <a:t>n</a:t>
            </a:r>
            <a:r>
              <a:rPr sz="1800" spc="-5" dirty="0">
                <a:latin typeface="Arial"/>
                <a:cs typeface="Arial"/>
              </a:rPr>
              <a:t>e</a:t>
            </a:r>
            <a:r>
              <a:rPr sz="1800" spc="-20" dirty="0">
                <a:latin typeface="Arial"/>
                <a:cs typeface="Arial"/>
              </a:rPr>
              <a:t>d</a:t>
            </a:r>
            <a:r>
              <a:rPr sz="1800" spc="-5" dirty="0">
                <a:latin typeface="Arial"/>
                <a:cs typeface="Arial"/>
              </a:rPr>
              <a:t>.</a:t>
            </a:r>
            <a:endParaRPr sz="1800" dirty="0">
              <a:latin typeface="Arial"/>
              <a:cs typeface="Arial"/>
            </a:endParaRPr>
          </a:p>
        </p:txBody>
      </p:sp>
      <p:sp>
        <p:nvSpPr>
          <p:cNvPr id="21" name="object 21"/>
          <p:cNvSpPr txBox="1"/>
          <p:nvPr/>
        </p:nvSpPr>
        <p:spPr>
          <a:xfrm>
            <a:off x="8468617" y="1968685"/>
            <a:ext cx="2040889" cy="254635"/>
          </a:xfrm>
          <a:prstGeom prst="rect">
            <a:avLst/>
          </a:prstGeom>
        </p:spPr>
        <p:txBody>
          <a:bodyPr vert="horz" wrap="square" lIns="0" tIns="0" rIns="0" bIns="0" rtlCol="0">
            <a:spAutoFit/>
          </a:bodyPr>
          <a:lstStyle/>
          <a:p>
            <a:pPr marL="12700">
              <a:lnSpc>
                <a:spcPct val="100000"/>
              </a:lnSpc>
            </a:pPr>
            <a:r>
              <a:rPr sz="1800" spc="-10" dirty="0">
                <a:solidFill>
                  <a:srgbClr val="0004FF"/>
                </a:solidFill>
                <a:latin typeface="Arial"/>
                <a:cs typeface="Arial"/>
              </a:rPr>
              <a:t>d</a:t>
            </a:r>
            <a:r>
              <a:rPr sz="1800" dirty="0">
                <a:solidFill>
                  <a:srgbClr val="0004FF"/>
                </a:solidFill>
                <a:latin typeface="Arial"/>
                <a:cs typeface="Arial"/>
              </a:rPr>
              <a:t>.</a:t>
            </a:r>
            <a:r>
              <a:rPr sz="1800" spc="55" dirty="0">
                <a:solidFill>
                  <a:srgbClr val="0004FF"/>
                </a:solidFill>
                <a:latin typeface="Times New Roman"/>
                <a:cs typeface="Times New Roman"/>
              </a:rPr>
              <a:t> </a:t>
            </a:r>
            <a:r>
              <a:rPr sz="1800" dirty="0">
                <a:solidFill>
                  <a:srgbClr val="0004FF"/>
                </a:solidFill>
                <a:latin typeface="Arial"/>
                <a:cs typeface="Arial"/>
              </a:rPr>
              <a:t>K</a:t>
            </a:r>
            <a:r>
              <a:rPr sz="1800" spc="-10" dirty="0">
                <a:solidFill>
                  <a:srgbClr val="0004FF"/>
                </a:solidFill>
                <a:latin typeface="Arial"/>
                <a:cs typeface="Arial"/>
              </a:rPr>
              <a:t>e</a:t>
            </a:r>
            <a:r>
              <a:rPr sz="1800" spc="-25" dirty="0">
                <a:solidFill>
                  <a:srgbClr val="0004FF"/>
                </a:solidFill>
                <a:latin typeface="Arial"/>
                <a:cs typeface="Arial"/>
              </a:rPr>
              <a:t>y</a:t>
            </a:r>
            <a:r>
              <a:rPr sz="1800" spc="-5" dirty="0">
                <a:solidFill>
                  <a:srgbClr val="0004FF"/>
                </a:solidFill>
                <a:latin typeface="Arial"/>
                <a:cs typeface="Arial"/>
              </a:rPr>
              <a:t>-</a:t>
            </a:r>
            <a:r>
              <a:rPr sz="1800" spc="-135" dirty="0">
                <a:solidFill>
                  <a:srgbClr val="0004FF"/>
                </a:solidFill>
                <a:latin typeface="Arial"/>
                <a:cs typeface="Arial"/>
              </a:rPr>
              <a:t>V</a:t>
            </a:r>
            <a:r>
              <a:rPr sz="1800" spc="-10" dirty="0">
                <a:solidFill>
                  <a:srgbClr val="0004FF"/>
                </a:solidFill>
                <a:latin typeface="Arial"/>
                <a:cs typeface="Arial"/>
              </a:rPr>
              <a:t>a</a:t>
            </a:r>
            <a:r>
              <a:rPr sz="1800" spc="-5" dirty="0">
                <a:solidFill>
                  <a:srgbClr val="0004FF"/>
                </a:solidFill>
                <a:latin typeface="Arial"/>
                <a:cs typeface="Arial"/>
              </a:rPr>
              <a:t>l</a:t>
            </a:r>
            <a:r>
              <a:rPr sz="1800" spc="-15" dirty="0">
                <a:solidFill>
                  <a:srgbClr val="0004FF"/>
                </a:solidFill>
                <a:latin typeface="Arial"/>
                <a:cs typeface="Arial"/>
              </a:rPr>
              <a:t>u</a:t>
            </a:r>
            <a:r>
              <a:rPr sz="1800" dirty="0">
                <a:solidFill>
                  <a:srgbClr val="0004FF"/>
                </a:solidFill>
                <a:latin typeface="Arial"/>
                <a:cs typeface="Arial"/>
              </a:rPr>
              <a:t>e</a:t>
            </a:r>
            <a:r>
              <a:rPr sz="1800" spc="80" dirty="0">
                <a:solidFill>
                  <a:srgbClr val="0004FF"/>
                </a:solidFill>
                <a:latin typeface="Times New Roman"/>
                <a:cs typeface="Times New Roman"/>
              </a:rPr>
              <a:t> </a:t>
            </a:r>
            <a:r>
              <a:rPr sz="1800" dirty="0">
                <a:solidFill>
                  <a:srgbClr val="0004FF"/>
                </a:solidFill>
                <a:latin typeface="Arial"/>
                <a:cs typeface="Arial"/>
              </a:rPr>
              <a:t>Sto</a:t>
            </a:r>
            <a:r>
              <a:rPr sz="1800" spc="-10" dirty="0">
                <a:solidFill>
                  <a:srgbClr val="0004FF"/>
                </a:solidFill>
                <a:latin typeface="Arial"/>
                <a:cs typeface="Arial"/>
              </a:rPr>
              <a:t>re</a:t>
            </a:r>
            <a:r>
              <a:rPr sz="1800" dirty="0">
                <a:solidFill>
                  <a:srgbClr val="0004FF"/>
                </a:solidFill>
                <a:latin typeface="Arial"/>
                <a:cs typeface="Arial"/>
              </a:rPr>
              <a:t>s</a:t>
            </a:r>
            <a:endParaRPr sz="1800">
              <a:latin typeface="Arial"/>
              <a:cs typeface="Arial"/>
            </a:endParaRPr>
          </a:p>
        </p:txBody>
      </p:sp>
      <p:sp>
        <p:nvSpPr>
          <p:cNvPr id="22" name="object 22"/>
          <p:cNvSpPr txBox="1"/>
          <p:nvPr/>
        </p:nvSpPr>
        <p:spPr>
          <a:xfrm>
            <a:off x="8468617" y="2792146"/>
            <a:ext cx="1464945" cy="254000"/>
          </a:xfrm>
          <a:prstGeom prst="rect">
            <a:avLst/>
          </a:prstGeom>
        </p:spPr>
        <p:txBody>
          <a:bodyPr vert="horz" wrap="square" lIns="0" tIns="0" rIns="0" bIns="0" rtlCol="0">
            <a:spAutoFit/>
          </a:bodyPr>
          <a:lstStyle/>
          <a:p>
            <a:pPr marL="12700">
              <a:lnSpc>
                <a:spcPct val="100000"/>
              </a:lnSpc>
            </a:pPr>
            <a:r>
              <a:rPr sz="1800" spc="-5" dirty="0">
                <a:solidFill>
                  <a:srgbClr val="0004FF"/>
                </a:solidFill>
                <a:latin typeface="Arial"/>
                <a:cs typeface="Arial"/>
              </a:rPr>
              <a:t>d.</a:t>
            </a:r>
            <a:r>
              <a:rPr sz="1800" spc="55" dirty="0">
                <a:solidFill>
                  <a:srgbClr val="0004FF"/>
                </a:solidFill>
                <a:latin typeface="Times New Roman"/>
                <a:cs typeface="Times New Roman"/>
              </a:rPr>
              <a:t> </a:t>
            </a:r>
            <a:r>
              <a:rPr sz="1800" spc="-15" dirty="0">
                <a:solidFill>
                  <a:srgbClr val="0004FF"/>
                </a:solidFill>
                <a:latin typeface="Arial"/>
                <a:cs typeface="Arial"/>
              </a:rPr>
              <a:t>SQL</a:t>
            </a:r>
            <a:r>
              <a:rPr sz="1800" spc="-20" dirty="0">
                <a:solidFill>
                  <a:srgbClr val="0004FF"/>
                </a:solidFill>
                <a:latin typeface="Times New Roman"/>
                <a:cs typeface="Times New Roman"/>
              </a:rPr>
              <a:t> </a:t>
            </a:r>
            <a:r>
              <a:rPr sz="1800" dirty="0">
                <a:solidFill>
                  <a:srgbClr val="0004FF"/>
                </a:solidFill>
                <a:latin typeface="Arial"/>
                <a:cs typeface="Arial"/>
              </a:rPr>
              <a:t>S</a:t>
            </a:r>
            <a:r>
              <a:rPr sz="1800" spc="-10" dirty="0">
                <a:solidFill>
                  <a:srgbClr val="0004FF"/>
                </a:solidFill>
                <a:latin typeface="Arial"/>
                <a:cs typeface="Arial"/>
              </a:rPr>
              <a:t>e</a:t>
            </a:r>
            <a:r>
              <a:rPr sz="1800" dirty="0">
                <a:solidFill>
                  <a:srgbClr val="0004FF"/>
                </a:solidFill>
                <a:latin typeface="Arial"/>
                <a:cs typeface="Arial"/>
              </a:rPr>
              <a:t>rver</a:t>
            </a:r>
            <a:endParaRPr sz="1800">
              <a:latin typeface="Arial"/>
              <a:cs typeface="Arial"/>
            </a:endParaRPr>
          </a:p>
        </p:txBody>
      </p:sp>
      <p:sp>
        <p:nvSpPr>
          <p:cNvPr id="23" name="object 23"/>
          <p:cNvSpPr txBox="1"/>
          <p:nvPr/>
        </p:nvSpPr>
        <p:spPr>
          <a:xfrm>
            <a:off x="1152553" y="5261035"/>
            <a:ext cx="10034905" cy="666115"/>
          </a:xfrm>
          <a:prstGeom prst="rect">
            <a:avLst/>
          </a:prstGeom>
        </p:spPr>
        <p:txBody>
          <a:bodyPr vert="horz" wrap="square" lIns="0" tIns="0" rIns="0" bIns="0" rtlCol="0">
            <a:spAutoFit/>
          </a:bodyPr>
          <a:lstStyle/>
          <a:p>
            <a:pPr marL="271145" indent="-258445">
              <a:lnSpc>
                <a:spcPct val="100000"/>
              </a:lnSpc>
              <a:buClr>
                <a:srgbClr val="FF0000"/>
              </a:buClr>
              <a:buFont typeface="Arial"/>
              <a:buAutoNum type="arabicPeriod" startAt="5"/>
              <a:tabLst>
                <a:tab pos="271780" algn="l"/>
              </a:tabLst>
            </a:pPr>
            <a:r>
              <a:rPr sz="1800" dirty="0">
                <a:latin typeface="Arial"/>
                <a:cs typeface="Arial"/>
              </a:rPr>
              <a:t>A</a:t>
            </a:r>
            <a:r>
              <a:rPr sz="1800" spc="-10" dirty="0">
                <a:latin typeface="Times New Roman"/>
                <a:cs typeface="Times New Roman"/>
              </a:rPr>
              <a:t> </a:t>
            </a:r>
            <a:r>
              <a:rPr sz="1800" spc="-10" dirty="0">
                <a:latin typeface="Arial"/>
                <a:cs typeface="Arial"/>
              </a:rPr>
              <a:t>do</a:t>
            </a:r>
            <a:r>
              <a:rPr sz="1800" dirty="0">
                <a:latin typeface="Arial"/>
                <a:cs typeface="Arial"/>
              </a:rPr>
              <a:t>c</a:t>
            </a:r>
            <a:r>
              <a:rPr sz="1800" spc="-10" dirty="0">
                <a:latin typeface="Arial"/>
                <a:cs typeface="Arial"/>
              </a:rPr>
              <a:t>u</a:t>
            </a:r>
            <a:r>
              <a:rPr sz="1800" dirty="0">
                <a:latin typeface="Arial"/>
                <a:cs typeface="Arial"/>
              </a:rPr>
              <a:t>m</a:t>
            </a:r>
            <a:r>
              <a:rPr sz="1800" spc="-10" dirty="0">
                <a:latin typeface="Arial"/>
                <a:cs typeface="Arial"/>
              </a:rPr>
              <a:t>en</a:t>
            </a:r>
            <a:r>
              <a:rPr sz="1800" dirty="0">
                <a:latin typeface="Arial"/>
                <a:cs typeface="Arial"/>
              </a:rPr>
              <a:t>t</a:t>
            </a:r>
            <a:r>
              <a:rPr sz="1800" spc="100" dirty="0">
                <a:latin typeface="Times New Roman"/>
                <a:cs typeface="Times New Roman"/>
              </a:rPr>
              <a:t> </a:t>
            </a:r>
            <a:r>
              <a:rPr sz="1800" dirty="0">
                <a:latin typeface="Arial"/>
                <a:cs typeface="Arial"/>
              </a:rPr>
              <a:t>store</a:t>
            </a:r>
            <a:r>
              <a:rPr sz="1800" spc="80" dirty="0">
                <a:latin typeface="Times New Roman"/>
                <a:cs typeface="Times New Roman"/>
              </a:rPr>
              <a:t> </a:t>
            </a:r>
            <a:r>
              <a:rPr sz="1800" dirty="0">
                <a:latin typeface="Arial"/>
                <a:cs typeface="Arial"/>
              </a:rPr>
              <a:t>th</a:t>
            </a:r>
            <a:r>
              <a:rPr sz="1800" spc="-10" dirty="0">
                <a:latin typeface="Arial"/>
                <a:cs typeface="Arial"/>
              </a:rPr>
              <a:t>a</a:t>
            </a:r>
            <a:r>
              <a:rPr sz="1800" dirty="0">
                <a:latin typeface="Arial"/>
                <a:cs typeface="Arial"/>
              </a:rPr>
              <a:t>t</a:t>
            </a:r>
            <a:r>
              <a:rPr sz="1800" spc="90" dirty="0">
                <a:latin typeface="Times New Roman"/>
                <a:cs typeface="Times New Roman"/>
              </a:rPr>
              <a:t> </a:t>
            </a:r>
            <a:r>
              <a:rPr sz="1800" spc="-10" dirty="0">
                <a:latin typeface="Arial"/>
                <a:cs typeface="Arial"/>
              </a:rPr>
              <a:t>u</a:t>
            </a:r>
            <a:r>
              <a:rPr sz="1800" dirty="0">
                <a:latin typeface="Arial"/>
                <a:cs typeface="Arial"/>
              </a:rPr>
              <a:t>s</a:t>
            </a:r>
            <a:r>
              <a:rPr sz="1800" spc="-10" dirty="0">
                <a:latin typeface="Arial"/>
                <a:cs typeface="Arial"/>
              </a:rPr>
              <a:t>e</a:t>
            </a:r>
            <a:r>
              <a:rPr sz="1800" dirty="0">
                <a:latin typeface="Arial"/>
                <a:cs typeface="Arial"/>
              </a:rPr>
              <a:t>s</a:t>
            </a:r>
            <a:r>
              <a:rPr sz="1800" spc="100" dirty="0">
                <a:latin typeface="Times New Roman"/>
                <a:cs typeface="Times New Roman"/>
              </a:rPr>
              <a:t> </a:t>
            </a:r>
            <a:r>
              <a:rPr sz="1800" dirty="0">
                <a:latin typeface="Arial"/>
                <a:cs typeface="Arial"/>
              </a:rPr>
              <a:t>JSO</a:t>
            </a:r>
            <a:r>
              <a:rPr sz="1800" spc="-10" dirty="0">
                <a:latin typeface="Arial"/>
                <a:cs typeface="Arial"/>
              </a:rPr>
              <a:t>N</a:t>
            </a:r>
            <a:r>
              <a:rPr sz="1800" spc="-5" dirty="0">
                <a:latin typeface="Arial"/>
                <a:cs typeface="Arial"/>
              </a:rPr>
              <a:t>-l</a:t>
            </a:r>
            <a:r>
              <a:rPr sz="1800" spc="-10" dirty="0">
                <a:latin typeface="Arial"/>
                <a:cs typeface="Arial"/>
              </a:rPr>
              <a:t>i</a:t>
            </a:r>
            <a:r>
              <a:rPr sz="1800" dirty="0">
                <a:latin typeface="Arial"/>
                <a:cs typeface="Arial"/>
              </a:rPr>
              <a:t>ke</a:t>
            </a:r>
            <a:r>
              <a:rPr sz="1800" spc="80" dirty="0">
                <a:latin typeface="Times New Roman"/>
                <a:cs typeface="Times New Roman"/>
              </a:rPr>
              <a:t> </a:t>
            </a:r>
            <a:r>
              <a:rPr sz="1800" spc="-5" dirty="0">
                <a:latin typeface="Arial"/>
                <a:cs typeface="Arial"/>
              </a:rPr>
              <a:t>d</a:t>
            </a:r>
            <a:r>
              <a:rPr sz="1800" spc="-10" dirty="0">
                <a:latin typeface="Arial"/>
                <a:cs typeface="Arial"/>
              </a:rPr>
              <a:t>o</a:t>
            </a:r>
            <a:r>
              <a:rPr sz="1800" spc="10" dirty="0">
                <a:latin typeface="Arial"/>
                <a:cs typeface="Arial"/>
              </a:rPr>
              <a:t>c</a:t>
            </a:r>
            <a:r>
              <a:rPr sz="1800" spc="-5" dirty="0">
                <a:latin typeface="Arial"/>
                <a:cs typeface="Arial"/>
              </a:rPr>
              <a:t>um</a:t>
            </a:r>
            <a:r>
              <a:rPr sz="1800" spc="-10" dirty="0">
                <a:latin typeface="Arial"/>
                <a:cs typeface="Arial"/>
              </a:rPr>
              <a:t>e</a:t>
            </a:r>
            <a:r>
              <a:rPr sz="1800" spc="-5" dirty="0">
                <a:latin typeface="Arial"/>
                <a:cs typeface="Arial"/>
              </a:rPr>
              <a:t>nt</a:t>
            </a:r>
            <a:r>
              <a:rPr sz="1800" dirty="0">
                <a:latin typeface="Arial"/>
                <a:cs typeface="Arial"/>
              </a:rPr>
              <a:t>s</a:t>
            </a:r>
            <a:r>
              <a:rPr sz="1800" spc="75" dirty="0">
                <a:latin typeface="Times New Roman"/>
                <a:cs typeface="Times New Roman"/>
              </a:rPr>
              <a:t> </a:t>
            </a:r>
            <a:r>
              <a:rPr sz="1800" dirty="0">
                <a:latin typeface="Arial"/>
                <a:cs typeface="Arial"/>
              </a:rPr>
              <a:t>to</a:t>
            </a:r>
            <a:r>
              <a:rPr sz="1800" spc="80" dirty="0">
                <a:latin typeface="Times New Roman"/>
                <a:cs typeface="Times New Roman"/>
              </a:rPr>
              <a:t> </a:t>
            </a:r>
            <a:r>
              <a:rPr sz="1800" dirty="0">
                <a:latin typeface="Arial"/>
                <a:cs typeface="Arial"/>
              </a:rPr>
              <a:t>store</a:t>
            </a:r>
            <a:r>
              <a:rPr sz="1800" spc="75" dirty="0">
                <a:latin typeface="Times New Roman"/>
                <a:cs typeface="Times New Roman"/>
              </a:rPr>
              <a:t> </a:t>
            </a:r>
            <a:r>
              <a:rPr sz="1800" spc="-10" dirty="0">
                <a:latin typeface="Arial"/>
                <a:cs typeface="Arial"/>
              </a:rPr>
              <a:t>da</a:t>
            </a:r>
            <a:r>
              <a:rPr sz="1800" dirty="0">
                <a:latin typeface="Arial"/>
                <a:cs typeface="Arial"/>
              </a:rPr>
              <a:t>ta</a:t>
            </a:r>
            <a:r>
              <a:rPr sz="1800" spc="85" dirty="0">
                <a:latin typeface="Times New Roman"/>
                <a:cs typeface="Times New Roman"/>
              </a:rPr>
              <a:t> </a:t>
            </a:r>
            <a:r>
              <a:rPr sz="1800" spc="-10" dirty="0">
                <a:latin typeface="Arial"/>
                <a:cs typeface="Arial"/>
              </a:rPr>
              <a:t>a</a:t>
            </a:r>
            <a:r>
              <a:rPr sz="1800" dirty="0">
                <a:latin typeface="Arial"/>
                <a:cs typeface="Arial"/>
              </a:rPr>
              <a:t>nd</a:t>
            </a:r>
            <a:r>
              <a:rPr sz="1800" spc="85" dirty="0">
                <a:latin typeface="Times New Roman"/>
                <a:cs typeface="Times New Roman"/>
              </a:rPr>
              <a:t> </a:t>
            </a:r>
            <a:r>
              <a:rPr sz="1800" spc="-5" dirty="0">
                <a:latin typeface="Arial"/>
                <a:cs typeface="Arial"/>
              </a:rPr>
              <a:t>i</a:t>
            </a:r>
            <a:r>
              <a:rPr sz="1800" dirty="0">
                <a:latin typeface="Arial"/>
                <a:cs typeface="Arial"/>
              </a:rPr>
              <a:t>s</a:t>
            </a:r>
            <a:r>
              <a:rPr sz="1800" spc="85" dirty="0">
                <a:latin typeface="Times New Roman"/>
                <a:cs typeface="Times New Roman"/>
              </a:rPr>
              <a:t> </a:t>
            </a:r>
            <a:r>
              <a:rPr sz="1800" spc="10" dirty="0">
                <a:latin typeface="Arial"/>
                <a:cs typeface="Arial"/>
              </a:rPr>
              <a:t>r</a:t>
            </a:r>
            <a:r>
              <a:rPr sz="1800" spc="-10" dirty="0">
                <a:latin typeface="Arial"/>
                <a:cs typeface="Arial"/>
              </a:rPr>
              <a:t>u</a:t>
            </a:r>
            <a:r>
              <a:rPr sz="1800" dirty="0">
                <a:latin typeface="Arial"/>
                <a:cs typeface="Arial"/>
              </a:rPr>
              <a:t>n</a:t>
            </a:r>
            <a:r>
              <a:rPr sz="1800" spc="80" dirty="0">
                <a:latin typeface="Times New Roman"/>
                <a:cs typeface="Times New Roman"/>
              </a:rPr>
              <a:t> </a:t>
            </a:r>
            <a:r>
              <a:rPr sz="1800" spc="-10" dirty="0">
                <a:latin typeface="Arial"/>
                <a:cs typeface="Arial"/>
              </a:rPr>
              <a:t>o</a:t>
            </a:r>
            <a:r>
              <a:rPr sz="1800" dirty="0">
                <a:latin typeface="Arial"/>
                <a:cs typeface="Arial"/>
              </a:rPr>
              <a:t>v</a:t>
            </a:r>
            <a:r>
              <a:rPr sz="1800" spc="-10" dirty="0">
                <a:latin typeface="Arial"/>
                <a:cs typeface="Arial"/>
              </a:rPr>
              <a:t>e</a:t>
            </a:r>
            <a:r>
              <a:rPr sz="1800" dirty="0">
                <a:latin typeface="Arial"/>
                <a:cs typeface="Arial"/>
              </a:rPr>
              <a:t>r</a:t>
            </a:r>
            <a:r>
              <a:rPr sz="1800" spc="85" dirty="0">
                <a:latin typeface="Times New Roman"/>
                <a:cs typeface="Times New Roman"/>
              </a:rPr>
              <a:t> </a:t>
            </a:r>
            <a:r>
              <a:rPr sz="1800" dirty="0">
                <a:latin typeface="Arial"/>
                <a:cs typeface="Arial"/>
              </a:rPr>
              <a:t>multi</a:t>
            </a:r>
            <a:r>
              <a:rPr sz="1800" spc="-10" dirty="0">
                <a:latin typeface="Arial"/>
                <a:cs typeface="Arial"/>
              </a:rPr>
              <a:t>p</a:t>
            </a:r>
            <a:r>
              <a:rPr sz="1800" spc="5" dirty="0">
                <a:latin typeface="Arial"/>
                <a:cs typeface="Arial"/>
              </a:rPr>
              <a:t>l</a:t>
            </a:r>
            <a:r>
              <a:rPr sz="1800" dirty="0">
                <a:latin typeface="Arial"/>
                <a:cs typeface="Arial"/>
              </a:rPr>
              <a:t>e</a:t>
            </a:r>
            <a:r>
              <a:rPr sz="1800" spc="85" dirty="0">
                <a:latin typeface="Times New Roman"/>
                <a:cs typeface="Times New Roman"/>
              </a:rPr>
              <a:t> </a:t>
            </a:r>
            <a:r>
              <a:rPr sz="1800" dirty="0">
                <a:latin typeface="Arial"/>
                <a:cs typeface="Arial"/>
              </a:rPr>
              <a:t>s</a:t>
            </a:r>
            <a:r>
              <a:rPr sz="1800" spc="-10" dirty="0">
                <a:latin typeface="Arial"/>
                <a:cs typeface="Arial"/>
              </a:rPr>
              <a:t>e</a:t>
            </a:r>
            <a:r>
              <a:rPr sz="1800" dirty="0">
                <a:latin typeface="Arial"/>
                <a:cs typeface="Arial"/>
              </a:rPr>
              <a:t>rv</a:t>
            </a:r>
            <a:r>
              <a:rPr sz="1800" spc="-10" dirty="0">
                <a:latin typeface="Arial"/>
                <a:cs typeface="Arial"/>
              </a:rPr>
              <a:t>e</a:t>
            </a:r>
            <a:r>
              <a:rPr sz="1800" dirty="0">
                <a:latin typeface="Arial"/>
                <a:cs typeface="Arial"/>
              </a:rPr>
              <a:t>r</a:t>
            </a:r>
            <a:r>
              <a:rPr sz="1800" spc="-5" dirty="0">
                <a:latin typeface="Arial"/>
                <a:cs typeface="Arial"/>
              </a:rPr>
              <a:t>s</a:t>
            </a:r>
            <a:r>
              <a:rPr sz="1800" dirty="0">
                <a:latin typeface="Arial"/>
                <a:cs typeface="Arial"/>
              </a:rPr>
              <a:t>.</a:t>
            </a:r>
          </a:p>
          <a:p>
            <a:pPr marL="266700" lvl="1" indent="-254000">
              <a:lnSpc>
                <a:spcPct val="100000"/>
              </a:lnSpc>
              <a:spcBef>
                <a:spcPts val="1080"/>
              </a:spcBef>
              <a:buClr>
                <a:srgbClr val="0004FF"/>
              </a:buClr>
              <a:buFont typeface="Arial"/>
              <a:buAutoNum type="alphaLcPeriod"/>
              <a:tabLst>
                <a:tab pos="267335" algn="l"/>
                <a:tab pos="2755900" algn="l"/>
                <a:tab pos="4584700" algn="l"/>
                <a:tab pos="7328534" algn="l"/>
              </a:tabLst>
            </a:pPr>
            <a:r>
              <a:rPr sz="1800" spc="-5" dirty="0">
                <a:solidFill>
                  <a:srgbClr val="0004FF"/>
                </a:solidFill>
                <a:latin typeface="Arial"/>
                <a:cs typeface="Arial"/>
              </a:rPr>
              <a:t>R</a:t>
            </a:r>
            <a:r>
              <a:rPr sz="1800" spc="-10" dirty="0">
                <a:solidFill>
                  <a:srgbClr val="0004FF"/>
                </a:solidFill>
                <a:latin typeface="Arial"/>
                <a:cs typeface="Arial"/>
              </a:rPr>
              <a:t>e</a:t>
            </a:r>
            <a:r>
              <a:rPr sz="1800" spc="-5" dirty="0">
                <a:solidFill>
                  <a:srgbClr val="0004FF"/>
                </a:solidFill>
                <a:latin typeface="Arial"/>
                <a:cs typeface="Arial"/>
              </a:rPr>
              <a:t>l</a:t>
            </a:r>
            <a:r>
              <a:rPr sz="1800" spc="-10" dirty="0">
                <a:solidFill>
                  <a:srgbClr val="0004FF"/>
                </a:solidFill>
                <a:latin typeface="Arial"/>
                <a:cs typeface="Arial"/>
              </a:rPr>
              <a:t>a</a:t>
            </a:r>
            <a:r>
              <a:rPr sz="1800" dirty="0">
                <a:solidFill>
                  <a:srgbClr val="0004FF"/>
                </a:solidFill>
                <a:latin typeface="Arial"/>
                <a:cs typeface="Arial"/>
              </a:rPr>
              <a:t>tio</a:t>
            </a:r>
            <a:r>
              <a:rPr sz="1800" spc="-15" dirty="0">
                <a:solidFill>
                  <a:srgbClr val="0004FF"/>
                </a:solidFill>
                <a:latin typeface="Arial"/>
                <a:cs typeface="Arial"/>
              </a:rPr>
              <a:t>n</a:t>
            </a:r>
            <a:r>
              <a:rPr sz="1800" spc="-5" dirty="0">
                <a:solidFill>
                  <a:srgbClr val="0004FF"/>
                </a:solidFill>
                <a:latin typeface="Arial"/>
                <a:cs typeface="Arial"/>
              </a:rPr>
              <a:t>a</a:t>
            </a:r>
            <a:r>
              <a:rPr sz="1800" dirty="0">
                <a:solidFill>
                  <a:srgbClr val="0004FF"/>
                </a:solidFill>
                <a:latin typeface="Arial"/>
                <a:cs typeface="Arial"/>
              </a:rPr>
              <a:t>l</a:t>
            </a:r>
            <a:r>
              <a:rPr sz="1800" spc="65" dirty="0">
                <a:solidFill>
                  <a:srgbClr val="0004FF"/>
                </a:solidFill>
                <a:latin typeface="Times New Roman"/>
                <a:cs typeface="Times New Roman"/>
              </a:rPr>
              <a:t> </a:t>
            </a:r>
            <a:r>
              <a:rPr sz="1800" spc="-5" dirty="0">
                <a:solidFill>
                  <a:srgbClr val="0004FF"/>
                </a:solidFill>
                <a:latin typeface="Arial"/>
                <a:cs typeface="Arial"/>
              </a:rPr>
              <a:t>d</a:t>
            </a:r>
            <a:r>
              <a:rPr sz="1800" spc="-10" dirty="0">
                <a:solidFill>
                  <a:srgbClr val="0004FF"/>
                </a:solidFill>
                <a:latin typeface="Arial"/>
                <a:cs typeface="Arial"/>
              </a:rPr>
              <a:t>a</a:t>
            </a:r>
            <a:r>
              <a:rPr sz="1800" dirty="0">
                <a:solidFill>
                  <a:srgbClr val="0004FF"/>
                </a:solidFill>
                <a:latin typeface="Arial"/>
                <a:cs typeface="Arial"/>
              </a:rPr>
              <a:t>ta</a:t>
            </a:r>
            <a:r>
              <a:rPr sz="1800" spc="-10" dirty="0">
                <a:solidFill>
                  <a:srgbClr val="0004FF"/>
                </a:solidFill>
                <a:latin typeface="Arial"/>
                <a:cs typeface="Arial"/>
              </a:rPr>
              <a:t>b</a:t>
            </a:r>
            <a:r>
              <a:rPr sz="1800" spc="-5" dirty="0">
                <a:solidFill>
                  <a:srgbClr val="0004FF"/>
                </a:solidFill>
                <a:latin typeface="Arial"/>
                <a:cs typeface="Arial"/>
              </a:rPr>
              <a:t>as</a:t>
            </a:r>
            <a:r>
              <a:rPr sz="1800" spc="-10" dirty="0">
                <a:solidFill>
                  <a:srgbClr val="0004FF"/>
                </a:solidFill>
                <a:latin typeface="Arial"/>
                <a:cs typeface="Arial"/>
              </a:rPr>
              <a:t>e</a:t>
            </a:r>
            <a:r>
              <a:rPr sz="1800" dirty="0">
                <a:solidFill>
                  <a:srgbClr val="0004FF"/>
                </a:solidFill>
                <a:latin typeface="Arial"/>
                <a:cs typeface="Arial"/>
              </a:rPr>
              <a:t>s</a:t>
            </a:r>
            <a:r>
              <a:rPr sz="1800" dirty="0">
                <a:solidFill>
                  <a:srgbClr val="0004FF"/>
                </a:solidFill>
                <a:latin typeface="Times New Roman"/>
                <a:cs typeface="Times New Roman"/>
              </a:rPr>
              <a:t>	</a:t>
            </a:r>
            <a:r>
              <a:rPr sz="1800" spc="-5" dirty="0">
                <a:solidFill>
                  <a:srgbClr val="0004FF"/>
                </a:solidFill>
                <a:latin typeface="Arial"/>
                <a:cs typeface="Arial"/>
              </a:rPr>
              <a:t>b.</a:t>
            </a:r>
            <a:r>
              <a:rPr sz="1800" spc="55" dirty="0">
                <a:solidFill>
                  <a:srgbClr val="0004FF"/>
                </a:solidFill>
                <a:latin typeface="Times New Roman"/>
                <a:cs typeface="Times New Roman"/>
              </a:rPr>
              <a:t> </a:t>
            </a:r>
            <a:r>
              <a:rPr sz="1800" dirty="0">
                <a:solidFill>
                  <a:srgbClr val="0004FF"/>
                </a:solidFill>
                <a:latin typeface="Arial"/>
                <a:cs typeface="Arial"/>
              </a:rPr>
              <a:t>M</a:t>
            </a:r>
            <a:r>
              <a:rPr sz="1800" spc="-25" dirty="0">
                <a:solidFill>
                  <a:srgbClr val="0004FF"/>
                </a:solidFill>
                <a:latin typeface="Arial"/>
                <a:cs typeface="Arial"/>
              </a:rPr>
              <a:t>y</a:t>
            </a:r>
            <a:r>
              <a:rPr sz="1800" spc="-15" dirty="0">
                <a:solidFill>
                  <a:srgbClr val="0004FF"/>
                </a:solidFill>
                <a:latin typeface="Arial"/>
                <a:cs typeface="Arial"/>
              </a:rPr>
              <a:t>SQL</a:t>
            </a:r>
            <a:r>
              <a:rPr sz="1800" dirty="0">
                <a:solidFill>
                  <a:srgbClr val="0004FF"/>
                </a:solidFill>
                <a:latin typeface="Times New Roman"/>
                <a:cs typeface="Times New Roman"/>
              </a:rPr>
              <a:t>	</a:t>
            </a:r>
            <a:r>
              <a:rPr sz="1800" spc="-10" dirty="0">
                <a:solidFill>
                  <a:srgbClr val="0004FF"/>
                </a:solidFill>
                <a:latin typeface="Arial"/>
                <a:cs typeface="Arial"/>
              </a:rPr>
              <a:t>c.</a:t>
            </a:r>
            <a:r>
              <a:rPr sz="1800" spc="45" dirty="0">
                <a:solidFill>
                  <a:srgbClr val="0004FF"/>
                </a:solidFill>
                <a:latin typeface="Times New Roman"/>
                <a:cs typeface="Times New Roman"/>
              </a:rPr>
              <a:t> </a:t>
            </a:r>
            <a:r>
              <a:rPr sz="1800" dirty="0">
                <a:solidFill>
                  <a:srgbClr val="0004FF"/>
                </a:solidFill>
                <a:latin typeface="Arial"/>
                <a:cs typeface="Arial"/>
              </a:rPr>
              <a:t>P</a:t>
            </a:r>
            <a:r>
              <a:rPr sz="1800" spc="-10" dirty="0">
                <a:solidFill>
                  <a:srgbClr val="0004FF"/>
                </a:solidFill>
                <a:latin typeface="Arial"/>
                <a:cs typeface="Arial"/>
              </a:rPr>
              <a:t>o</a:t>
            </a:r>
            <a:r>
              <a:rPr sz="1800" dirty="0">
                <a:solidFill>
                  <a:srgbClr val="0004FF"/>
                </a:solidFill>
                <a:latin typeface="Arial"/>
                <a:cs typeface="Arial"/>
              </a:rPr>
              <a:t>stgr</a:t>
            </a:r>
            <a:r>
              <a:rPr sz="1800" spc="-10" dirty="0">
                <a:solidFill>
                  <a:srgbClr val="0004FF"/>
                </a:solidFill>
                <a:latin typeface="Arial"/>
                <a:cs typeface="Arial"/>
              </a:rPr>
              <a:t>e</a:t>
            </a:r>
            <a:r>
              <a:rPr sz="1800" spc="-15" dirty="0">
                <a:solidFill>
                  <a:srgbClr val="0004FF"/>
                </a:solidFill>
                <a:latin typeface="Arial"/>
                <a:cs typeface="Arial"/>
              </a:rPr>
              <a:t>SQL</a:t>
            </a:r>
            <a:r>
              <a:rPr sz="1800" dirty="0">
                <a:solidFill>
                  <a:srgbClr val="0004FF"/>
                </a:solidFill>
                <a:latin typeface="Times New Roman"/>
                <a:cs typeface="Times New Roman"/>
              </a:rPr>
              <a:t>	</a:t>
            </a:r>
            <a:r>
              <a:rPr sz="1800" spc="-5" dirty="0">
                <a:solidFill>
                  <a:srgbClr val="0004FF"/>
                </a:solidFill>
                <a:latin typeface="Arial"/>
                <a:cs typeface="Arial"/>
              </a:rPr>
              <a:t>d.</a:t>
            </a:r>
            <a:r>
              <a:rPr sz="1800" spc="55" dirty="0">
                <a:solidFill>
                  <a:srgbClr val="0004FF"/>
                </a:solidFill>
                <a:latin typeface="Times New Roman"/>
                <a:cs typeface="Times New Roman"/>
              </a:rPr>
              <a:t> </a:t>
            </a:r>
            <a:r>
              <a:rPr sz="1800" dirty="0">
                <a:solidFill>
                  <a:srgbClr val="0004FF"/>
                </a:solidFill>
                <a:latin typeface="Arial"/>
                <a:cs typeface="Arial"/>
              </a:rPr>
              <a:t>Mo</a:t>
            </a:r>
            <a:r>
              <a:rPr sz="1800" spc="-10" dirty="0">
                <a:solidFill>
                  <a:srgbClr val="0004FF"/>
                </a:solidFill>
                <a:latin typeface="Arial"/>
                <a:cs typeface="Arial"/>
              </a:rPr>
              <a:t>n</a:t>
            </a:r>
            <a:r>
              <a:rPr sz="1800" spc="-5" dirty="0">
                <a:solidFill>
                  <a:srgbClr val="0004FF"/>
                </a:solidFill>
                <a:latin typeface="Arial"/>
                <a:cs typeface="Arial"/>
              </a:rPr>
              <a:t>g</a:t>
            </a:r>
            <a:r>
              <a:rPr sz="1800" spc="-10" dirty="0">
                <a:solidFill>
                  <a:srgbClr val="0004FF"/>
                </a:solidFill>
                <a:latin typeface="Arial"/>
                <a:cs typeface="Arial"/>
              </a:rPr>
              <a:t>o</a:t>
            </a:r>
            <a:r>
              <a:rPr sz="1800" spc="-5" dirty="0">
                <a:solidFill>
                  <a:srgbClr val="0004FF"/>
                </a:solidFill>
                <a:latin typeface="Arial"/>
                <a:cs typeface="Arial"/>
              </a:rPr>
              <a:t>DB</a:t>
            </a:r>
            <a:endParaRPr sz="1800" dirty="0">
              <a:latin typeface="Arial"/>
              <a:cs typeface="Arial"/>
            </a:endParaRPr>
          </a:p>
        </p:txBody>
      </p:sp>
      <p:graphicFrame>
        <p:nvGraphicFramePr>
          <p:cNvPr id="19" name="object 19"/>
          <p:cNvGraphicFramePr>
            <a:graphicFrameLocks noGrp="1"/>
          </p:cNvGraphicFramePr>
          <p:nvPr>
            <p:extLst>
              <p:ext uri="{D42A27DB-BD31-4B8C-83A1-F6EECF244321}">
                <p14:modId xmlns:p14="http://schemas.microsoft.com/office/powerpoint/2010/main" val="660629148"/>
              </p:ext>
            </p:extLst>
          </p:nvPr>
        </p:nvGraphicFramePr>
        <p:xfrm>
          <a:off x="1165015" y="3608201"/>
          <a:ext cx="10043380" cy="1527047"/>
        </p:xfrm>
        <a:graphic>
          <a:graphicData uri="http://schemas.openxmlformats.org/drawingml/2006/table">
            <a:tbl>
              <a:tblPr firstRow="1" bandRow="1">
                <a:tableStyleId>{2D5ABB26-0587-4C30-8999-92F81FD0307C}</a:tableStyleId>
              </a:tblPr>
              <a:tblGrid>
                <a:gridCol w="6357661">
                  <a:extLst>
                    <a:ext uri="{9D8B030D-6E8A-4147-A177-3AD203B41FA5}">
                      <a16:colId xmlns:a16="http://schemas.microsoft.com/office/drawing/2014/main" val="20000"/>
                    </a:ext>
                  </a:extLst>
                </a:gridCol>
                <a:gridCol w="2752276">
                  <a:extLst>
                    <a:ext uri="{9D8B030D-6E8A-4147-A177-3AD203B41FA5}">
                      <a16:colId xmlns:a16="http://schemas.microsoft.com/office/drawing/2014/main" val="20001"/>
                    </a:ext>
                  </a:extLst>
                </a:gridCol>
                <a:gridCol w="654287">
                  <a:extLst>
                    <a:ext uri="{9D8B030D-6E8A-4147-A177-3AD203B41FA5}">
                      <a16:colId xmlns:a16="http://schemas.microsoft.com/office/drawing/2014/main" val="20002"/>
                    </a:ext>
                  </a:extLst>
                </a:gridCol>
                <a:gridCol w="279156">
                  <a:extLst>
                    <a:ext uri="{9D8B030D-6E8A-4147-A177-3AD203B41FA5}">
                      <a16:colId xmlns:a16="http://schemas.microsoft.com/office/drawing/2014/main" val="20003"/>
                    </a:ext>
                  </a:extLst>
                </a:gridCol>
              </a:tblGrid>
              <a:tr h="256031">
                <a:tc>
                  <a:txBody>
                    <a:bodyPr/>
                    <a:lstStyle/>
                    <a:p>
                      <a:pPr>
                        <a:lnSpc>
                          <a:spcPct val="100000"/>
                        </a:lnSpc>
                        <a:tabLst>
                          <a:tab pos="2743200" algn="l"/>
                          <a:tab pos="4572635" algn="l"/>
                        </a:tabLst>
                      </a:pPr>
                      <a:r>
                        <a:rPr sz="1800" spc="-10" dirty="0">
                          <a:solidFill>
                            <a:srgbClr val="0004FF"/>
                          </a:solidFill>
                          <a:highlight>
                            <a:srgbClr val="FFFF00"/>
                          </a:highlight>
                          <a:latin typeface="Arial"/>
                          <a:cs typeface="Arial"/>
                        </a:rPr>
                        <a:t>a</a:t>
                      </a:r>
                      <a:r>
                        <a:rPr sz="1800" dirty="0">
                          <a:solidFill>
                            <a:srgbClr val="0004FF"/>
                          </a:solidFill>
                          <a:highlight>
                            <a:srgbClr val="FFFF00"/>
                          </a:highlight>
                          <a:latin typeface="Arial"/>
                          <a:cs typeface="Arial"/>
                        </a:rPr>
                        <a:t>.</a:t>
                      </a:r>
                      <a:r>
                        <a:rPr sz="1800" spc="55" dirty="0">
                          <a:solidFill>
                            <a:srgbClr val="0004FF"/>
                          </a:solidFill>
                          <a:highlight>
                            <a:srgbClr val="FFFF00"/>
                          </a:highlight>
                          <a:latin typeface="Times New Roman"/>
                          <a:cs typeface="Times New Roman"/>
                        </a:rPr>
                        <a:t> </a:t>
                      </a:r>
                      <a:r>
                        <a:rPr sz="1800" spc="-5" dirty="0">
                          <a:solidFill>
                            <a:srgbClr val="0004FF"/>
                          </a:solidFill>
                          <a:highlight>
                            <a:srgbClr val="FFFF00"/>
                          </a:highlight>
                          <a:latin typeface="Arial"/>
                          <a:cs typeface="Arial"/>
                        </a:rPr>
                        <a:t>R</a:t>
                      </a:r>
                      <a:r>
                        <a:rPr sz="1800" spc="-15" dirty="0">
                          <a:solidFill>
                            <a:srgbClr val="0004FF"/>
                          </a:solidFill>
                          <a:highlight>
                            <a:srgbClr val="FFFF00"/>
                          </a:highlight>
                          <a:latin typeface="Arial"/>
                          <a:cs typeface="Arial"/>
                        </a:rPr>
                        <a:t>e</a:t>
                      </a:r>
                      <a:r>
                        <a:rPr sz="1800" spc="-5" dirty="0">
                          <a:solidFill>
                            <a:srgbClr val="0004FF"/>
                          </a:solidFill>
                          <a:highlight>
                            <a:srgbClr val="FFFF00"/>
                          </a:highlight>
                          <a:latin typeface="Arial"/>
                          <a:cs typeface="Arial"/>
                        </a:rPr>
                        <a:t>l</a:t>
                      </a:r>
                      <a:r>
                        <a:rPr sz="1800" spc="-15" dirty="0">
                          <a:solidFill>
                            <a:srgbClr val="0004FF"/>
                          </a:solidFill>
                          <a:highlight>
                            <a:srgbClr val="FFFF00"/>
                          </a:highlight>
                          <a:latin typeface="Arial"/>
                          <a:cs typeface="Arial"/>
                        </a:rPr>
                        <a:t>a</a:t>
                      </a:r>
                      <a:r>
                        <a:rPr sz="1800" dirty="0">
                          <a:solidFill>
                            <a:srgbClr val="0004FF"/>
                          </a:solidFill>
                          <a:highlight>
                            <a:srgbClr val="FFFF00"/>
                          </a:highlight>
                          <a:latin typeface="Arial"/>
                          <a:cs typeface="Arial"/>
                        </a:rPr>
                        <a:t>ti</a:t>
                      </a:r>
                      <a:r>
                        <a:rPr sz="1800" spc="-10" dirty="0">
                          <a:solidFill>
                            <a:srgbClr val="0004FF"/>
                          </a:solidFill>
                          <a:highlight>
                            <a:srgbClr val="FFFF00"/>
                          </a:highlight>
                          <a:latin typeface="Arial"/>
                          <a:cs typeface="Arial"/>
                        </a:rPr>
                        <a:t>ona</a:t>
                      </a:r>
                      <a:r>
                        <a:rPr sz="1800" dirty="0">
                          <a:solidFill>
                            <a:srgbClr val="0004FF"/>
                          </a:solidFill>
                          <a:highlight>
                            <a:srgbClr val="FFFF00"/>
                          </a:highlight>
                          <a:latin typeface="Arial"/>
                          <a:cs typeface="Arial"/>
                        </a:rPr>
                        <a:t>l</a:t>
                      </a:r>
                      <a:r>
                        <a:rPr sz="1800" spc="70" dirty="0">
                          <a:solidFill>
                            <a:srgbClr val="0004FF"/>
                          </a:solidFill>
                          <a:highlight>
                            <a:srgbClr val="FFFF00"/>
                          </a:highlight>
                          <a:latin typeface="Times New Roman"/>
                          <a:cs typeface="Times New Roman"/>
                        </a:rPr>
                        <a:t> </a:t>
                      </a:r>
                      <a:r>
                        <a:rPr sz="1800" spc="-10" dirty="0">
                          <a:solidFill>
                            <a:srgbClr val="0004FF"/>
                          </a:solidFill>
                          <a:highlight>
                            <a:srgbClr val="FFFF00"/>
                          </a:highlight>
                          <a:latin typeface="Arial"/>
                          <a:cs typeface="Arial"/>
                        </a:rPr>
                        <a:t>da</a:t>
                      </a:r>
                      <a:r>
                        <a:rPr sz="1800" dirty="0">
                          <a:solidFill>
                            <a:srgbClr val="0004FF"/>
                          </a:solidFill>
                          <a:highlight>
                            <a:srgbClr val="FFFF00"/>
                          </a:highlight>
                          <a:latin typeface="Arial"/>
                          <a:cs typeface="Arial"/>
                        </a:rPr>
                        <a:t>ta</a:t>
                      </a:r>
                      <a:r>
                        <a:rPr sz="1800" spc="-10" dirty="0">
                          <a:solidFill>
                            <a:srgbClr val="0004FF"/>
                          </a:solidFill>
                          <a:highlight>
                            <a:srgbClr val="FFFF00"/>
                          </a:highlight>
                          <a:latin typeface="Arial"/>
                          <a:cs typeface="Arial"/>
                        </a:rPr>
                        <a:t>ba</a:t>
                      </a:r>
                      <a:r>
                        <a:rPr sz="1800" dirty="0">
                          <a:solidFill>
                            <a:srgbClr val="0004FF"/>
                          </a:solidFill>
                          <a:highlight>
                            <a:srgbClr val="FFFF00"/>
                          </a:highlight>
                          <a:latin typeface="Arial"/>
                          <a:cs typeface="Arial"/>
                        </a:rPr>
                        <a:t>s</a:t>
                      </a:r>
                      <a:r>
                        <a:rPr sz="1800" spc="-10" dirty="0">
                          <a:solidFill>
                            <a:srgbClr val="0004FF"/>
                          </a:solidFill>
                          <a:highlight>
                            <a:srgbClr val="FFFF00"/>
                          </a:highlight>
                          <a:latin typeface="Arial"/>
                          <a:cs typeface="Arial"/>
                        </a:rPr>
                        <a:t>e</a:t>
                      </a:r>
                      <a:r>
                        <a:rPr sz="1800" dirty="0">
                          <a:solidFill>
                            <a:srgbClr val="0004FF"/>
                          </a:solidFill>
                          <a:highlight>
                            <a:srgbClr val="FFFF00"/>
                          </a:highlight>
                          <a:latin typeface="Arial"/>
                          <a:cs typeface="Arial"/>
                        </a:rPr>
                        <a:t>s</a:t>
                      </a:r>
                      <a:r>
                        <a:rPr sz="1800" dirty="0">
                          <a:solidFill>
                            <a:srgbClr val="0004FF"/>
                          </a:solidFill>
                          <a:latin typeface="Times New Roman"/>
                          <a:cs typeface="Times New Roman"/>
                        </a:rPr>
                        <a:t>	</a:t>
                      </a:r>
                      <a:r>
                        <a:rPr sz="1800" spc="-10" dirty="0">
                          <a:solidFill>
                            <a:srgbClr val="0004FF"/>
                          </a:solidFill>
                          <a:latin typeface="Arial"/>
                          <a:cs typeface="Arial"/>
                        </a:rPr>
                        <a:t>b</a:t>
                      </a:r>
                      <a:r>
                        <a:rPr sz="1800" dirty="0">
                          <a:solidFill>
                            <a:srgbClr val="0004FF"/>
                          </a:solidFill>
                          <a:latin typeface="Arial"/>
                          <a:cs typeface="Arial"/>
                        </a:rPr>
                        <a:t>.</a:t>
                      </a:r>
                      <a:r>
                        <a:rPr sz="1800" spc="55" dirty="0">
                          <a:solidFill>
                            <a:srgbClr val="0004FF"/>
                          </a:solidFill>
                          <a:latin typeface="Times New Roman"/>
                          <a:cs typeface="Times New Roman"/>
                        </a:rPr>
                        <a:t> </a:t>
                      </a:r>
                      <a:r>
                        <a:rPr sz="1800" dirty="0">
                          <a:solidFill>
                            <a:srgbClr val="0004FF"/>
                          </a:solidFill>
                          <a:latin typeface="Arial"/>
                          <a:cs typeface="Arial"/>
                        </a:rPr>
                        <a:t>M</a:t>
                      </a:r>
                      <a:r>
                        <a:rPr sz="1800" spc="-30" dirty="0">
                          <a:solidFill>
                            <a:srgbClr val="0004FF"/>
                          </a:solidFill>
                          <a:latin typeface="Arial"/>
                          <a:cs typeface="Arial"/>
                        </a:rPr>
                        <a:t>y</a:t>
                      </a:r>
                      <a:r>
                        <a:rPr sz="1800" dirty="0">
                          <a:solidFill>
                            <a:srgbClr val="0004FF"/>
                          </a:solidFill>
                          <a:latin typeface="Arial"/>
                          <a:cs typeface="Arial"/>
                        </a:rPr>
                        <a:t>SQL</a:t>
                      </a:r>
                      <a:r>
                        <a:rPr sz="1800" dirty="0">
                          <a:solidFill>
                            <a:srgbClr val="0004FF"/>
                          </a:solidFill>
                          <a:latin typeface="Times New Roman"/>
                          <a:cs typeface="Times New Roman"/>
                        </a:rPr>
                        <a:t>	</a:t>
                      </a:r>
                      <a:r>
                        <a:rPr sz="1800" spc="-5" dirty="0">
                          <a:solidFill>
                            <a:srgbClr val="0004FF"/>
                          </a:solidFill>
                          <a:latin typeface="Arial"/>
                          <a:cs typeface="Arial"/>
                        </a:rPr>
                        <a:t>c</a:t>
                      </a:r>
                      <a:r>
                        <a:rPr sz="1800" dirty="0">
                          <a:solidFill>
                            <a:srgbClr val="0004FF"/>
                          </a:solidFill>
                          <a:latin typeface="Arial"/>
                          <a:cs typeface="Arial"/>
                        </a:rPr>
                        <a:t>.</a:t>
                      </a:r>
                      <a:r>
                        <a:rPr sz="1800" spc="45" dirty="0">
                          <a:solidFill>
                            <a:srgbClr val="0004FF"/>
                          </a:solidFill>
                          <a:latin typeface="Times New Roman"/>
                          <a:cs typeface="Times New Roman"/>
                        </a:rPr>
                        <a:t> </a:t>
                      </a:r>
                      <a:r>
                        <a:rPr sz="1800" dirty="0">
                          <a:solidFill>
                            <a:srgbClr val="0004FF"/>
                          </a:solidFill>
                          <a:latin typeface="Arial"/>
                          <a:cs typeface="Arial"/>
                        </a:rPr>
                        <a:t>P</a:t>
                      </a:r>
                      <a:r>
                        <a:rPr sz="1800" spc="-10" dirty="0">
                          <a:solidFill>
                            <a:srgbClr val="0004FF"/>
                          </a:solidFill>
                          <a:latin typeface="Arial"/>
                          <a:cs typeface="Arial"/>
                        </a:rPr>
                        <a:t>o</a:t>
                      </a:r>
                      <a:r>
                        <a:rPr sz="1800" dirty="0">
                          <a:solidFill>
                            <a:srgbClr val="0004FF"/>
                          </a:solidFill>
                          <a:latin typeface="Arial"/>
                          <a:cs typeface="Arial"/>
                        </a:rPr>
                        <a:t>stgr</a:t>
                      </a:r>
                      <a:r>
                        <a:rPr sz="1800" spc="-15" dirty="0">
                          <a:solidFill>
                            <a:srgbClr val="0004FF"/>
                          </a:solidFill>
                          <a:latin typeface="Arial"/>
                          <a:cs typeface="Arial"/>
                        </a:rPr>
                        <a:t>e</a:t>
                      </a:r>
                      <a:r>
                        <a:rPr sz="1800" dirty="0">
                          <a:solidFill>
                            <a:srgbClr val="0004FF"/>
                          </a:solidFill>
                          <a:latin typeface="Arial"/>
                          <a:cs typeface="Arial"/>
                        </a:rPr>
                        <a:t>SQL</a:t>
                      </a:r>
                      <a:endParaRPr sz="1800" dirty="0">
                        <a:latin typeface="Arial"/>
                        <a:cs typeface="Arial"/>
                      </a:endParaRPr>
                    </a:p>
                  </a:txBody>
                  <a:tcPr marL="0" marR="0" marT="0" marB="0"/>
                </a:tc>
                <a:tc>
                  <a:txBody>
                    <a:bodyPr/>
                    <a:lstStyle/>
                    <a:p>
                      <a:pPr marL="958215">
                        <a:lnSpc>
                          <a:spcPct val="100000"/>
                        </a:lnSpc>
                      </a:pPr>
                      <a:r>
                        <a:rPr sz="1800" spc="-10" dirty="0">
                          <a:solidFill>
                            <a:srgbClr val="0004FF"/>
                          </a:solidFill>
                          <a:latin typeface="Arial"/>
                          <a:cs typeface="Arial"/>
                        </a:rPr>
                        <a:t>d</a:t>
                      </a:r>
                      <a:r>
                        <a:rPr sz="1800" dirty="0">
                          <a:solidFill>
                            <a:srgbClr val="0004FF"/>
                          </a:solidFill>
                          <a:latin typeface="Arial"/>
                          <a:cs typeface="Arial"/>
                        </a:rPr>
                        <a:t>.</a:t>
                      </a:r>
                      <a:r>
                        <a:rPr sz="1800" spc="55" dirty="0">
                          <a:solidFill>
                            <a:srgbClr val="0004FF"/>
                          </a:solidFill>
                          <a:latin typeface="Times New Roman"/>
                          <a:cs typeface="Times New Roman"/>
                        </a:rPr>
                        <a:t> </a:t>
                      </a:r>
                      <a:r>
                        <a:rPr sz="1800" dirty="0">
                          <a:solidFill>
                            <a:srgbClr val="0004FF"/>
                          </a:solidFill>
                          <a:latin typeface="Arial"/>
                          <a:cs typeface="Arial"/>
                        </a:rPr>
                        <a:t>M</a:t>
                      </a:r>
                      <a:r>
                        <a:rPr sz="1800" spc="-10" dirty="0">
                          <a:solidFill>
                            <a:srgbClr val="0004FF"/>
                          </a:solidFill>
                          <a:latin typeface="Arial"/>
                          <a:cs typeface="Arial"/>
                        </a:rPr>
                        <a:t>ongo</a:t>
                      </a:r>
                      <a:r>
                        <a:rPr sz="1800" spc="-5" dirty="0">
                          <a:solidFill>
                            <a:srgbClr val="0004FF"/>
                          </a:solidFill>
                          <a:latin typeface="Arial"/>
                          <a:cs typeface="Arial"/>
                        </a:rPr>
                        <a:t>DB</a:t>
                      </a:r>
                      <a:endParaRPr sz="1800">
                        <a:latin typeface="Arial"/>
                        <a:cs typeface="Arial"/>
                      </a:endParaRPr>
                    </a:p>
                  </a:txBody>
                  <a:tcPr marL="0" marR="0" marT="0" marB="0"/>
                </a:tc>
                <a:tc gridSpan="2">
                  <a:txBody>
                    <a:bodyPr/>
                    <a:lstStyle/>
                    <a:p>
                      <a:endParaRPr sz="1800">
                        <a:latin typeface="Arial"/>
                        <a:cs typeface="Arial"/>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978407">
                <a:tc>
                  <a:txBody>
                    <a:bodyPr/>
                    <a:lstStyle/>
                    <a:p>
                      <a:pPr marR="46990">
                        <a:lnSpc>
                          <a:spcPct val="150000"/>
                        </a:lnSpc>
                        <a:tabLst>
                          <a:tab pos="1141095" algn="l"/>
                        </a:tabLst>
                      </a:pPr>
                      <a:r>
                        <a:rPr sz="1800" b="1" spc="-10" dirty="0">
                          <a:solidFill>
                            <a:srgbClr val="FF0000"/>
                          </a:solidFill>
                          <a:latin typeface="Arial"/>
                          <a:cs typeface="Arial"/>
                        </a:rPr>
                        <a:t>4</a:t>
                      </a:r>
                      <a:r>
                        <a:rPr sz="1800" b="1" dirty="0">
                          <a:solidFill>
                            <a:srgbClr val="FF0000"/>
                          </a:solidFill>
                          <a:latin typeface="Arial"/>
                          <a:cs typeface="Arial"/>
                        </a:rPr>
                        <a:t>.</a:t>
                      </a:r>
                      <a:r>
                        <a:rPr sz="1800" b="1" dirty="0">
                          <a:solidFill>
                            <a:srgbClr val="FF0000"/>
                          </a:solidFill>
                          <a:latin typeface="Times New Roman"/>
                          <a:cs typeface="Times New Roman"/>
                        </a:rPr>
                        <a:t> </a:t>
                      </a:r>
                      <a:r>
                        <a:rPr sz="1800" b="1" spc="-35" dirty="0">
                          <a:solidFill>
                            <a:srgbClr val="FF0000"/>
                          </a:solidFill>
                          <a:latin typeface="Times New Roman"/>
                          <a:cs typeface="Times New Roman"/>
                        </a:rPr>
                        <a:t> </a:t>
                      </a:r>
                      <a:r>
                        <a:rPr sz="1800" dirty="0">
                          <a:latin typeface="Arial"/>
                          <a:cs typeface="Arial"/>
                        </a:rPr>
                        <a:t>Where</a:t>
                      </a:r>
                      <a:r>
                        <a:rPr sz="1800" dirty="0">
                          <a:latin typeface="Times New Roman"/>
                          <a:cs typeface="Times New Roman"/>
                        </a:rPr>
                        <a:t> </a:t>
                      </a:r>
                      <a:r>
                        <a:rPr sz="1800" spc="-50" dirty="0">
                          <a:latin typeface="Times New Roman"/>
                          <a:cs typeface="Times New Roman"/>
                        </a:rPr>
                        <a:t> </a:t>
                      </a:r>
                      <a:r>
                        <a:rPr sz="1800" dirty="0">
                          <a:latin typeface="Arial"/>
                          <a:cs typeface="Arial"/>
                        </a:rPr>
                        <a:t>re</a:t>
                      </a:r>
                      <a:r>
                        <a:rPr sz="1800" spc="-10" dirty="0">
                          <a:latin typeface="Arial"/>
                          <a:cs typeface="Arial"/>
                        </a:rPr>
                        <a:t>l</a:t>
                      </a:r>
                      <a:r>
                        <a:rPr sz="1800" spc="-5" dirty="0">
                          <a:latin typeface="Arial"/>
                          <a:cs typeface="Arial"/>
                        </a:rPr>
                        <a:t>a</a:t>
                      </a:r>
                      <a:r>
                        <a:rPr sz="1800" spc="5" dirty="0">
                          <a:latin typeface="Arial"/>
                          <a:cs typeface="Arial"/>
                        </a:rPr>
                        <a:t>t</a:t>
                      </a:r>
                      <a:r>
                        <a:rPr sz="1800" spc="-5" dirty="0">
                          <a:latin typeface="Arial"/>
                          <a:cs typeface="Arial"/>
                        </a:rPr>
                        <a:t>i</a:t>
                      </a:r>
                      <a:r>
                        <a:rPr sz="1800" spc="-10" dirty="0">
                          <a:latin typeface="Arial"/>
                          <a:cs typeface="Arial"/>
                        </a:rPr>
                        <a:t>o</a:t>
                      </a:r>
                      <a:r>
                        <a:rPr sz="1800" spc="-5" dirty="0">
                          <a:latin typeface="Arial"/>
                          <a:cs typeface="Arial"/>
                        </a:rPr>
                        <a:t>na</a:t>
                      </a:r>
                      <a:r>
                        <a:rPr sz="1800" dirty="0">
                          <a:latin typeface="Arial"/>
                          <a:cs typeface="Arial"/>
                        </a:rPr>
                        <a:t>l</a:t>
                      </a:r>
                      <a:r>
                        <a:rPr sz="1800" dirty="0">
                          <a:latin typeface="Times New Roman"/>
                          <a:cs typeface="Times New Roman"/>
                        </a:rPr>
                        <a:t> </a:t>
                      </a:r>
                      <a:r>
                        <a:rPr sz="1800" spc="-35" dirty="0">
                          <a:latin typeface="Times New Roman"/>
                          <a:cs typeface="Times New Roman"/>
                        </a:rPr>
                        <a:t> </a:t>
                      </a:r>
                      <a:r>
                        <a:rPr sz="1800" spc="-5" dirty="0">
                          <a:latin typeface="Arial"/>
                          <a:cs typeface="Arial"/>
                        </a:rPr>
                        <a:t>d</a:t>
                      </a:r>
                      <a:r>
                        <a:rPr sz="1800" spc="-10" dirty="0">
                          <a:latin typeface="Arial"/>
                          <a:cs typeface="Arial"/>
                        </a:rPr>
                        <a:t>a</a:t>
                      </a:r>
                      <a:r>
                        <a:rPr sz="1800" dirty="0">
                          <a:latin typeface="Arial"/>
                          <a:cs typeface="Arial"/>
                        </a:rPr>
                        <a:t>t</a:t>
                      </a:r>
                      <a:r>
                        <a:rPr sz="1800" spc="5" dirty="0">
                          <a:latin typeface="Arial"/>
                          <a:cs typeface="Arial"/>
                        </a:rPr>
                        <a:t>a</a:t>
                      </a:r>
                      <a:r>
                        <a:rPr sz="1800" spc="-5" dirty="0">
                          <a:latin typeface="Arial"/>
                          <a:cs typeface="Arial"/>
                        </a:rPr>
                        <a:t>b</a:t>
                      </a:r>
                      <a:r>
                        <a:rPr sz="1800" spc="-10" dirty="0">
                          <a:latin typeface="Arial"/>
                          <a:cs typeface="Arial"/>
                        </a:rPr>
                        <a:t>a</a:t>
                      </a:r>
                      <a:r>
                        <a:rPr sz="1800" dirty="0">
                          <a:latin typeface="Arial"/>
                          <a:cs typeface="Arial"/>
                        </a:rPr>
                        <a:t>s</a:t>
                      </a:r>
                      <a:r>
                        <a:rPr sz="1800" spc="5" dirty="0">
                          <a:latin typeface="Arial"/>
                          <a:cs typeface="Arial"/>
                        </a:rPr>
                        <a:t>e</a:t>
                      </a:r>
                      <a:r>
                        <a:rPr sz="1800" dirty="0">
                          <a:latin typeface="Arial"/>
                          <a:cs typeface="Arial"/>
                        </a:rPr>
                        <a:t>s</a:t>
                      </a:r>
                      <a:r>
                        <a:rPr sz="1800" dirty="0">
                          <a:latin typeface="Times New Roman"/>
                          <a:cs typeface="Times New Roman"/>
                        </a:rPr>
                        <a:t> </a:t>
                      </a:r>
                      <a:r>
                        <a:rPr sz="1800" spc="-35" dirty="0">
                          <a:latin typeface="Times New Roman"/>
                          <a:cs typeface="Times New Roman"/>
                        </a:rPr>
                        <a:t> </a:t>
                      </a:r>
                      <a:r>
                        <a:rPr sz="1800" spc="-5" dirty="0">
                          <a:latin typeface="Arial"/>
                          <a:cs typeface="Arial"/>
                        </a:rPr>
                        <a:t>o</a:t>
                      </a:r>
                      <a:r>
                        <a:rPr sz="1800" spc="-10" dirty="0">
                          <a:latin typeface="Arial"/>
                          <a:cs typeface="Arial"/>
                        </a:rPr>
                        <a:t>n</a:t>
                      </a:r>
                      <a:r>
                        <a:rPr sz="1800" spc="5" dirty="0">
                          <a:latin typeface="Arial"/>
                          <a:cs typeface="Arial"/>
                        </a:rPr>
                        <a:t>l</a:t>
                      </a:r>
                      <a:r>
                        <a:rPr sz="1800" dirty="0">
                          <a:latin typeface="Arial"/>
                          <a:cs typeface="Arial"/>
                        </a:rPr>
                        <a:t>y</a:t>
                      </a:r>
                      <a:r>
                        <a:rPr sz="1800" dirty="0">
                          <a:latin typeface="Times New Roman"/>
                          <a:cs typeface="Times New Roman"/>
                        </a:rPr>
                        <a:t> </a:t>
                      </a:r>
                      <a:r>
                        <a:rPr sz="1800" spc="-50" dirty="0">
                          <a:latin typeface="Times New Roman"/>
                          <a:cs typeface="Times New Roman"/>
                        </a:rPr>
                        <a:t> </a:t>
                      </a:r>
                      <a:r>
                        <a:rPr sz="1800" spc="-5" dirty="0">
                          <a:latin typeface="Arial"/>
                          <a:cs typeface="Arial"/>
                        </a:rPr>
                        <a:t>us</a:t>
                      </a:r>
                      <a:r>
                        <a:rPr sz="1800" dirty="0">
                          <a:latin typeface="Arial"/>
                          <a:cs typeface="Arial"/>
                        </a:rPr>
                        <a:t>e</a:t>
                      </a:r>
                      <a:r>
                        <a:rPr sz="1800" dirty="0">
                          <a:latin typeface="Times New Roman"/>
                          <a:cs typeface="Times New Roman"/>
                        </a:rPr>
                        <a:t> </a:t>
                      </a:r>
                      <a:r>
                        <a:rPr sz="1800" spc="-45" dirty="0">
                          <a:latin typeface="Times New Roman"/>
                          <a:cs typeface="Times New Roman"/>
                        </a:rPr>
                        <a:t> </a:t>
                      </a:r>
                      <a:r>
                        <a:rPr sz="1800" spc="5" dirty="0">
                          <a:latin typeface="Arial"/>
                          <a:cs typeface="Arial"/>
                        </a:rPr>
                        <a:t>S</a:t>
                      </a:r>
                      <a:r>
                        <a:rPr sz="1800" dirty="0">
                          <a:latin typeface="Arial"/>
                          <a:cs typeface="Arial"/>
                        </a:rPr>
                        <a:t>QL,</a:t>
                      </a:r>
                      <a:r>
                        <a:rPr sz="1800" dirty="0">
                          <a:latin typeface="Times New Roman"/>
                          <a:cs typeface="Times New Roman"/>
                        </a:rPr>
                        <a:t> </a:t>
                      </a:r>
                      <a:r>
                        <a:rPr sz="1800" spc="-35" dirty="0">
                          <a:latin typeface="Times New Roman"/>
                          <a:cs typeface="Times New Roman"/>
                        </a:rPr>
                        <a:t> </a:t>
                      </a:r>
                      <a:r>
                        <a:rPr sz="1800" spc="-5" dirty="0">
                          <a:latin typeface="Arial"/>
                          <a:cs typeface="Arial"/>
                        </a:rPr>
                        <a:t>non</a:t>
                      </a:r>
                      <a:r>
                        <a:rPr sz="1800" dirty="0">
                          <a:latin typeface="Arial"/>
                          <a:cs typeface="Arial"/>
                        </a:rPr>
                        <a:t>-relatio</a:t>
                      </a:r>
                      <a:r>
                        <a:rPr sz="1800" spc="-5" dirty="0">
                          <a:latin typeface="Arial"/>
                          <a:cs typeface="Arial"/>
                        </a:rPr>
                        <a:t>n</a:t>
                      </a:r>
                      <a:r>
                        <a:rPr sz="1800" spc="-10" dirty="0">
                          <a:latin typeface="Arial"/>
                          <a:cs typeface="Arial"/>
                        </a:rPr>
                        <a:t>a</a:t>
                      </a:r>
                      <a:r>
                        <a:rPr sz="1800" dirty="0">
                          <a:latin typeface="Arial"/>
                          <a:cs typeface="Arial"/>
                        </a:rPr>
                        <a:t>l</a:t>
                      </a:r>
                      <a:r>
                        <a:rPr sz="1800" dirty="0">
                          <a:latin typeface="Times New Roman"/>
                          <a:cs typeface="Times New Roman"/>
                        </a:rPr>
                        <a:t> </a:t>
                      </a:r>
                      <a:r>
                        <a:rPr sz="1800" spc="-5" dirty="0">
                          <a:latin typeface="Arial"/>
                          <a:cs typeface="Arial"/>
                        </a:rPr>
                        <a:t>q</a:t>
                      </a:r>
                      <a:r>
                        <a:rPr sz="1800" spc="-10" dirty="0">
                          <a:latin typeface="Arial"/>
                          <a:cs typeface="Arial"/>
                        </a:rPr>
                        <a:t>u</a:t>
                      </a:r>
                      <a:r>
                        <a:rPr sz="1800" spc="-5" dirty="0">
                          <a:latin typeface="Arial"/>
                          <a:cs typeface="Arial"/>
                        </a:rPr>
                        <a:t>er</a:t>
                      </a:r>
                      <a:r>
                        <a:rPr sz="1800" dirty="0">
                          <a:latin typeface="Arial"/>
                          <a:cs typeface="Arial"/>
                        </a:rPr>
                        <a:t>y</a:t>
                      </a:r>
                      <a:r>
                        <a:rPr sz="1800" spc="60" dirty="0">
                          <a:latin typeface="Times New Roman"/>
                          <a:cs typeface="Times New Roman"/>
                        </a:rPr>
                        <a:t> </a:t>
                      </a:r>
                      <a:r>
                        <a:rPr sz="1800" u="heavy" dirty="0">
                          <a:latin typeface="Arial"/>
                          <a:cs typeface="Arial"/>
                        </a:rPr>
                        <a:t> </a:t>
                      </a:r>
                      <a:r>
                        <a:rPr sz="1800" u="heavy" dirty="0">
                          <a:latin typeface="Times New Roman"/>
                          <a:cs typeface="Times New Roman"/>
                        </a:rPr>
                        <a:t>	</a:t>
                      </a:r>
                      <a:r>
                        <a:rPr sz="1800" dirty="0">
                          <a:latin typeface="Arial"/>
                          <a:cs typeface="Arial"/>
                        </a:rPr>
                        <a:t>.</a:t>
                      </a:r>
                    </a:p>
                  </a:txBody>
                  <a:tcPr marL="0" marR="0" marT="0" marB="0"/>
                </a:tc>
                <a:tc>
                  <a:txBody>
                    <a:bodyPr/>
                    <a:lstStyle/>
                    <a:p>
                      <a:pPr marL="54610">
                        <a:lnSpc>
                          <a:spcPct val="100000"/>
                        </a:lnSpc>
                      </a:pPr>
                      <a:r>
                        <a:rPr sz="1800" spc="5" dirty="0">
                          <a:latin typeface="Arial"/>
                          <a:cs typeface="Arial"/>
                        </a:rPr>
                        <a:t>d</a:t>
                      </a:r>
                      <a:r>
                        <a:rPr sz="1800" spc="-5" dirty="0">
                          <a:latin typeface="Arial"/>
                          <a:cs typeface="Arial"/>
                        </a:rPr>
                        <a:t>at</a:t>
                      </a:r>
                      <a:r>
                        <a:rPr sz="1800" spc="-10" dirty="0">
                          <a:latin typeface="Arial"/>
                          <a:cs typeface="Arial"/>
                        </a:rPr>
                        <a:t>a</a:t>
                      </a:r>
                      <a:r>
                        <a:rPr sz="1800" spc="-5" dirty="0">
                          <a:latin typeface="Arial"/>
                          <a:cs typeface="Arial"/>
                        </a:rPr>
                        <a:t>b</a:t>
                      </a:r>
                      <a:r>
                        <a:rPr sz="1800" spc="-10" dirty="0">
                          <a:latin typeface="Arial"/>
                          <a:cs typeface="Arial"/>
                        </a:rPr>
                        <a:t>a</a:t>
                      </a:r>
                      <a:r>
                        <a:rPr sz="1800" spc="10" dirty="0">
                          <a:latin typeface="Arial"/>
                          <a:cs typeface="Arial"/>
                        </a:rPr>
                        <a:t>s</a:t>
                      </a:r>
                      <a:r>
                        <a:rPr sz="1800" spc="-5" dirty="0">
                          <a:latin typeface="Arial"/>
                          <a:cs typeface="Arial"/>
                        </a:rPr>
                        <a:t>e</a:t>
                      </a:r>
                      <a:r>
                        <a:rPr sz="1800" dirty="0">
                          <a:latin typeface="Arial"/>
                          <a:cs typeface="Arial"/>
                        </a:rPr>
                        <a:t>s</a:t>
                      </a:r>
                      <a:r>
                        <a:rPr sz="1800" dirty="0">
                          <a:latin typeface="Times New Roman"/>
                          <a:cs typeface="Times New Roman"/>
                        </a:rPr>
                        <a:t> </a:t>
                      </a:r>
                      <a:r>
                        <a:rPr sz="1800" spc="-25" dirty="0">
                          <a:latin typeface="Times New Roman"/>
                          <a:cs typeface="Times New Roman"/>
                        </a:rPr>
                        <a:t> </a:t>
                      </a:r>
                      <a:r>
                        <a:rPr sz="1800" dirty="0">
                          <a:latin typeface="Arial"/>
                          <a:cs typeface="Arial"/>
                        </a:rPr>
                        <a:t>can</a:t>
                      </a:r>
                      <a:r>
                        <a:rPr sz="1800" dirty="0">
                          <a:latin typeface="Times New Roman"/>
                          <a:cs typeface="Times New Roman"/>
                        </a:rPr>
                        <a:t> </a:t>
                      </a:r>
                      <a:r>
                        <a:rPr sz="1800" spc="-50" dirty="0">
                          <a:latin typeface="Times New Roman"/>
                          <a:cs typeface="Times New Roman"/>
                        </a:rPr>
                        <a:t> </a:t>
                      </a:r>
                      <a:r>
                        <a:rPr sz="1800" spc="-5" dirty="0">
                          <a:latin typeface="Arial"/>
                          <a:cs typeface="Arial"/>
                        </a:rPr>
                        <a:t>us</a:t>
                      </a:r>
                      <a:r>
                        <a:rPr sz="1800" dirty="0">
                          <a:latin typeface="Arial"/>
                          <a:cs typeface="Arial"/>
                        </a:rPr>
                        <a:t>e</a:t>
                      </a:r>
                      <a:r>
                        <a:rPr sz="1800" dirty="0">
                          <a:latin typeface="Times New Roman"/>
                          <a:cs typeface="Times New Roman"/>
                        </a:rPr>
                        <a:t> </a:t>
                      </a:r>
                      <a:r>
                        <a:rPr sz="1800" spc="-50" dirty="0">
                          <a:latin typeface="Times New Roman"/>
                          <a:cs typeface="Times New Roman"/>
                        </a:rPr>
                        <a:t> </a:t>
                      </a:r>
                      <a:r>
                        <a:rPr sz="1800" spc="-5" dirty="0">
                          <a:latin typeface="Arial"/>
                          <a:cs typeface="Arial"/>
                        </a:rPr>
                        <a:t>ot</a:t>
                      </a:r>
                      <a:r>
                        <a:rPr sz="1800" dirty="0">
                          <a:latin typeface="Arial"/>
                          <a:cs typeface="Arial"/>
                        </a:rPr>
                        <a:t>h</a:t>
                      </a:r>
                      <a:r>
                        <a:rPr sz="1800" spc="5" dirty="0">
                          <a:latin typeface="Arial"/>
                          <a:cs typeface="Arial"/>
                        </a:rPr>
                        <a:t>e</a:t>
                      </a:r>
                      <a:r>
                        <a:rPr sz="1800" dirty="0">
                          <a:latin typeface="Arial"/>
                          <a:cs typeface="Arial"/>
                        </a:rPr>
                        <a:t>r</a:t>
                      </a:r>
                    </a:p>
                  </a:txBody>
                  <a:tcPr marL="0" marR="0" marT="0" marB="0"/>
                </a:tc>
                <a:tc>
                  <a:txBody>
                    <a:bodyPr/>
                    <a:lstStyle/>
                    <a:p>
                      <a:pPr marL="55244">
                        <a:lnSpc>
                          <a:spcPct val="100000"/>
                        </a:lnSpc>
                      </a:pPr>
                      <a:r>
                        <a:rPr sz="1800" spc="10" dirty="0">
                          <a:latin typeface="Arial"/>
                          <a:cs typeface="Arial"/>
                        </a:rPr>
                        <a:t>t</a:t>
                      </a:r>
                      <a:r>
                        <a:rPr sz="1800" spc="-25" dirty="0">
                          <a:latin typeface="Arial"/>
                          <a:cs typeface="Arial"/>
                        </a:rPr>
                        <a:t>y</a:t>
                      </a:r>
                      <a:r>
                        <a:rPr sz="1800" spc="-5" dirty="0">
                          <a:latin typeface="Arial"/>
                          <a:cs typeface="Arial"/>
                        </a:rPr>
                        <a:t>p</a:t>
                      </a:r>
                      <a:r>
                        <a:rPr sz="1800" spc="-10" dirty="0">
                          <a:latin typeface="Arial"/>
                          <a:cs typeface="Arial"/>
                        </a:rPr>
                        <a:t>e</a:t>
                      </a:r>
                      <a:r>
                        <a:rPr sz="1800" dirty="0">
                          <a:latin typeface="Arial"/>
                          <a:cs typeface="Arial"/>
                        </a:rPr>
                        <a:t>s</a:t>
                      </a:r>
                      <a:endParaRPr sz="1800">
                        <a:latin typeface="Arial"/>
                        <a:cs typeface="Arial"/>
                      </a:endParaRPr>
                    </a:p>
                  </a:txBody>
                  <a:tcPr marL="0" marR="0" marT="0" marB="0"/>
                </a:tc>
                <a:tc>
                  <a:txBody>
                    <a:bodyPr/>
                    <a:lstStyle/>
                    <a:p>
                      <a:pPr marL="54610">
                        <a:lnSpc>
                          <a:spcPct val="100000"/>
                        </a:lnSpc>
                      </a:pPr>
                      <a:r>
                        <a:rPr sz="1800" spc="-5" dirty="0">
                          <a:latin typeface="Arial"/>
                          <a:cs typeface="Arial"/>
                        </a:rPr>
                        <a:t>of</a:t>
                      </a:r>
                      <a:endParaRPr sz="1800">
                        <a:latin typeface="Arial"/>
                        <a:cs typeface="Arial"/>
                      </a:endParaRPr>
                    </a:p>
                  </a:txBody>
                  <a:tcPr marL="0" marR="0" marT="0" marB="0"/>
                </a:tc>
                <a:extLst>
                  <a:ext uri="{0D108BD9-81ED-4DB2-BD59-A6C34878D82A}">
                    <a16:rowId xmlns:a16="http://schemas.microsoft.com/office/drawing/2014/main" val="10001"/>
                  </a:ext>
                </a:extLst>
              </a:tr>
              <a:tr h="256031">
                <a:tc>
                  <a:txBody>
                    <a:bodyPr/>
                    <a:lstStyle/>
                    <a:p>
                      <a:pPr>
                        <a:lnSpc>
                          <a:spcPct val="100000"/>
                        </a:lnSpc>
                        <a:tabLst>
                          <a:tab pos="2743200" algn="l"/>
                          <a:tab pos="4572635" algn="l"/>
                        </a:tabLst>
                      </a:pPr>
                      <a:r>
                        <a:rPr sz="1800" spc="-10" dirty="0">
                          <a:solidFill>
                            <a:srgbClr val="0004FF"/>
                          </a:solidFill>
                          <a:latin typeface="Arial"/>
                          <a:cs typeface="Arial"/>
                        </a:rPr>
                        <a:t>a</a:t>
                      </a:r>
                      <a:r>
                        <a:rPr sz="1800" dirty="0">
                          <a:solidFill>
                            <a:srgbClr val="0004FF"/>
                          </a:solidFill>
                          <a:latin typeface="Arial"/>
                          <a:cs typeface="Arial"/>
                        </a:rPr>
                        <a:t>.</a:t>
                      </a:r>
                      <a:r>
                        <a:rPr sz="1800" spc="55" dirty="0">
                          <a:solidFill>
                            <a:srgbClr val="0004FF"/>
                          </a:solidFill>
                          <a:latin typeface="Times New Roman"/>
                          <a:cs typeface="Times New Roman"/>
                        </a:rPr>
                        <a:t> </a:t>
                      </a:r>
                      <a:r>
                        <a:rPr sz="1800" dirty="0">
                          <a:solidFill>
                            <a:srgbClr val="0004FF"/>
                          </a:solidFill>
                          <a:latin typeface="Arial"/>
                          <a:cs typeface="Arial"/>
                        </a:rPr>
                        <a:t>Matrix</a:t>
                      </a:r>
                      <a:r>
                        <a:rPr sz="1800" dirty="0">
                          <a:solidFill>
                            <a:srgbClr val="0004FF"/>
                          </a:solidFill>
                          <a:latin typeface="Times New Roman"/>
                          <a:cs typeface="Times New Roman"/>
                        </a:rPr>
                        <a:t>	</a:t>
                      </a:r>
                      <a:r>
                        <a:rPr sz="1800" spc="-5" dirty="0">
                          <a:solidFill>
                            <a:srgbClr val="0004FF"/>
                          </a:solidFill>
                          <a:latin typeface="Arial"/>
                          <a:cs typeface="Arial"/>
                        </a:rPr>
                        <a:t>b</a:t>
                      </a:r>
                      <a:r>
                        <a:rPr sz="1800" dirty="0">
                          <a:solidFill>
                            <a:srgbClr val="0004FF"/>
                          </a:solidFill>
                          <a:latin typeface="Arial"/>
                          <a:cs typeface="Arial"/>
                        </a:rPr>
                        <a:t>.</a:t>
                      </a:r>
                      <a:r>
                        <a:rPr sz="1800" spc="55" dirty="0">
                          <a:solidFill>
                            <a:srgbClr val="0004FF"/>
                          </a:solidFill>
                          <a:latin typeface="Times New Roman"/>
                          <a:cs typeface="Times New Roman"/>
                        </a:rPr>
                        <a:t> </a:t>
                      </a:r>
                      <a:r>
                        <a:rPr sz="1800" dirty="0">
                          <a:solidFill>
                            <a:srgbClr val="0004FF"/>
                          </a:solidFill>
                          <a:latin typeface="Arial"/>
                          <a:cs typeface="Arial"/>
                        </a:rPr>
                        <a:t>Idi</a:t>
                      </a:r>
                      <a:r>
                        <a:rPr sz="1800" spc="-15" dirty="0">
                          <a:solidFill>
                            <a:srgbClr val="0004FF"/>
                          </a:solidFill>
                          <a:latin typeface="Arial"/>
                          <a:cs typeface="Arial"/>
                        </a:rPr>
                        <a:t>o</a:t>
                      </a:r>
                      <a:r>
                        <a:rPr sz="1800" dirty="0">
                          <a:solidFill>
                            <a:srgbClr val="0004FF"/>
                          </a:solidFill>
                          <a:latin typeface="Arial"/>
                          <a:cs typeface="Arial"/>
                        </a:rPr>
                        <a:t>m</a:t>
                      </a:r>
                      <a:r>
                        <a:rPr sz="1800" dirty="0">
                          <a:solidFill>
                            <a:srgbClr val="0004FF"/>
                          </a:solidFill>
                          <a:latin typeface="Times New Roman"/>
                          <a:cs typeface="Times New Roman"/>
                        </a:rPr>
                        <a:t>	</a:t>
                      </a:r>
                      <a:r>
                        <a:rPr sz="1800" dirty="0">
                          <a:solidFill>
                            <a:srgbClr val="0004FF"/>
                          </a:solidFill>
                          <a:highlight>
                            <a:srgbClr val="FFFF00"/>
                          </a:highlight>
                          <a:latin typeface="Arial"/>
                          <a:cs typeface="Arial"/>
                        </a:rPr>
                        <a:t>c.</a:t>
                      </a:r>
                      <a:r>
                        <a:rPr sz="1800" spc="45" dirty="0">
                          <a:solidFill>
                            <a:srgbClr val="0004FF"/>
                          </a:solidFill>
                          <a:highlight>
                            <a:srgbClr val="FFFF00"/>
                          </a:highlight>
                          <a:latin typeface="Times New Roman"/>
                          <a:cs typeface="Times New Roman"/>
                        </a:rPr>
                        <a:t> </a:t>
                      </a:r>
                      <a:r>
                        <a:rPr sz="1800" spc="-5" dirty="0">
                          <a:solidFill>
                            <a:srgbClr val="0004FF"/>
                          </a:solidFill>
                          <a:highlight>
                            <a:srgbClr val="FFFF00"/>
                          </a:highlight>
                          <a:latin typeface="Arial"/>
                          <a:cs typeface="Arial"/>
                        </a:rPr>
                        <a:t>Language</a:t>
                      </a:r>
                      <a:endParaRPr sz="1800" dirty="0">
                        <a:highlight>
                          <a:srgbClr val="FFFF00"/>
                        </a:highlight>
                        <a:latin typeface="Arial"/>
                        <a:cs typeface="Arial"/>
                      </a:endParaRPr>
                    </a:p>
                  </a:txBody>
                  <a:tcPr marL="0" marR="0" marT="0" marB="0"/>
                </a:tc>
                <a:tc>
                  <a:txBody>
                    <a:bodyPr/>
                    <a:lstStyle/>
                    <a:p>
                      <a:pPr marL="958215">
                        <a:lnSpc>
                          <a:spcPct val="100000"/>
                        </a:lnSpc>
                      </a:pPr>
                      <a:r>
                        <a:rPr sz="1800" spc="-5" dirty="0">
                          <a:solidFill>
                            <a:srgbClr val="0004FF"/>
                          </a:solidFill>
                          <a:latin typeface="Arial"/>
                          <a:cs typeface="Arial"/>
                        </a:rPr>
                        <a:t>d</a:t>
                      </a:r>
                      <a:r>
                        <a:rPr sz="1800" dirty="0">
                          <a:solidFill>
                            <a:srgbClr val="0004FF"/>
                          </a:solidFill>
                          <a:latin typeface="Arial"/>
                          <a:cs typeface="Arial"/>
                        </a:rPr>
                        <a:t>.</a:t>
                      </a:r>
                      <a:r>
                        <a:rPr sz="1800" spc="55" dirty="0">
                          <a:solidFill>
                            <a:srgbClr val="0004FF"/>
                          </a:solidFill>
                          <a:latin typeface="Times New Roman"/>
                          <a:cs typeface="Times New Roman"/>
                        </a:rPr>
                        <a:t> </a:t>
                      </a:r>
                      <a:r>
                        <a:rPr sz="1800" spc="-5" dirty="0">
                          <a:solidFill>
                            <a:srgbClr val="0004FF"/>
                          </a:solidFill>
                          <a:latin typeface="Arial"/>
                          <a:cs typeface="Arial"/>
                        </a:rPr>
                        <a:t>Phr</a:t>
                      </a:r>
                      <a:r>
                        <a:rPr sz="1800" spc="-10" dirty="0">
                          <a:solidFill>
                            <a:srgbClr val="0004FF"/>
                          </a:solidFill>
                          <a:latin typeface="Arial"/>
                          <a:cs typeface="Arial"/>
                        </a:rPr>
                        <a:t>a</a:t>
                      </a:r>
                      <a:r>
                        <a:rPr sz="1800" dirty="0">
                          <a:solidFill>
                            <a:srgbClr val="0004FF"/>
                          </a:solidFill>
                          <a:latin typeface="Arial"/>
                          <a:cs typeface="Arial"/>
                        </a:rPr>
                        <a:t>se</a:t>
                      </a:r>
                      <a:endParaRPr sz="1800">
                        <a:latin typeface="Arial"/>
                        <a:cs typeface="Arial"/>
                      </a:endParaRPr>
                    </a:p>
                  </a:txBody>
                  <a:tcPr marL="0" marR="0" marT="0" marB="0"/>
                </a:tc>
                <a:tc>
                  <a:txBody>
                    <a:bodyPr/>
                    <a:lstStyle/>
                    <a:p>
                      <a:endParaRPr sz="1800">
                        <a:latin typeface="Arial"/>
                        <a:cs typeface="Arial"/>
                      </a:endParaRPr>
                    </a:p>
                  </a:txBody>
                  <a:tcPr marL="0" marR="0" marT="0" marB="0"/>
                </a:tc>
                <a:tc>
                  <a:txBody>
                    <a:bodyPr/>
                    <a:lstStyle/>
                    <a:p>
                      <a:endParaRPr sz="1800" dirty="0">
                        <a:latin typeface="Arial"/>
                        <a:cs typeface="Arial"/>
                      </a:endParaRPr>
                    </a:p>
                  </a:txBody>
                  <a:tcPr marL="0" marR="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3428" y="6539483"/>
            <a:ext cx="1171955" cy="2636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252984" y="6364223"/>
            <a:ext cx="11610975" cy="0"/>
          </a:xfrm>
          <a:custGeom>
            <a:avLst/>
            <a:gdLst/>
            <a:ahLst/>
            <a:cxnLst/>
            <a:rect l="l" t="t" r="r" b="b"/>
            <a:pathLst>
              <a:path w="11610975">
                <a:moveTo>
                  <a:pt x="0" y="0"/>
                </a:moveTo>
                <a:lnTo>
                  <a:pt x="11610715" y="0"/>
                </a:lnTo>
              </a:path>
            </a:pathLst>
          </a:custGeom>
          <a:ln w="12700">
            <a:solidFill>
              <a:srgbClr val="000000"/>
            </a:solidFill>
          </a:ln>
        </p:spPr>
        <p:txBody>
          <a:bodyPr wrap="square" lIns="0" tIns="0" rIns="0" bIns="0" rtlCol="0"/>
          <a:lstStyle/>
          <a:p>
            <a:endParaRPr/>
          </a:p>
        </p:txBody>
      </p:sp>
      <p:sp>
        <p:nvSpPr>
          <p:cNvPr id="4" name="object 4"/>
          <p:cNvSpPr txBox="1"/>
          <p:nvPr/>
        </p:nvSpPr>
        <p:spPr>
          <a:xfrm>
            <a:off x="4552318" y="520170"/>
            <a:ext cx="2767965" cy="457200"/>
          </a:xfrm>
          <a:prstGeom prst="rect">
            <a:avLst/>
          </a:prstGeom>
        </p:spPr>
        <p:txBody>
          <a:bodyPr vert="horz" wrap="square" lIns="0" tIns="0" rIns="0" bIns="0" rtlCol="0">
            <a:spAutoFit/>
          </a:bodyPr>
          <a:lstStyle/>
          <a:p>
            <a:pPr marL="12700">
              <a:lnSpc>
                <a:spcPts val="4285"/>
              </a:lnSpc>
            </a:pPr>
            <a:r>
              <a:rPr sz="3600" b="1" spc="-25" dirty="0">
                <a:solidFill>
                  <a:srgbClr val="0004FF"/>
                </a:solidFill>
                <a:latin typeface="Arial"/>
                <a:cs typeface="Arial"/>
              </a:rPr>
              <a:t>Conclusi</a:t>
            </a:r>
            <a:r>
              <a:rPr sz="3600" b="1" spc="-35" dirty="0">
                <a:solidFill>
                  <a:srgbClr val="0004FF"/>
                </a:solidFill>
                <a:latin typeface="Arial"/>
                <a:cs typeface="Arial"/>
              </a:rPr>
              <a:t>o</a:t>
            </a:r>
            <a:r>
              <a:rPr sz="3600" b="1" spc="-25" dirty="0">
                <a:solidFill>
                  <a:srgbClr val="0004FF"/>
                </a:solidFill>
                <a:latin typeface="Arial"/>
                <a:cs typeface="Arial"/>
              </a:rPr>
              <a:t>ns</a:t>
            </a:r>
            <a:endParaRPr sz="360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4"/>
              </a:rPr>
              <a:t>ww</a:t>
            </a:r>
            <a:r>
              <a:rPr spc="-45" dirty="0">
                <a:hlinkClick r:id="rId4"/>
              </a:rPr>
              <a:t>w</a:t>
            </a:r>
            <a:r>
              <a:rPr spc="-5" dirty="0">
                <a:hlinkClick r:id="rId4"/>
              </a:rPr>
              <a:t>.se</a:t>
            </a:r>
            <a:r>
              <a:rPr spc="-20" dirty="0">
                <a:hlinkClick r:id="rId4"/>
              </a:rPr>
              <a:t>n</a:t>
            </a:r>
            <a:r>
              <a:rPr spc="-5" dirty="0">
                <a:hlinkClick r:id="rId4"/>
              </a:rPr>
              <a:t>a</a:t>
            </a:r>
            <a:r>
              <a:rPr dirty="0">
                <a:hlinkClick r:id="rId4"/>
              </a:rPr>
              <a:t>t</a:t>
            </a:r>
            <a:r>
              <a:rPr spc="-5" dirty="0">
                <a:hlinkClick r:id="rId4"/>
              </a:rPr>
              <a:t>i</a:t>
            </a:r>
            <a:r>
              <a:rPr dirty="0">
                <a:hlinkClick r:id="rId4"/>
              </a:rPr>
              <a:t>.ed</a:t>
            </a:r>
            <a:r>
              <a:rPr spc="-10" dirty="0">
                <a:hlinkClick r:id="rId4"/>
              </a:rPr>
              <a:t>u</a:t>
            </a:r>
            <a:r>
              <a:rPr dirty="0">
                <a:hlinkClick r:id="rId4"/>
              </a:rPr>
              <a:t>.pe</a:t>
            </a:r>
          </a:p>
        </p:txBody>
      </p:sp>
      <p:sp>
        <p:nvSpPr>
          <p:cNvPr id="5" name="object 5"/>
          <p:cNvSpPr txBox="1"/>
          <p:nvPr/>
        </p:nvSpPr>
        <p:spPr>
          <a:xfrm>
            <a:off x="1435355" y="1319094"/>
            <a:ext cx="9323705" cy="5017143"/>
          </a:xfrm>
          <a:prstGeom prst="rect">
            <a:avLst/>
          </a:prstGeom>
        </p:spPr>
        <p:txBody>
          <a:bodyPr vert="horz" wrap="square" lIns="0" tIns="0" rIns="0" bIns="0" rtlCol="0">
            <a:spAutoFit/>
          </a:bodyPr>
          <a:lstStyle/>
          <a:p>
            <a:pPr marL="12700" marR="5080" algn="just">
              <a:lnSpc>
                <a:spcPct val="150000"/>
              </a:lnSpc>
            </a:pPr>
            <a:r>
              <a:rPr lang="en-US" sz="2200" spc="-20" dirty="0">
                <a:latin typeface="Arial"/>
                <a:cs typeface="Arial"/>
              </a:rPr>
              <a:t>Relat</a:t>
            </a:r>
            <a:r>
              <a:rPr lang="en-US" sz="2200" dirty="0">
                <a:latin typeface="Arial"/>
                <a:cs typeface="Arial"/>
              </a:rPr>
              <a:t>i</a:t>
            </a:r>
            <a:r>
              <a:rPr lang="en-US" sz="2200" spc="-20" dirty="0">
                <a:latin typeface="Arial"/>
                <a:cs typeface="Arial"/>
              </a:rPr>
              <a:t>ona</a:t>
            </a:r>
            <a:r>
              <a:rPr lang="en-US" sz="2200" spc="-5" dirty="0">
                <a:latin typeface="Arial"/>
                <a:cs typeface="Arial"/>
              </a:rPr>
              <a:t>l</a:t>
            </a:r>
            <a:r>
              <a:rPr lang="en-US" sz="2200" dirty="0">
                <a:latin typeface="Times New Roman"/>
                <a:cs typeface="Times New Roman"/>
              </a:rPr>
              <a:t> </a:t>
            </a:r>
            <a:r>
              <a:rPr lang="en-US" sz="2200" spc="204" dirty="0">
                <a:latin typeface="Times New Roman"/>
                <a:cs typeface="Times New Roman"/>
              </a:rPr>
              <a:t> </a:t>
            </a:r>
            <a:r>
              <a:rPr lang="en-US" sz="2200" spc="-15" dirty="0">
                <a:latin typeface="Arial"/>
                <a:cs typeface="Arial"/>
              </a:rPr>
              <a:t>and</a:t>
            </a:r>
            <a:r>
              <a:rPr lang="en-US" sz="2200" dirty="0">
                <a:latin typeface="Times New Roman"/>
                <a:cs typeface="Times New Roman"/>
              </a:rPr>
              <a:t> </a:t>
            </a:r>
            <a:r>
              <a:rPr lang="en-US" sz="2200" spc="195" dirty="0">
                <a:latin typeface="Times New Roman"/>
                <a:cs typeface="Times New Roman"/>
              </a:rPr>
              <a:t> </a:t>
            </a:r>
            <a:r>
              <a:rPr lang="en-US" sz="2200" spc="-20" dirty="0">
                <a:latin typeface="Arial"/>
                <a:cs typeface="Arial"/>
              </a:rPr>
              <a:t>No</a:t>
            </a:r>
            <a:r>
              <a:rPr lang="en-US" sz="2200" spc="-5" dirty="0">
                <a:latin typeface="Arial"/>
                <a:cs typeface="Arial"/>
              </a:rPr>
              <a:t>S</a:t>
            </a:r>
            <a:r>
              <a:rPr lang="en-US" sz="2200" spc="-15" dirty="0">
                <a:latin typeface="Arial"/>
                <a:cs typeface="Arial"/>
              </a:rPr>
              <a:t>QL</a:t>
            </a:r>
            <a:r>
              <a:rPr lang="en-US" sz="2200" dirty="0">
                <a:latin typeface="Times New Roman"/>
                <a:cs typeface="Times New Roman"/>
              </a:rPr>
              <a:t> </a:t>
            </a:r>
            <a:r>
              <a:rPr lang="en-US" sz="2200" spc="114" dirty="0">
                <a:latin typeface="Times New Roman"/>
                <a:cs typeface="Times New Roman"/>
              </a:rPr>
              <a:t> </a:t>
            </a:r>
            <a:r>
              <a:rPr lang="en-US" sz="2200" spc="-15" dirty="0">
                <a:latin typeface="Arial"/>
                <a:cs typeface="Arial"/>
              </a:rPr>
              <a:t>are</a:t>
            </a:r>
            <a:r>
              <a:rPr lang="en-US" sz="2200" dirty="0">
                <a:latin typeface="Times New Roman"/>
                <a:cs typeface="Times New Roman"/>
              </a:rPr>
              <a:t> </a:t>
            </a:r>
            <a:r>
              <a:rPr lang="en-US" sz="2200" spc="210" dirty="0">
                <a:latin typeface="Times New Roman"/>
                <a:cs typeface="Times New Roman"/>
              </a:rPr>
              <a:t> </a:t>
            </a:r>
            <a:r>
              <a:rPr lang="en-US" sz="2200" spc="-15" dirty="0">
                <a:latin typeface="Arial"/>
                <a:cs typeface="Arial"/>
              </a:rPr>
              <a:t>two</a:t>
            </a:r>
            <a:r>
              <a:rPr lang="en-US" sz="2200" dirty="0">
                <a:latin typeface="Times New Roman"/>
                <a:cs typeface="Times New Roman"/>
              </a:rPr>
              <a:t> </a:t>
            </a:r>
            <a:r>
              <a:rPr lang="en-US" sz="2200" spc="204" dirty="0">
                <a:latin typeface="Times New Roman"/>
                <a:cs typeface="Times New Roman"/>
              </a:rPr>
              <a:t> </a:t>
            </a:r>
            <a:r>
              <a:rPr lang="en-US" sz="2200" spc="-10" dirty="0">
                <a:latin typeface="Arial"/>
                <a:cs typeface="Arial"/>
              </a:rPr>
              <a:t>ty</a:t>
            </a:r>
            <a:r>
              <a:rPr lang="en-US" sz="2200" spc="-20" dirty="0">
                <a:latin typeface="Arial"/>
                <a:cs typeface="Arial"/>
              </a:rPr>
              <a:t>p</a:t>
            </a:r>
            <a:r>
              <a:rPr lang="en-US" sz="2200" spc="-10" dirty="0">
                <a:latin typeface="Arial"/>
                <a:cs typeface="Arial"/>
              </a:rPr>
              <a:t>e</a:t>
            </a:r>
            <a:r>
              <a:rPr lang="en-US" sz="2200" spc="-15" dirty="0">
                <a:latin typeface="Arial"/>
                <a:cs typeface="Arial"/>
              </a:rPr>
              <a:t>s</a:t>
            </a:r>
            <a:r>
              <a:rPr lang="en-US" sz="2200" dirty="0">
                <a:latin typeface="Times New Roman"/>
                <a:cs typeface="Times New Roman"/>
              </a:rPr>
              <a:t> </a:t>
            </a:r>
            <a:r>
              <a:rPr lang="en-US" sz="2200" spc="195" dirty="0">
                <a:latin typeface="Times New Roman"/>
                <a:cs typeface="Times New Roman"/>
              </a:rPr>
              <a:t> </a:t>
            </a:r>
            <a:r>
              <a:rPr lang="en-US" sz="2200" spc="-10" dirty="0">
                <a:latin typeface="Arial"/>
                <a:cs typeface="Arial"/>
              </a:rPr>
              <a:t>of</a:t>
            </a:r>
            <a:r>
              <a:rPr lang="en-US" sz="2200" dirty="0">
                <a:latin typeface="Times New Roman"/>
                <a:cs typeface="Times New Roman"/>
              </a:rPr>
              <a:t> </a:t>
            </a:r>
            <a:r>
              <a:rPr lang="en-US" sz="2200" spc="195" dirty="0">
                <a:latin typeface="Times New Roman"/>
                <a:cs typeface="Times New Roman"/>
              </a:rPr>
              <a:t> </a:t>
            </a:r>
            <a:r>
              <a:rPr lang="en-US" sz="2200" spc="-20" dirty="0">
                <a:latin typeface="Arial"/>
                <a:cs typeface="Arial"/>
              </a:rPr>
              <a:t>dat</a:t>
            </a:r>
            <a:r>
              <a:rPr lang="en-US" sz="2200" dirty="0">
                <a:latin typeface="Arial"/>
                <a:cs typeface="Arial"/>
              </a:rPr>
              <a:t>a</a:t>
            </a:r>
            <a:r>
              <a:rPr lang="en-US" sz="2200" spc="-20" dirty="0">
                <a:latin typeface="Arial"/>
                <a:cs typeface="Arial"/>
              </a:rPr>
              <a:t>ba</a:t>
            </a:r>
            <a:r>
              <a:rPr lang="en-US" sz="2200" spc="-10" dirty="0">
                <a:latin typeface="Arial"/>
                <a:cs typeface="Arial"/>
              </a:rPr>
              <a:t>s</a:t>
            </a:r>
            <a:r>
              <a:rPr lang="en-US" sz="2200" spc="-15" dirty="0">
                <a:latin typeface="Arial"/>
                <a:cs typeface="Arial"/>
              </a:rPr>
              <a:t>e</a:t>
            </a:r>
            <a:r>
              <a:rPr lang="en-US" sz="2200" dirty="0">
                <a:latin typeface="Times New Roman"/>
                <a:cs typeface="Times New Roman"/>
              </a:rPr>
              <a:t> </a:t>
            </a:r>
            <a:r>
              <a:rPr lang="en-US" sz="2200" spc="200" dirty="0">
                <a:latin typeface="Times New Roman"/>
                <a:cs typeface="Times New Roman"/>
              </a:rPr>
              <a:t> </a:t>
            </a:r>
            <a:r>
              <a:rPr lang="en-US" sz="2200" spc="-10" dirty="0">
                <a:latin typeface="Arial"/>
                <a:cs typeface="Arial"/>
              </a:rPr>
              <a:t>syst</a:t>
            </a:r>
            <a:r>
              <a:rPr lang="en-US" sz="2200" dirty="0">
                <a:latin typeface="Arial"/>
                <a:cs typeface="Arial"/>
              </a:rPr>
              <a:t>e</a:t>
            </a:r>
            <a:r>
              <a:rPr lang="en-US" sz="2200" spc="-30" dirty="0">
                <a:latin typeface="Arial"/>
                <a:cs typeface="Arial"/>
              </a:rPr>
              <a:t>m</a:t>
            </a:r>
            <a:r>
              <a:rPr lang="en-US" sz="2200" spc="-15" dirty="0">
                <a:latin typeface="Arial"/>
                <a:cs typeface="Arial"/>
              </a:rPr>
              <a:t>s</a:t>
            </a:r>
            <a:r>
              <a:rPr lang="en-US" sz="2200" dirty="0">
                <a:latin typeface="Times New Roman"/>
                <a:cs typeface="Times New Roman"/>
              </a:rPr>
              <a:t> </a:t>
            </a:r>
            <a:r>
              <a:rPr lang="en-US" sz="2200" spc="200" dirty="0">
                <a:latin typeface="Times New Roman"/>
                <a:cs typeface="Times New Roman"/>
              </a:rPr>
              <a:t> </a:t>
            </a:r>
            <a:r>
              <a:rPr lang="en-US" sz="2200" spc="-15" dirty="0">
                <a:latin typeface="Arial"/>
                <a:cs typeface="Arial"/>
              </a:rPr>
              <a:t>c</a:t>
            </a:r>
            <a:r>
              <a:rPr lang="en-US" sz="2200" dirty="0">
                <a:latin typeface="Arial"/>
                <a:cs typeface="Arial"/>
              </a:rPr>
              <a:t>o</a:t>
            </a:r>
            <a:r>
              <a:rPr lang="en-US" sz="2200" spc="-20" dirty="0">
                <a:latin typeface="Arial"/>
                <a:cs typeface="Arial"/>
              </a:rPr>
              <a:t>mm</a:t>
            </a:r>
            <a:r>
              <a:rPr lang="en-US" sz="2200" spc="-10" dirty="0">
                <a:latin typeface="Arial"/>
                <a:cs typeface="Arial"/>
              </a:rPr>
              <a:t>o</a:t>
            </a:r>
            <a:r>
              <a:rPr lang="en-US" sz="2200" spc="-15" dirty="0">
                <a:latin typeface="Arial"/>
                <a:cs typeface="Arial"/>
              </a:rPr>
              <a:t>nly</a:t>
            </a:r>
            <a:r>
              <a:rPr lang="en-US" sz="2200" spc="-15" dirty="0">
                <a:latin typeface="Times New Roman"/>
                <a:cs typeface="Times New Roman"/>
              </a:rPr>
              <a:t> </a:t>
            </a:r>
            <a:r>
              <a:rPr lang="en-US" sz="2200" spc="-20" dirty="0">
                <a:latin typeface="Arial"/>
                <a:cs typeface="Arial"/>
              </a:rPr>
              <a:t>imp</a:t>
            </a:r>
            <a:r>
              <a:rPr lang="en-US" sz="2200" spc="-5" dirty="0">
                <a:latin typeface="Arial"/>
                <a:cs typeface="Arial"/>
              </a:rPr>
              <a:t>le</a:t>
            </a:r>
            <a:r>
              <a:rPr lang="en-US" sz="2200" spc="-15" dirty="0">
                <a:latin typeface="Arial"/>
                <a:cs typeface="Arial"/>
              </a:rPr>
              <a:t>ment</a:t>
            </a:r>
            <a:r>
              <a:rPr lang="en-US" sz="2200" spc="-5" dirty="0">
                <a:latin typeface="Arial"/>
                <a:cs typeface="Arial"/>
              </a:rPr>
              <a:t>e</a:t>
            </a:r>
            <a:r>
              <a:rPr lang="en-US" sz="2200" spc="-15" dirty="0">
                <a:latin typeface="Arial"/>
                <a:cs typeface="Arial"/>
              </a:rPr>
              <a:t>d</a:t>
            </a:r>
            <a:r>
              <a:rPr lang="en-US" sz="2200" spc="225" dirty="0">
                <a:latin typeface="Times New Roman"/>
                <a:cs typeface="Times New Roman"/>
              </a:rPr>
              <a:t> </a:t>
            </a:r>
            <a:r>
              <a:rPr lang="en-US" sz="2200" spc="-10" dirty="0">
                <a:latin typeface="Arial"/>
                <a:cs typeface="Arial"/>
              </a:rPr>
              <a:t>in</a:t>
            </a:r>
            <a:r>
              <a:rPr lang="en-US" sz="2200" spc="220" dirty="0">
                <a:latin typeface="Times New Roman"/>
                <a:cs typeface="Times New Roman"/>
              </a:rPr>
              <a:t> </a:t>
            </a:r>
            <a:r>
              <a:rPr lang="en-US" sz="2200" spc="-10" dirty="0">
                <a:latin typeface="Arial"/>
                <a:cs typeface="Arial"/>
              </a:rPr>
              <a:t>clo</a:t>
            </a:r>
            <a:r>
              <a:rPr lang="en-US" sz="2200" spc="-20" dirty="0">
                <a:latin typeface="Arial"/>
                <a:cs typeface="Arial"/>
              </a:rPr>
              <a:t>u</a:t>
            </a:r>
            <a:r>
              <a:rPr lang="en-US" sz="2200" spc="-10" dirty="0">
                <a:latin typeface="Arial"/>
                <a:cs typeface="Arial"/>
              </a:rPr>
              <a:t>d-</a:t>
            </a:r>
            <a:r>
              <a:rPr lang="en-US" sz="2200" spc="-20" dirty="0">
                <a:latin typeface="Arial"/>
                <a:cs typeface="Arial"/>
              </a:rPr>
              <a:t>na</a:t>
            </a:r>
            <a:r>
              <a:rPr lang="en-US" sz="2200" spc="-10" dirty="0">
                <a:latin typeface="Arial"/>
                <a:cs typeface="Arial"/>
              </a:rPr>
              <a:t>t</a:t>
            </a:r>
            <a:r>
              <a:rPr lang="en-US" sz="2200" spc="-15" dirty="0">
                <a:latin typeface="Arial"/>
                <a:cs typeface="Arial"/>
              </a:rPr>
              <a:t>ive</a:t>
            </a:r>
            <a:r>
              <a:rPr lang="en-US" sz="2200" spc="220" dirty="0">
                <a:latin typeface="Times New Roman"/>
                <a:cs typeface="Times New Roman"/>
              </a:rPr>
              <a:t> </a:t>
            </a:r>
            <a:r>
              <a:rPr lang="en-US" sz="2200" spc="-15" dirty="0">
                <a:latin typeface="Arial"/>
                <a:cs typeface="Arial"/>
              </a:rPr>
              <a:t>app</a:t>
            </a:r>
            <a:r>
              <a:rPr lang="en-US" sz="2200" spc="-10" dirty="0">
                <a:latin typeface="Arial"/>
                <a:cs typeface="Arial"/>
              </a:rPr>
              <a:t>s.</a:t>
            </a:r>
            <a:r>
              <a:rPr lang="en-US" sz="2200" spc="215" dirty="0">
                <a:latin typeface="Times New Roman"/>
                <a:cs typeface="Times New Roman"/>
              </a:rPr>
              <a:t> </a:t>
            </a:r>
            <a:r>
              <a:rPr lang="en-US" sz="2200" spc="-15" dirty="0">
                <a:latin typeface="Arial"/>
                <a:cs typeface="Arial"/>
              </a:rPr>
              <a:t>T</a:t>
            </a:r>
            <a:r>
              <a:rPr lang="en-US" sz="2200" spc="-10" dirty="0">
                <a:latin typeface="Arial"/>
                <a:cs typeface="Arial"/>
              </a:rPr>
              <a:t>h</a:t>
            </a:r>
            <a:r>
              <a:rPr lang="en-US" sz="2200" spc="-20" dirty="0">
                <a:latin typeface="Arial"/>
                <a:cs typeface="Arial"/>
              </a:rPr>
              <a:t>e</a:t>
            </a:r>
            <a:r>
              <a:rPr lang="en-US" sz="2200" spc="-5" dirty="0">
                <a:latin typeface="Arial"/>
                <a:cs typeface="Arial"/>
              </a:rPr>
              <a:t>y</a:t>
            </a:r>
            <a:r>
              <a:rPr lang="en-US" sz="2200" spc="-10" dirty="0">
                <a:latin typeface="Arial"/>
                <a:cs typeface="Arial"/>
              </a:rPr>
              <a:t>'re</a:t>
            </a:r>
            <a:r>
              <a:rPr lang="en-US" sz="2200" spc="215" dirty="0">
                <a:latin typeface="Times New Roman"/>
                <a:cs typeface="Times New Roman"/>
              </a:rPr>
              <a:t> </a:t>
            </a:r>
            <a:r>
              <a:rPr lang="en-US" sz="2200" spc="-20" dirty="0">
                <a:latin typeface="Arial"/>
                <a:cs typeface="Arial"/>
              </a:rPr>
              <a:t>bu</a:t>
            </a:r>
            <a:r>
              <a:rPr lang="en-US" sz="2200" dirty="0">
                <a:latin typeface="Arial"/>
                <a:cs typeface="Arial"/>
              </a:rPr>
              <a:t>i</a:t>
            </a:r>
            <a:r>
              <a:rPr lang="en-US" sz="2200" spc="-10" dirty="0">
                <a:latin typeface="Arial"/>
                <a:cs typeface="Arial"/>
              </a:rPr>
              <a:t>l</a:t>
            </a:r>
            <a:r>
              <a:rPr lang="en-US" sz="2200" spc="0" dirty="0">
                <a:latin typeface="Arial"/>
                <a:cs typeface="Arial"/>
              </a:rPr>
              <a:t>t</a:t>
            </a:r>
            <a:r>
              <a:rPr lang="en-US" sz="2200" spc="-10" dirty="0">
                <a:latin typeface="Arial"/>
                <a:cs typeface="Arial"/>
              </a:rPr>
              <a:t>,</a:t>
            </a:r>
            <a:r>
              <a:rPr lang="en-US" sz="2200" spc="220" dirty="0">
                <a:latin typeface="Times New Roman"/>
                <a:cs typeface="Times New Roman"/>
              </a:rPr>
              <a:t> </a:t>
            </a:r>
            <a:r>
              <a:rPr lang="en-US" sz="2200" spc="-10" dirty="0">
                <a:latin typeface="Arial"/>
                <a:cs typeface="Arial"/>
              </a:rPr>
              <a:t>st</a:t>
            </a:r>
            <a:r>
              <a:rPr lang="en-US" sz="2200" spc="-15" dirty="0">
                <a:latin typeface="Arial"/>
                <a:cs typeface="Arial"/>
              </a:rPr>
              <a:t>ore</a:t>
            </a:r>
            <a:r>
              <a:rPr lang="en-US" sz="2200" spc="229" dirty="0">
                <a:latin typeface="Times New Roman"/>
                <a:cs typeface="Times New Roman"/>
              </a:rPr>
              <a:t> </a:t>
            </a:r>
            <a:r>
              <a:rPr lang="en-US" sz="2200" spc="-20" dirty="0">
                <a:latin typeface="Arial"/>
                <a:cs typeface="Arial"/>
              </a:rPr>
              <a:t>da</a:t>
            </a:r>
            <a:r>
              <a:rPr lang="en-US" sz="2200" spc="-10" dirty="0">
                <a:latin typeface="Arial"/>
                <a:cs typeface="Arial"/>
              </a:rPr>
              <a:t>t</a:t>
            </a:r>
            <a:r>
              <a:rPr lang="en-US" sz="2200" spc="-20" dirty="0">
                <a:latin typeface="Arial"/>
                <a:cs typeface="Arial"/>
              </a:rPr>
              <a:t>a</a:t>
            </a:r>
            <a:r>
              <a:rPr lang="en-US" sz="2200" spc="-10" dirty="0">
                <a:latin typeface="Arial"/>
                <a:cs typeface="Arial"/>
              </a:rPr>
              <a:t>,</a:t>
            </a:r>
            <a:r>
              <a:rPr lang="en-US" sz="2200" spc="225" dirty="0">
                <a:latin typeface="Times New Roman"/>
                <a:cs typeface="Times New Roman"/>
              </a:rPr>
              <a:t> </a:t>
            </a:r>
            <a:r>
              <a:rPr lang="en-US" sz="2200" spc="-15" dirty="0">
                <a:latin typeface="Arial"/>
                <a:cs typeface="Arial"/>
              </a:rPr>
              <a:t>and</a:t>
            </a:r>
            <a:r>
              <a:rPr lang="en-US" sz="2200" spc="220" dirty="0">
                <a:latin typeface="Times New Roman"/>
                <a:cs typeface="Times New Roman"/>
              </a:rPr>
              <a:t> </a:t>
            </a:r>
            <a:r>
              <a:rPr lang="en-US" sz="2200" spc="-20" dirty="0">
                <a:latin typeface="Arial"/>
                <a:cs typeface="Arial"/>
              </a:rPr>
              <a:t>a</a:t>
            </a:r>
            <a:r>
              <a:rPr lang="en-US" sz="2200" spc="-10" dirty="0">
                <a:latin typeface="Arial"/>
                <a:cs typeface="Arial"/>
              </a:rPr>
              <a:t>c</a:t>
            </a:r>
            <a:r>
              <a:rPr lang="en-US" sz="2200" spc="-15" dirty="0">
                <a:latin typeface="Arial"/>
                <a:cs typeface="Arial"/>
              </a:rPr>
              <a:t>c</a:t>
            </a:r>
            <a:r>
              <a:rPr lang="en-US" sz="2200" spc="-10" dirty="0">
                <a:latin typeface="Arial"/>
                <a:cs typeface="Arial"/>
              </a:rPr>
              <a:t>e</a:t>
            </a:r>
            <a:r>
              <a:rPr lang="en-US" sz="2200" spc="-15" dirty="0">
                <a:latin typeface="Arial"/>
                <a:cs typeface="Arial"/>
              </a:rPr>
              <a:t>ssed</a:t>
            </a:r>
            <a:r>
              <a:rPr lang="en-US" sz="2200" spc="-10" dirty="0">
                <a:latin typeface="Times New Roman"/>
                <a:cs typeface="Times New Roman"/>
              </a:rPr>
              <a:t> </a:t>
            </a:r>
            <a:r>
              <a:rPr lang="en-US" sz="2200" spc="-20" dirty="0">
                <a:latin typeface="Arial"/>
                <a:cs typeface="Arial"/>
              </a:rPr>
              <a:t>d</a:t>
            </a:r>
            <a:r>
              <a:rPr lang="en-US" sz="2200" spc="-5" dirty="0">
                <a:latin typeface="Arial"/>
                <a:cs typeface="Arial"/>
              </a:rPr>
              <a:t>i</a:t>
            </a:r>
            <a:r>
              <a:rPr lang="en-US" sz="2200" spc="-45" dirty="0">
                <a:latin typeface="Arial"/>
                <a:cs typeface="Arial"/>
              </a:rPr>
              <a:t>f</a:t>
            </a:r>
            <a:r>
              <a:rPr lang="en-US" sz="2200" spc="-10" dirty="0">
                <a:latin typeface="Arial"/>
                <a:cs typeface="Arial"/>
              </a:rPr>
              <a:t>fere</a:t>
            </a:r>
            <a:r>
              <a:rPr lang="en-US" sz="2200" spc="-15" dirty="0">
                <a:latin typeface="Arial"/>
                <a:cs typeface="Arial"/>
              </a:rPr>
              <a:t>nt</a:t>
            </a:r>
            <a:r>
              <a:rPr lang="en-US" sz="2200" dirty="0">
                <a:latin typeface="Arial"/>
                <a:cs typeface="Arial"/>
              </a:rPr>
              <a:t>l</a:t>
            </a:r>
            <a:r>
              <a:rPr lang="en-US" sz="2200" spc="-185" dirty="0">
                <a:latin typeface="Arial"/>
                <a:cs typeface="Arial"/>
              </a:rPr>
              <a:t>y</a:t>
            </a:r>
            <a:r>
              <a:rPr lang="en-US" sz="2200" spc="-10" dirty="0">
                <a:latin typeface="Arial"/>
                <a:cs typeface="Arial"/>
              </a:rPr>
              <a:t>.</a:t>
            </a:r>
            <a:r>
              <a:rPr lang="en-US" sz="2200" dirty="0">
                <a:latin typeface="Times New Roman"/>
                <a:cs typeface="Times New Roman"/>
              </a:rPr>
              <a:t> </a:t>
            </a:r>
            <a:r>
              <a:rPr lang="en-US" sz="2200" spc="85" dirty="0">
                <a:latin typeface="Times New Roman"/>
                <a:cs typeface="Times New Roman"/>
              </a:rPr>
              <a:t> </a:t>
            </a:r>
            <a:r>
              <a:rPr lang="en-US" sz="2200" spc="-20" dirty="0">
                <a:latin typeface="Arial"/>
                <a:cs typeface="Arial"/>
              </a:rPr>
              <a:t>Rel</a:t>
            </a:r>
            <a:r>
              <a:rPr lang="en-US" sz="2200" spc="-10" dirty="0">
                <a:latin typeface="Arial"/>
                <a:cs typeface="Arial"/>
              </a:rPr>
              <a:t>atio</a:t>
            </a:r>
            <a:r>
              <a:rPr lang="en-US" sz="2200" spc="-20" dirty="0">
                <a:latin typeface="Arial"/>
                <a:cs typeface="Arial"/>
              </a:rPr>
              <a:t>na</a:t>
            </a:r>
            <a:r>
              <a:rPr lang="en-US" sz="2200" spc="-5" dirty="0">
                <a:latin typeface="Arial"/>
                <a:cs typeface="Arial"/>
              </a:rPr>
              <a:t>l</a:t>
            </a:r>
            <a:r>
              <a:rPr lang="en-US" sz="2200" dirty="0">
                <a:latin typeface="Times New Roman"/>
                <a:cs typeface="Times New Roman"/>
              </a:rPr>
              <a:t> </a:t>
            </a:r>
            <a:r>
              <a:rPr lang="en-US" sz="2200" spc="90" dirty="0">
                <a:latin typeface="Times New Roman"/>
                <a:cs typeface="Times New Roman"/>
              </a:rPr>
              <a:t> </a:t>
            </a:r>
            <a:r>
              <a:rPr lang="en-US" sz="2200" spc="-20" dirty="0">
                <a:latin typeface="Arial"/>
                <a:cs typeface="Arial"/>
              </a:rPr>
              <a:t>da</a:t>
            </a:r>
            <a:r>
              <a:rPr lang="en-US" sz="2200" spc="-10" dirty="0">
                <a:latin typeface="Arial"/>
                <a:cs typeface="Arial"/>
              </a:rPr>
              <a:t>t</a:t>
            </a:r>
            <a:r>
              <a:rPr lang="en-US" sz="2200" spc="-20" dirty="0">
                <a:latin typeface="Arial"/>
                <a:cs typeface="Arial"/>
              </a:rPr>
              <a:t>ab</a:t>
            </a:r>
            <a:r>
              <a:rPr lang="en-US" sz="2200" spc="-10" dirty="0">
                <a:latin typeface="Arial"/>
                <a:cs typeface="Arial"/>
              </a:rPr>
              <a:t>a</a:t>
            </a:r>
            <a:r>
              <a:rPr lang="en-US" sz="2200" spc="-15" dirty="0">
                <a:latin typeface="Arial"/>
                <a:cs typeface="Arial"/>
              </a:rPr>
              <a:t>s</a:t>
            </a:r>
            <a:r>
              <a:rPr lang="en-US" sz="2200" spc="-10" dirty="0">
                <a:latin typeface="Arial"/>
                <a:cs typeface="Arial"/>
              </a:rPr>
              <a:t>e</a:t>
            </a:r>
            <a:r>
              <a:rPr lang="en-US" sz="2200" spc="-15" dirty="0">
                <a:latin typeface="Arial"/>
                <a:cs typeface="Arial"/>
              </a:rPr>
              <a:t>s</a:t>
            </a:r>
            <a:r>
              <a:rPr lang="en-US" sz="2200" dirty="0">
                <a:latin typeface="Times New Roman"/>
                <a:cs typeface="Times New Roman"/>
              </a:rPr>
              <a:t> </a:t>
            </a:r>
            <a:r>
              <a:rPr lang="en-US" sz="2200" spc="90" dirty="0">
                <a:latin typeface="Times New Roman"/>
                <a:cs typeface="Times New Roman"/>
              </a:rPr>
              <a:t> </a:t>
            </a:r>
            <a:r>
              <a:rPr lang="en-US" sz="2200" spc="-15" dirty="0">
                <a:latin typeface="Arial"/>
                <a:cs typeface="Arial"/>
              </a:rPr>
              <a:t>provide</a:t>
            </a:r>
            <a:r>
              <a:rPr lang="en-US" sz="2200" dirty="0">
                <a:latin typeface="Times New Roman"/>
                <a:cs typeface="Times New Roman"/>
              </a:rPr>
              <a:t> </a:t>
            </a:r>
            <a:r>
              <a:rPr lang="en-US" sz="2200" spc="80" dirty="0">
                <a:latin typeface="Times New Roman"/>
                <a:cs typeface="Times New Roman"/>
              </a:rPr>
              <a:t> </a:t>
            </a:r>
            <a:r>
              <a:rPr lang="en-US" sz="2200" spc="-15" dirty="0">
                <a:latin typeface="Arial"/>
                <a:cs typeface="Arial"/>
              </a:rPr>
              <a:t>a</a:t>
            </a:r>
            <a:r>
              <a:rPr lang="en-US" sz="2200" dirty="0">
                <a:latin typeface="Times New Roman"/>
                <a:cs typeface="Times New Roman"/>
              </a:rPr>
              <a:t> </a:t>
            </a:r>
            <a:r>
              <a:rPr lang="en-US" sz="2200" spc="75" dirty="0">
                <a:latin typeface="Times New Roman"/>
                <a:cs typeface="Times New Roman"/>
              </a:rPr>
              <a:t> </a:t>
            </a:r>
            <a:r>
              <a:rPr lang="en-US" sz="2200" spc="-10" dirty="0">
                <a:latin typeface="Arial"/>
                <a:cs typeface="Arial"/>
              </a:rPr>
              <a:t>st</a:t>
            </a:r>
            <a:r>
              <a:rPr lang="en-US" sz="2200" spc="-5" dirty="0">
                <a:latin typeface="Arial"/>
                <a:cs typeface="Arial"/>
              </a:rPr>
              <a:t>o</a:t>
            </a:r>
            <a:r>
              <a:rPr lang="en-US" sz="2200" spc="-10" dirty="0">
                <a:latin typeface="Arial"/>
                <a:cs typeface="Arial"/>
              </a:rPr>
              <a:t>re</a:t>
            </a:r>
            <a:r>
              <a:rPr lang="en-US" sz="2200" dirty="0">
                <a:latin typeface="Times New Roman"/>
                <a:cs typeface="Times New Roman"/>
              </a:rPr>
              <a:t> </a:t>
            </a:r>
            <a:r>
              <a:rPr lang="en-US" sz="2200" spc="80" dirty="0">
                <a:latin typeface="Times New Roman"/>
                <a:cs typeface="Times New Roman"/>
              </a:rPr>
              <a:t> </a:t>
            </a:r>
            <a:r>
              <a:rPr lang="en-US" sz="2200" spc="-10" dirty="0">
                <a:latin typeface="Arial"/>
                <a:cs typeface="Arial"/>
              </a:rPr>
              <a:t>of</a:t>
            </a:r>
            <a:r>
              <a:rPr lang="en-US" sz="2200" dirty="0">
                <a:latin typeface="Times New Roman"/>
                <a:cs typeface="Times New Roman"/>
              </a:rPr>
              <a:t> </a:t>
            </a:r>
            <a:r>
              <a:rPr lang="en-US" sz="2200" spc="75" dirty="0">
                <a:latin typeface="Times New Roman"/>
                <a:cs typeface="Times New Roman"/>
              </a:rPr>
              <a:t> </a:t>
            </a:r>
            <a:r>
              <a:rPr lang="en-US" sz="2200" spc="-10" dirty="0">
                <a:latin typeface="Arial"/>
                <a:cs typeface="Arial"/>
              </a:rPr>
              <a:t>relat</a:t>
            </a:r>
            <a:r>
              <a:rPr lang="en-US" sz="2200" dirty="0">
                <a:latin typeface="Arial"/>
                <a:cs typeface="Arial"/>
              </a:rPr>
              <a:t>e</a:t>
            </a:r>
            <a:r>
              <a:rPr lang="en-US" sz="2200" spc="-15" dirty="0">
                <a:latin typeface="Arial"/>
                <a:cs typeface="Arial"/>
              </a:rPr>
              <a:t>d</a:t>
            </a:r>
            <a:r>
              <a:rPr lang="en-US" sz="2200" dirty="0">
                <a:latin typeface="Times New Roman"/>
                <a:cs typeface="Times New Roman"/>
              </a:rPr>
              <a:t> </a:t>
            </a:r>
            <a:r>
              <a:rPr lang="en-US" sz="2200" spc="70" dirty="0">
                <a:latin typeface="Times New Roman"/>
                <a:cs typeface="Times New Roman"/>
              </a:rPr>
              <a:t> </a:t>
            </a:r>
            <a:r>
              <a:rPr lang="en-US" sz="2200" spc="-20" dirty="0">
                <a:latin typeface="Arial"/>
                <a:cs typeface="Arial"/>
              </a:rPr>
              <a:t>da</a:t>
            </a:r>
            <a:r>
              <a:rPr lang="en-US" sz="2200" spc="-10" dirty="0">
                <a:latin typeface="Arial"/>
                <a:cs typeface="Arial"/>
              </a:rPr>
              <a:t>ta</a:t>
            </a:r>
            <a:r>
              <a:rPr lang="en-US" sz="2200" dirty="0">
                <a:latin typeface="Times New Roman"/>
                <a:cs typeface="Times New Roman"/>
              </a:rPr>
              <a:t> </a:t>
            </a:r>
            <a:r>
              <a:rPr lang="en-US" sz="2200" spc="80" dirty="0">
                <a:latin typeface="Times New Roman"/>
                <a:cs typeface="Times New Roman"/>
              </a:rPr>
              <a:t> </a:t>
            </a:r>
            <a:r>
              <a:rPr lang="en-US" sz="2200" spc="-15" dirty="0">
                <a:latin typeface="Arial"/>
                <a:cs typeface="Arial"/>
              </a:rPr>
              <a:t>tab</a:t>
            </a:r>
            <a:r>
              <a:rPr lang="en-US" sz="2200" spc="-10" dirty="0">
                <a:latin typeface="Arial"/>
                <a:cs typeface="Arial"/>
              </a:rPr>
              <a:t>l</a:t>
            </a:r>
            <a:r>
              <a:rPr lang="en-US" sz="2200" spc="-15" dirty="0">
                <a:latin typeface="Arial"/>
                <a:cs typeface="Arial"/>
              </a:rPr>
              <a:t>e</a:t>
            </a:r>
            <a:r>
              <a:rPr lang="en-US" sz="2200" spc="-5" dirty="0">
                <a:latin typeface="Arial"/>
                <a:cs typeface="Arial"/>
              </a:rPr>
              <a:t>s</a:t>
            </a:r>
            <a:r>
              <a:rPr lang="en-US" sz="2200" spc="-10" dirty="0">
                <a:latin typeface="Arial"/>
                <a:cs typeface="Arial"/>
              </a:rPr>
              <a:t>.</a:t>
            </a:r>
            <a:r>
              <a:rPr lang="en-US" sz="2200" spc="-10" dirty="0">
                <a:latin typeface="Times New Roman"/>
                <a:cs typeface="Times New Roman"/>
              </a:rPr>
              <a:t> </a:t>
            </a:r>
            <a:r>
              <a:rPr lang="en-US" sz="2200" spc="-15" dirty="0">
                <a:latin typeface="Arial"/>
                <a:cs typeface="Arial"/>
              </a:rPr>
              <a:t>The</a:t>
            </a:r>
            <a:r>
              <a:rPr lang="en-US" sz="2200" spc="-10" dirty="0">
                <a:latin typeface="Arial"/>
                <a:cs typeface="Arial"/>
              </a:rPr>
              <a:t>s</a:t>
            </a:r>
            <a:r>
              <a:rPr lang="en-US" sz="2200" spc="-15" dirty="0">
                <a:latin typeface="Arial"/>
                <a:cs typeface="Arial"/>
              </a:rPr>
              <a:t>e</a:t>
            </a:r>
            <a:r>
              <a:rPr lang="en-US" sz="2200" spc="170" dirty="0">
                <a:latin typeface="Times New Roman"/>
                <a:cs typeface="Times New Roman"/>
              </a:rPr>
              <a:t> </a:t>
            </a:r>
            <a:r>
              <a:rPr lang="en-US" sz="2200" spc="-10" dirty="0">
                <a:latin typeface="Arial"/>
                <a:cs typeface="Arial"/>
              </a:rPr>
              <a:t>tabl</a:t>
            </a:r>
            <a:r>
              <a:rPr lang="en-US" sz="2200" spc="-20" dirty="0">
                <a:latin typeface="Arial"/>
                <a:cs typeface="Arial"/>
              </a:rPr>
              <a:t>e</a:t>
            </a:r>
            <a:r>
              <a:rPr lang="en-US" sz="2200" spc="-15" dirty="0">
                <a:latin typeface="Arial"/>
                <a:cs typeface="Arial"/>
              </a:rPr>
              <a:t>s</a:t>
            </a:r>
            <a:r>
              <a:rPr lang="en-US" sz="2200" spc="175" dirty="0">
                <a:latin typeface="Times New Roman"/>
                <a:cs typeface="Times New Roman"/>
              </a:rPr>
              <a:t> </a:t>
            </a:r>
            <a:r>
              <a:rPr lang="en-US" sz="2200" spc="-20" dirty="0">
                <a:latin typeface="Arial"/>
                <a:cs typeface="Arial"/>
              </a:rPr>
              <a:t>hav</a:t>
            </a:r>
            <a:r>
              <a:rPr lang="en-US" sz="2200" spc="-15" dirty="0">
                <a:latin typeface="Arial"/>
                <a:cs typeface="Arial"/>
              </a:rPr>
              <a:t>e</a:t>
            </a:r>
            <a:r>
              <a:rPr lang="en-US" sz="2200" spc="170" dirty="0">
                <a:latin typeface="Times New Roman"/>
                <a:cs typeface="Times New Roman"/>
              </a:rPr>
              <a:t> </a:t>
            </a:r>
            <a:r>
              <a:rPr lang="en-US" sz="2200" spc="-15" dirty="0">
                <a:latin typeface="Arial"/>
                <a:cs typeface="Arial"/>
              </a:rPr>
              <a:t>a</a:t>
            </a:r>
            <a:r>
              <a:rPr lang="en-US" sz="2200" spc="170" dirty="0">
                <a:latin typeface="Times New Roman"/>
                <a:cs typeface="Times New Roman"/>
              </a:rPr>
              <a:t> </a:t>
            </a:r>
            <a:r>
              <a:rPr lang="en-US" sz="2200" spc="-10" dirty="0">
                <a:latin typeface="Arial"/>
                <a:cs typeface="Arial"/>
              </a:rPr>
              <a:t>fix</a:t>
            </a:r>
            <a:r>
              <a:rPr lang="en-US" sz="2200" spc="-20" dirty="0">
                <a:latin typeface="Arial"/>
                <a:cs typeface="Arial"/>
              </a:rPr>
              <a:t>e</a:t>
            </a:r>
            <a:r>
              <a:rPr lang="en-US" sz="2200" spc="-15" dirty="0">
                <a:latin typeface="Arial"/>
                <a:cs typeface="Arial"/>
              </a:rPr>
              <a:t>d</a:t>
            </a:r>
            <a:r>
              <a:rPr lang="en-US" sz="2200" spc="175" dirty="0">
                <a:latin typeface="Times New Roman"/>
                <a:cs typeface="Times New Roman"/>
              </a:rPr>
              <a:t> </a:t>
            </a:r>
            <a:r>
              <a:rPr lang="en-US" sz="2200" spc="-15" dirty="0">
                <a:latin typeface="Arial"/>
                <a:cs typeface="Arial"/>
              </a:rPr>
              <a:t>s</a:t>
            </a:r>
            <a:r>
              <a:rPr lang="en-US" sz="2200" spc="-10" dirty="0">
                <a:latin typeface="Arial"/>
                <a:cs typeface="Arial"/>
              </a:rPr>
              <a:t>c</a:t>
            </a:r>
            <a:r>
              <a:rPr lang="en-US" sz="2200" spc="-20" dirty="0">
                <a:latin typeface="Arial"/>
                <a:cs typeface="Arial"/>
              </a:rPr>
              <a:t>hema</a:t>
            </a:r>
            <a:r>
              <a:rPr lang="en-US" sz="2200" spc="-10" dirty="0">
                <a:latin typeface="Arial"/>
                <a:cs typeface="Arial"/>
              </a:rPr>
              <a:t>,</a:t>
            </a:r>
            <a:r>
              <a:rPr lang="en-US" sz="2200" spc="185" dirty="0">
                <a:latin typeface="Times New Roman"/>
                <a:cs typeface="Times New Roman"/>
              </a:rPr>
              <a:t> </a:t>
            </a:r>
            <a:r>
              <a:rPr lang="en-US" sz="2200" spc="-20" dirty="0">
                <a:latin typeface="Arial"/>
                <a:cs typeface="Arial"/>
              </a:rPr>
              <a:t>us</a:t>
            </a:r>
            <a:r>
              <a:rPr lang="en-US" sz="2200" spc="-15" dirty="0">
                <a:latin typeface="Arial"/>
                <a:cs typeface="Arial"/>
              </a:rPr>
              <a:t>e</a:t>
            </a:r>
            <a:r>
              <a:rPr lang="en-US" sz="2200" spc="175" dirty="0">
                <a:latin typeface="Times New Roman"/>
                <a:cs typeface="Times New Roman"/>
              </a:rPr>
              <a:t> </a:t>
            </a:r>
            <a:r>
              <a:rPr lang="en-US" sz="2200" spc="-15" dirty="0">
                <a:latin typeface="Arial"/>
                <a:cs typeface="Arial"/>
              </a:rPr>
              <a:t>S</a:t>
            </a:r>
            <a:r>
              <a:rPr lang="en-US" sz="2200" spc="-30" dirty="0">
                <a:latin typeface="Arial"/>
                <a:cs typeface="Arial"/>
              </a:rPr>
              <a:t>Q</a:t>
            </a:r>
            <a:r>
              <a:rPr lang="en-US" sz="2200" spc="-15" dirty="0">
                <a:latin typeface="Arial"/>
                <a:cs typeface="Arial"/>
              </a:rPr>
              <a:t>L</a:t>
            </a:r>
            <a:r>
              <a:rPr lang="en-US" sz="2200" spc="85" dirty="0">
                <a:latin typeface="Times New Roman"/>
                <a:cs typeface="Times New Roman"/>
              </a:rPr>
              <a:t> </a:t>
            </a:r>
            <a:r>
              <a:rPr lang="en-US" sz="2200" spc="-10" dirty="0">
                <a:latin typeface="Arial"/>
                <a:cs typeface="Arial"/>
              </a:rPr>
              <a:t>to</a:t>
            </a:r>
            <a:r>
              <a:rPr lang="en-US" sz="2200" spc="180" dirty="0">
                <a:latin typeface="Times New Roman"/>
                <a:cs typeface="Times New Roman"/>
              </a:rPr>
              <a:t> </a:t>
            </a:r>
            <a:r>
              <a:rPr lang="en-US" sz="2200" spc="-30" dirty="0">
                <a:latin typeface="Arial"/>
                <a:cs typeface="Arial"/>
              </a:rPr>
              <a:t>m</a:t>
            </a:r>
            <a:r>
              <a:rPr lang="en-US" sz="2200" spc="-20" dirty="0">
                <a:latin typeface="Arial"/>
                <a:cs typeface="Arial"/>
              </a:rPr>
              <a:t>ana</a:t>
            </a:r>
            <a:r>
              <a:rPr lang="en-US" sz="2200" dirty="0">
                <a:latin typeface="Arial"/>
                <a:cs typeface="Arial"/>
              </a:rPr>
              <a:t>g</a:t>
            </a:r>
            <a:r>
              <a:rPr lang="en-US" sz="2200" spc="-15" dirty="0">
                <a:latin typeface="Arial"/>
                <a:cs typeface="Arial"/>
              </a:rPr>
              <a:t>e</a:t>
            </a:r>
            <a:r>
              <a:rPr lang="en-US" sz="2200" spc="170" dirty="0">
                <a:latin typeface="Times New Roman"/>
                <a:cs typeface="Times New Roman"/>
              </a:rPr>
              <a:t> </a:t>
            </a:r>
            <a:r>
              <a:rPr lang="en-US" sz="2200" spc="-20" dirty="0">
                <a:latin typeface="Arial"/>
                <a:cs typeface="Arial"/>
              </a:rPr>
              <a:t>da</a:t>
            </a:r>
            <a:r>
              <a:rPr lang="en-US" sz="2200" dirty="0">
                <a:latin typeface="Arial"/>
                <a:cs typeface="Arial"/>
              </a:rPr>
              <a:t>t</a:t>
            </a:r>
            <a:r>
              <a:rPr lang="en-US" sz="2200" spc="-20" dirty="0">
                <a:latin typeface="Arial"/>
                <a:cs typeface="Arial"/>
              </a:rPr>
              <a:t>a</a:t>
            </a:r>
            <a:r>
              <a:rPr lang="en-US" sz="2200" spc="-10" dirty="0">
                <a:latin typeface="Arial"/>
                <a:cs typeface="Arial"/>
              </a:rPr>
              <a:t>,</a:t>
            </a:r>
            <a:r>
              <a:rPr lang="en-US" sz="2200" spc="175" dirty="0">
                <a:latin typeface="Times New Roman"/>
                <a:cs typeface="Times New Roman"/>
              </a:rPr>
              <a:t> </a:t>
            </a:r>
            <a:r>
              <a:rPr lang="en-US" sz="2200" spc="-15" dirty="0">
                <a:latin typeface="Arial"/>
                <a:cs typeface="Arial"/>
              </a:rPr>
              <a:t>and</a:t>
            </a:r>
            <a:r>
              <a:rPr lang="en-US" sz="2200" spc="170" dirty="0">
                <a:latin typeface="Times New Roman"/>
                <a:cs typeface="Times New Roman"/>
              </a:rPr>
              <a:t> </a:t>
            </a:r>
            <a:r>
              <a:rPr lang="en-US" sz="2200" spc="-15" dirty="0">
                <a:latin typeface="Arial"/>
                <a:cs typeface="Arial"/>
              </a:rPr>
              <a:t>su</a:t>
            </a:r>
            <a:r>
              <a:rPr lang="en-US" sz="2200" spc="-10" dirty="0">
                <a:latin typeface="Arial"/>
                <a:cs typeface="Arial"/>
              </a:rPr>
              <a:t>p</a:t>
            </a:r>
            <a:r>
              <a:rPr lang="en-US" sz="2200" spc="-15" dirty="0">
                <a:latin typeface="Arial"/>
                <a:cs typeface="Arial"/>
              </a:rPr>
              <a:t>port</a:t>
            </a:r>
            <a:r>
              <a:rPr lang="en-US" sz="2200" spc="-15" dirty="0">
                <a:latin typeface="Times New Roman"/>
                <a:cs typeface="Times New Roman"/>
              </a:rPr>
              <a:t> </a:t>
            </a:r>
            <a:r>
              <a:rPr lang="en-US" sz="2200" spc="-15" dirty="0">
                <a:latin typeface="Arial"/>
                <a:cs typeface="Arial"/>
              </a:rPr>
              <a:t>ACID</a:t>
            </a:r>
            <a:r>
              <a:rPr lang="en-US" sz="2200" dirty="0">
                <a:latin typeface="Times New Roman"/>
                <a:cs typeface="Times New Roman"/>
              </a:rPr>
              <a:t> </a:t>
            </a:r>
            <a:r>
              <a:rPr lang="en-US" sz="2200" spc="265" dirty="0">
                <a:latin typeface="Times New Roman"/>
                <a:cs typeface="Times New Roman"/>
              </a:rPr>
              <a:t> </a:t>
            </a:r>
            <a:r>
              <a:rPr lang="en-US" sz="2200" spc="-20" dirty="0">
                <a:latin typeface="Arial"/>
                <a:cs typeface="Arial"/>
              </a:rPr>
              <a:t>gu</a:t>
            </a:r>
            <a:r>
              <a:rPr lang="en-US" sz="2200" dirty="0">
                <a:latin typeface="Arial"/>
                <a:cs typeface="Arial"/>
              </a:rPr>
              <a:t>a</a:t>
            </a:r>
            <a:r>
              <a:rPr lang="en-US" sz="2200" spc="-10" dirty="0">
                <a:latin typeface="Arial"/>
                <a:cs typeface="Arial"/>
              </a:rPr>
              <a:t>r</a:t>
            </a:r>
            <a:r>
              <a:rPr lang="en-US" sz="2200" spc="-5" dirty="0">
                <a:latin typeface="Arial"/>
                <a:cs typeface="Arial"/>
              </a:rPr>
              <a:t>a</a:t>
            </a:r>
            <a:r>
              <a:rPr lang="en-US" sz="2200" spc="-15" dirty="0">
                <a:latin typeface="Arial"/>
                <a:cs typeface="Arial"/>
              </a:rPr>
              <a:t>nte</a:t>
            </a:r>
            <a:r>
              <a:rPr lang="en-US" sz="2200" spc="-20" dirty="0">
                <a:latin typeface="Arial"/>
                <a:cs typeface="Arial"/>
              </a:rPr>
              <a:t>e</a:t>
            </a:r>
            <a:r>
              <a:rPr lang="en-US" sz="2200" dirty="0">
                <a:latin typeface="Arial"/>
                <a:cs typeface="Arial"/>
              </a:rPr>
              <a:t>s</a:t>
            </a:r>
            <a:r>
              <a:rPr lang="en-US" sz="2200" spc="-10" dirty="0">
                <a:latin typeface="Arial"/>
                <a:cs typeface="Arial"/>
              </a:rPr>
              <a:t>.</a:t>
            </a:r>
            <a:r>
              <a:rPr lang="en-US" sz="2200" dirty="0">
                <a:latin typeface="Times New Roman"/>
                <a:cs typeface="Times New Roman"/>
              </a:rPr>
              <a:t> </a:t>
            </a:r>
            <a:r>
              <a:rPr lang="en-US" sz="2200" spc="265" dirty="0">
                <a:latin typeface="Times New Roman"/>
                <a:cs typeface="Times New Roman"/>
              </a:rPr>
              <a:t> </a:t>
            </a:r>
            <a:r>
              <a:rPr lang="en-US" sz="2200" spc="-25" dirty="0">
                <a:latin typeface="Arial"/>
                <a:cs typeface="Arial"/>
              </a:rPr>
              <a:t>N</a:t>
            </a:r>
            <a:r>
              <a:rPr lang="en-US" sz="2200" spc="-15" dirty="0">
                <a:latin typeface="Arial"/>
                <a:cs typeface="Arial"/>
              </a:rPr>
              <a:t>o</a:t>
            </a:r>
            <a:r>
              <a:rPr lang="en-US" sz="2200" dirty="0">
                <a:latin typeface="Arial"/>
                <a:cs typeface="Arial"/>
              </a:rPr>
              <a:t>-</a:t>
            </a:r>
            <a:r>
              <a:rPr lang="en-US" sz="2200" spc="-15" dirty="0">
                <a:latin typeface="Arial"/>
                <a:cs typeface="Arial"/>
              </a:rPr>
              <a:t>SQL</a:t>
            </a:r>
            <a:r>
              <a:rPr lang="en-US" sz="2200" dirty="0">
                <a:latin typeface="Times New Roman"/>
                <a:cs typeface="Times New Roman"/>
              </a:rPr>
              <a:t> </a:t>
            </a:r>
            <a:r>
              <a:rPr lang="en-US" sz="2200" spc="180" dirty="0">
                <a:latin typeface="Times New Roman"/>
                <a:cs typeface="Times New Roman"/>
              </a:rPr>
              <a:t> </a:t>
            </a:r>
            <a:r>
              <a:rPr lang="en-US" sz="2200" spc="-20" dirty="0">
                <a:latin typeface="Arial"/>
                <a:cs typeface="Arial"/>
              </a:rPr>
              <a:t>da</a:t>
            </a:r>
            <a:r>
              <a:rPr lang="en-US" sz="2200" spc="0" dirty="0">
                <a:latin typeface="Arial"/>
                <a:cs typeface="Arial"/>
              </a:rPr>
              <a:t>t</a:t>
            </a:r>
            <a:r>
              <a:rPr lang="en-US" sz="2200" spc="-20" dirty="0">
                <a:latin typeface="Arial"/>
                <a:cs typeface="Arial"/>
              </a:rPr>
              <a:t>a</a:t>
            </a:r>
            <a:r>
              <a:rPr lang="en-US" sz="2200" dirty="0">
                <a:latin typeface="Arial"/>
                <a:cs typeface="Arial"/>
              </a:rPr>
              <a:t>b</a:t>
            </a:r>
            <a:r>
              <a:rPr lang="en-US" sz="2200" spc="-20" dirty="0">
                <a:latin typeface="Arial"/>
                <a:cs typeface="Arial"/>
              </a:rPr>
              <a:t>a</a:t>
            </a:r>
            <a:r>
              <a:rPr lang="en-US" sz="2200" spc="-10" dirty="0">
                <a:latin typeface="Arial"/>
                <a:cs typeface="Arial"/>
              </a:rPr>
              <a:t>s</a:t>
            </a:r>
            <a:r>
              <a:rPr lang="en-US" sz="2200" spc="-20" dirty="0">
                <a:latin typeface="Arial"/>
                <a:cs typeface="Arial"/>
              </a:rPr>
              <a:t>e</a:t>
            </a:r>
            <a:r>
              <a:rPr lang="en-US" sz="2200" spc="-15" dirty="0">
                <a:latin typeface="Arial"/>
                <a:cs typeface="Arial"/>
              </a:rPr>
              <a:t>s</a:t>
            </a:r>
            <a:r>
              <a:rPr lang="en-US" sz="2200" dirty="0">
                <a:latin typeface="Times New Roman"/>
                <a:cs typeface="Times New Roman"/>
              </a:rPr>
              <a:t>  </a:t>
            </a:r>
            <a:r>
              <a:rPr lang="en-US" sz="2200" spc="-265" dirty="0">
                <a:latin typeface="Times New Roman"/>
                <a:cs typeface="Times New Roman"/>
              </a:rPr>
              <a:t> </a:t>
            </a:r>
            <a:r>
              <a:rPr lang="en-US" sz="2200" spc="-10" dirty="0">
                <a:latin typeface="Arial"/>
                <a:cs typeface="Arial"/>
              </a:rPr>
              <a:t>refer</a:t>
            </a:r>
            <a:r>
              <a:rPr lang="en-US" sz="2200" dirty="0">
                <a:latin typeface="Times New Roman"/>
                <a:cs typeface="Times New Roman"/>
              </a:rPr>
              <a:t>  </a:t>
            </a:r>
            <a:r>
              <a:rPr lang="en-US" sz="2200" spc="-270" dirty="0">
                <a:latin typeface="Times New Roman"/>
                <a:cs typeface="Times New Roman"/>
              </a:rPr>
              <a:t> </a:t>
            </a:r>
            <a:r>
              <a:rPr lang="en-US" sz="2200" spc="-10" dirty="0">
                <a:latin typeface="Arial"/>
                <a:cs typeface="Arial"/>
              </a:rPr>
              <a:t>to</a:t>
            </a:r>
            <a:r>
              <a:rPr lang="en-US" sz="2200" dirty="0">
                <a:latin typeface="Times New Roman"/>
                <a:cs typeface="Times New Roman"/>
              </a:rPr>
              <a:t> </a:t>
            </a:r>
            <a:r>
              <a:rPr lang="en-US" sz="2200" spc="270" dirty="0">
                <a:latin typeface="Times New Roman"/>
                <a:cs typeface="Times New Roman"/>
              </a:rPr>
              <a:t> </a:t>
            </a:r>
            <a:r>
              <a:rPr lang="en-US" sz="2200" spc="-20" dirty="0">
                <a:latin typeface="Arial"/>
                <a:cs typeface="Arial"/>
              </a:rPr>
              <a:t>h</a:t>
            </a:r>
            <a:r>
              <a:rPr lang="en-US" sz="2200" spc="-5" dirty="0">
                <a:latin typeface="Arial"/>
                <a:cs typeface="Arial"/>
              </a:rPr>
              <a:t>i</a:t>
            </a:r>
            <a:r>
              <a:rPr lang="en-US" sz="2200" spc="-20" dirty="0">
                <a:latin typeface="Arial"/>
                <a:cs typeface="Arial"/>
              </a:rPr>
              <a:t>g</a:t>
            </a:r>
            <a:r>
              <a:rPr lang="en-US" sz="2200" spc="-5" dirty="0">
                <a:latin typeface="Arial"/>
                <a:cs typeface="Arial"/>
              </a:rPr>
              <a:t>h</a:t>
            </a:r>
            <a:r>
              <a:rPr lang="en-US" sz="2200" spc="-10" dirty="0">
                <a:latin typeface="Arial"/>
                <a:cs typeface="Arial"/>
              </a:rPr>
              <a:t>-</a:t>
            </a:r>
            <a:r>
              <a:rPr lang="en-US" sz="2200" spc="-20" dirty="0">
                <a:latin typeface="Arial"/>
                <a:cs typeface="Arial"/>
              </a:rPr>
              <a:t>pe</a:t>
            </a:r>
            <a:r>
              <a:rPr lang="en-US" sz="2200" spc="-10" dirty="0">
                <a:latin typeface="Arial"/>
                <a:cs typeface="Arial"/>
              </a:rPr>
              <a:t>r</a:t>
            </a:r>
            <a:r>
              <a:rPr lang="en-US" sz="2200" dirty="0">
                <a:latin typeface="Arial"/>
                <a:cs typeface="Arial"/>
              </a:rPr>
              <a:t>f</a:t>
            </a:r>
            <a:r>
              <a:rPr lang="en-US" sz="2200" spc="-20" dirty="0">
                <a:latin typeface="Arial"/>
                <a:cs typeface="Arial"/>
              </a:rPr>
              <a:t>o</a:t>
            </a:r>
            <a:r>
              <a:rPr lang="en-US" sz="2200" dirty="0">
                <a:latin typeface="Arial"/>
                <a:cs typeface="Arial"/>
              </a:rPr>
              <a:t>r</a:t>
            </a:r>
            <a:r>
              <a:rPr lang="en-US" sz="2200" spc="-15" dirty="0">
                <a:latin typeface="Arial"/>
                <a:cs typeface="Arial"/>
              </a:rPr>
              <a:t>manc</a:t>
            </a:r>
            <a:r>
              <a:rPr lang="en-US" sz="2200" spc="-20" dirty="0">
                <a:latin typeface="Arial"/>
                <a:cs typeface="Arial"/>
              </a:rPr>
              <a:t>e</a:t>
            </a:r>
            <a:r>
              <a:rPr lang="en-US" sz="2200" spc="-10" dirty="0">
                <a:latin typeface="Arial"/>
                <a:cs typeface="Arial"/>
              </a:rPr>
              <a:t>,</a:t>
            </a:r>
            <a:r>
              <a:rPr lang="en-US" sz="2200" dirty="0">
                <a:latin typeface="Times New Roman"/>
                <a:cs typeface="Times New Roman"/>
              </a:rPr>
              <a:t>  </a:t>
            </a:r>
            <a:r>
              <a:rPr lang="en-US" sz="2200" spc="-270" dirty="0">
                <a:latin typeface="Times New Roman"/>
                <a:cs typeface="Times New Roman"/>
              </a:rPr>
              <a:t> </a:t>
            </a:r>
            <a:r>
              <a:rPr lang="en-US" sz="2200" spc="-5" dirty="0">
                <a:latin typeface="Arial"/>
                <a:cs typeface="Arial"/>
              </a:rPr>
              <a:t>n</a:t>
            </a:r>
            <a:r>
              <a:rPr lang="en-US" sz="2200" spc="-20" dirty="0">
                <a:latin typeface="Arial"/>
                <a:cs typeface="Arial"/>
              </a:rPr>
              <a:t>o</a:t>
            </a:r>
            <a:r>
              <a:rPr lang="en-US" sz="2200" spc="-10" dirty="0">
                <a:latin typeface="Arial"/>
                <a:cs typeface="Arial"/>
              </a:rPr>
              <a:t>n-</a:t>
            </a:r>
            <a:r>
              <a:rPr lang="en-US" sz="2200" spc="-10" dirty="0">
                <a:latin typeface="Times New Roman"/>
                <a:cs typeface="Times New Roman"/>
              </a:rPr>
              <a:t> </a:t>
            </a:r>
            <a:r>
              <a:rPr lang="en-US" sz="2200" spc="-10" dirty="0">
                <a:latin typeface="Arial"/>
                <a:cs typeface="Arial"/>
              </a:rPr>
              <a:t>re</a:t>
            </a:r>
            <a:r>
              <a:rPr lang="en-US" sz="2200" dirty="0">
                <a:latin typeface="Arial"/>
                <a:cs typeface="Arial"/>
              </a:rPr>
              <a:t>l</a:t>
            </a:r>
            <a:r>
              <a:rPr lang="en-US" sz="2200" spc="-15" dirty="0">
                <a:latin typeface="Arial"/>
                <a:cs typeface="Arial"/>
              </a:rPr>
              <a:t>at</a:t>
            </a:r>
            <a:r>
              <a:rPr lang="en-US" sz="2200" dirty="0">
                <a:latin typeface="Arial"/>
                <a:cs typeface="Arial"/>
              </a:rPr>
              <a:t>i</a:t>
            </a:r>
            <a:r>
              <a:rPr lang="en-US" sz="2200" spc="-20" dirty="0">
                <a:latin typeface="Arial"/>
                <a:cs typeface="Arial"/>
              </a:rPr>
              <a:t>on</a:t>
            </a:r>
            <a:r>
              <a:rPr lang="en-US" sz="2200" spc="-10" dirty="0">
                <a:latin typeface="Arial"/>
                <a:cs typeface="Arial"/>
              </a:rPr>
              <a:t>a</a:t>
            </a:r>
            <a:r>
              <a:rPr lang="en-US" sz="2200" spc="-5" dirty="0">
                <a:latin typeface="Arial"/>
                <a:cs typeface="Arial"/>
              </a:rPr>
              <a:t>l</a:t>
            </a:r>
            <a:r>
              <a:rPr lang="en-US" sz="2200" dirty="0">
                <a:latin typeface="Times New Roman"/>
                <a:cs typeface="Times New Roman"/>
              </a:rPr>
              <a:t>  </a:t>
            </a:r>
            <a:r>
              <a:rPr lang="en-US" sz="2200" spc="240" dirty="0">
                <a:latin typeface="Times New Roman"/>
                <a:cs typeface="Times New Roman"/>
              </a:rPr>
              <a:t> </a:t>
            </a:r>
            <a:r>
              <a:rPr lang="en-US" sz="2200" spc="-20" dirty="0">
                <a:latin typeface="Arial"/>
                <a:cs typeface="Arial"/>
              </a:rPr>
              <a:t>da</a:t>
            </a:r>
            <a:r>
              <a:rPr lang="en-US" sz="2200" spc="-10" dirty="0">
                <a:latin typeface="Arial"/>
                <a:cs typeface="Arial"/>
              </a:rPr>
              <a:t>ta</a:t>
            </a:r>
            <a:r>
              <a:rPr lang="en-US" sz="2200" dirty="0">
                <a:latin typeface="Times New Roman"/>
                <a:cs typeface="Times New Roman"/>
              </a:rPr>
              <a:t>  </a:t>
            </a:r>
            <a:r>
              <a:rPr lang="en-US" sz="2200" spc="240" dirty="0">
                <a:latin typeface="Times New Roman"/>
                <a:cs typeface="Times New Roman"/>
              </a:rPr>
              <a:t> </a:t>
            </a:r>
            <a:r>
              <a:rPr lang="en-US" sz="2200" spc="-10" dirty="0">
                <a:latin typeface="Arial"/>
                <a:cs typeface="Arial"/>
              </a:rPr>
              <a:t>st</a:t>
            </a:r>
            <a:r>
              <a:rPr lang="en-US" sz="2200" spc="-15" dirty="0">
                <a:latin typeface="Arial"/>
                <a:cs typeface="Arial"/>
              </a:rPr>
              <a:t>ore</a:t>
            </a:r>
            <a:r>
              <a:rPr lang="en-US" sz="2200" spc="-5" dirty="0">
                <a:latin typeface="Arial"/>
                <a:cs typeface="Arial"/>
              </a:rPr>
              <a:t>s</a:t>
            </a:r>
            <a:r>
              <a:rPr lang="en-US" sz="2200" spc="-10" dirty="0">
                <a:latin typeface="Arial"/>
                <a:cs typeface="Arial"/>
              </a:rPr>
              <a:t>.</a:t>
            </a:r>
            <a:r>
              <a:rPr lang="en-US" sz="2200" dirty="0">
                <a:latin typeface="Times New Roman"/>
                <a:cs typeface="Times New Roman"/>
              </a:rPr>
              <a:t>  </a:t>
            </a:r>
            <a:r>
              <a:rPr lang="en-US" sz="2200" spc="235" dirty="0">
                <a:latin typeface="Times New Roman"/>
                <a:cs typeface="Times New Roman"/>
              </a:rPr>
              <a:t> </a:t>
            </a:r>
            <a:r>
              <a:rPr lang="en-US" sz="2200" spc="-15" dirty="0">
                <a:latin typeface="Arial"/>
                <a:cs typeface="Arial"/>
              </a:rPr>
              <a:t>They</a:t>
            </a:r>
            <a:r>
              <a:rPr lang="en-US" sz="2200" dirty="0">
                <a:latin typeface="Times New Roman"/>
                <a:cs typeface="Times New Roman"/>
              </a:rPr>
              <a:t>  </a:t>
            </a:r>
            <a:r>
              <a:rPr lang="en-US" sz="2200" spc="240" dirty="0">
                <a:latin typeface="Times New Roman"/>
                <a:cs typeface="Times New Roman"/>
              </a:rPr>
              <a:t> </a:t>
            </a:r>
            <a:r>
              <a:rPr lang="en-US" sz="2200" spc="-20" dirty="0">
                <a:latin typeface="Arial"/>
                <a:cs typeface="Arial"/>
              </a:rPr>
              <a:t>ex</a:t>
            </a:r>
            <a:r>
              <a:rPr lang="en-US" sz="2200" spc="-5" dirty="0">
                <a:latin typeface="Arial"/>
                <a:cs typeface="Arial"/>
              </a:rPr>
              <a:t>c</a:t>
            </a:r>
            <a:r>
              <a:rPr lang="en-US" sz="2200" spc="-20" dirty="0">
                <a:latin typeface="Arial"/>
                <a:cs typeface="Arial"/>
              </a:rPr>
              <a:t>e</a:t>
            </a:r>
            <a:r>
              <a:rPr lang="en-US" sz="2200" spc="-5" dirty="0">
                <a:latin typeface="Arial"/>
                <a:cs typeface="Arial"/>
              </a:rPr>
              <a:t>l</a:t>
            </a:r>
            <a:r>
              <a:rPr lang="en-US" sz="2200" dirty="0">
                <a:latin typeface="Times New Roman"/>
                <a:cs typeface="Times New Roman"/>
              </a:rPr>
              <a:t>  </a:t>
            </a:r>
            <a:r>
              <a:rPr lang="en-US" sz="2200" spc="245" dirty="0">
                <a:latin typeface="Times New Roman"/>
                <a:cs typeface="Times New Roman"/>
              </a:rPr>
              <a:t> </a:t>
            </a:r>
            <a:r>
              <a:rPr lang="en-US" sz="2200" spc="-10" dirty="0">
                <a:latin typeface="Arial"/>
                <a:cs typeface="Arial"/>
              </a:rPr>
              <a:t>in</a:t>
            </a:r>
            <a:r>
              <a:rPr lang="en-US" sz="2200" dirty="0">
                <a:latin typeface="Times New Roman"/>
                <a:cs typeface="Times New Roman"/>
              </a:rPr>
              <a:t>  </a:t>
            </a:r>
            <a:r>
              <a:rPr lang="en-US" sz="2200" spc="235" dirty="0">
                <a:latin typeface="Times New Roman"/>
                <a:cs typeface="Times New Roman"/>
              </a:rPr>
              <a:t> </a:t>
            </a:r>
            <a:r>
              <a:rPr lang="en-US" sz="2200" spc="-15" dirty="0">
                <a:latin typeface="Arial"/>
                <a:cs typeface="Arial"/>
              </a:rPr>
              <a:t>the</a:t>
            </a:r>
            <a:r>
              <a:rPr lang="en-US" sz="2200" spc="-10" dirty="0">
                <a:latin typeface="Arial"/>
                <a:cs typeface="Arial"/>
              </a:rPr>
              <a:t>ir</a:t>
            </a:r>
            <a:r>
              <a:rPr lang="en-US" sz="2200" dirty="0">
                <a:latin typeface="Times New Roman"/>
                <a:cs typeface="Times New Roman"/>
              </a:rPr>
              <a:t>  </a:t>
            </a:r>
            <a:r>
              <a:rPr lang="en-US" sz="2200" spc="240" dirty="0">
                <a:latin typeface="Times New Roman"/>
                <a:cs typeface="Times New Roman"/>
              </a:rPr>
              <a:t> </a:t>
            </a:r>
            <a:r>
              <a:rPr lang="en-US" sz="2200" spc="-20" dirty="0">
                <a:latin typeface="Arial"/>
                <a:cs typeface="Arial"/>
              </a:rPr>
              <a:t>ea</a:t>
            </a:r>
            <a:r>
              <a:rPr lang="en-US" sz="2200" spc="-10" dirty="0">
                <a:latin typeface="Arial"/>
                <a:cs typeface="Arial"/>
              </a:rPr>
              <a:t>se-of-</a:t>
            </a:r>
            <a:r>
              <a:rPr lang="en-US" sz="2200" spc="-5" dirty="0">
                <a:latin typeface="Arial"/>
                <a:cs typeface="Arial"/>
              </a:rPr>
              <a:t>u</a:t>
            </a:r>
            <a:r>
              <a:rPr lang="en-US" sz="2200" spc="-15" dirty="0">
                <a:latin typeface="Arial"/>
                <a:cs typeface="Arial"/>
              </a:rPr>
              <a:t>s</a:t>
            </a:r>
            <a:r>
              <a:rPr lang="en-US" sz="2200" spc="-10" dirty="0">
                <a:latin typeface="Arial"/>
                <a:cs typeface="Arial"/>
              </a:rPr>
              <a:t>e,</a:t>
            </a:r>
            <a:r>
              <a:rPr lang="en-US" sz="2200" dirty="0">
                <a:latin typeface="Times New Roman"/>
                <a:cs typeface="Times New Roman"/>
              </a:rPr>
              <a:t>  </a:t>
            </a:r>
            <a:r>
              <a:rPr lang="en-US" sz="2200" spc="240" dirty="0">
                <a:latin typeface="Times New Roman"/>
                <a:cs typeface="Times New Roman"/>
              </a:rPr>
              <a:t> </a:t>
            </a:r>
            <a:r>
              <a:rPr lang="en-US" sz="2200" spc="-15" dirty="0">
                <a:latin typeface="Arial"/>
                <a:cs typeface="Arial"/>
              </a:rPr>
              <a:t>s</a:t>
            </a:r>
            <a:r>
              <a:rPr lang="en-US" sz="2200" spc="-10" dirty="0">
                <a:latin typeface="Arial"/>
                <a:cs typeface="Arial"/>
              </a:rPr>
              <a:t>c</a:t>
            </a:r>
            <a:r>
              <a:rPr lang="en-US" sz="2200" spc="-20" dirty="0">
                <a:latin typeface="Arial"/>
                <a:cs typeface="Arial"/>
              </a:rPr>
              <a:t>a</a:t>
            </a:r>
            <a:r>
              <a:rPr lang="en-US" sz="2200" spc="-5" dirty="0">
                <a:latin typeface="Arial"/>
                <a:cs typeface="Arial"/>
              </a:rPr>
              <a:t>l</a:t>
            </a:r>
            <a:r>
              <a:rPr lang="en-US" sz="2200" spc="-15" dirty="0">
                <a:latin typeface="Arial"/>
                <a:cs typeface="Arial"/>
              </a:rPr>
              <a:t>abilit</a:t>
            </a:r>
            <a:r>
              <a:rPr lang="en-US" sz="2200" spc="-175" dirty="0">
                <a:latin typeface="Arial"/>
                <a:cs typeface="Arial"/>
              </a:rPr>
              <a:t>y</a:t>
            </a:r>
            <a:r>
              <a:rPr lang="en-US" sz="2200" spc="-10" dirty="0">
                <a:latin typeface="Arial"/>
                <a:cs typeface="Arial"/>
              </a:rPr>
              <a:t>,</a:t>
            </a:r>
            <a:r>
              <a:rPr lang="en-US" sz="2200" spc="-10" dirty="0">
                <a:latin typeface="Times New Roman"/>
                <a:cs typeface="Times New Roman"/>
              </a:rPr>
              <a:t> </a:t>
            </a:r>
            <a:r>
              <a:rPr lang="en-US" sz="2200" spc="-15" dirty="0">
                <a:latin typeface="Arial"/>
                <a:cs typeface="Arial"/>
              </a:rPr>
              <a:t>res</a:t>
            </a:r>
            <a:r>
              <a:rPr lang="en-US" sz="2200" dirty="0">
                <a:latin typeface="Arial"/>
                <a:cs typeface="Arial"/>
              </a:rPr>
              <a:t>i</a:t>
            </a:r>
            <a:r>
              <a:rPr lang="en-US" sz="2200" spc="-5" dirty="0">
                <a:latin typeface="Arial"/>
                <a:cs typeface="Arial"/>
              </a:rPr>
              <a:t>l</a:t>
            </a:r>
            <a:r>
              <a:rPr lang="en-US" sz="2200" spc="5" dirty="0">
                <a:latin typeface="Arial"/>
                <a:cs typeface="Arial"/>
              </a:rPr>
              <a:t>i</a:t>
            </a:r>
            <a:r>
              <a:rPr lang="en-US" sz="2200" spc="-20" dirty="0">
                <a:latin typeface="Arial"/>
                <a:cs typeface="Arial"/>
              </a:rPr>
              <a:t>en</a:t>
            </a:r>
            <a:r>
              <a:rPr lang="en-US" sz="2200" spc="-10" dirty="0">
                <a:latin typeface="Arial"/>
                <a:cs typeface="Arial"/>
              </a:rPr>
              <a:t>c</a:t>
            </a:r>
            <a:r>
              <a:rPr lang="en-US" sz="2200" spc="-20" dirty="0">
                <a:latin typeface="Arial"/>
                <a:cs typeface="Arial"/>
              </a:rPr>
              <a:t>e</a:t>
            </a:r>
            <a:r>
              <a:rPr lang="en-US" sz="2200" spc="-10" dirty="0">
                <a:latin typeface="Arial"/>
                <a:cs typeface="Arial"/>
              </a:rPr>
              <a:t>,</a:t>
            </a:r>
            <a:r>
              <a:rPr lang="en-US" sz="2200" dirty="0">
                <a:latin typeface="Times New Roman"/>
                <a:cs typeface="Times New Roman"/>
              </a:rPr>
              <a:t>  </a:t>
            </a:r>
            <a:r>
              <a:rPr lang="en-US" sz="2200" spc="-204" dirty="0">
                <a:latin typeface="Times New Roman"/>
                <a:cs typeface="Times New Roman"/>
              </a:rPr>
              <a:t> </a:t>
            </a:r>
            <a:r>
              <a:rPr lang="en-US" sz="2200" spc="-15" dirty="0">
                <a:latin typeface="Arial"/>
                <a:cs typeface="Arial"/>
              </a:rPr>
              <a:t>and</a:t>
            </a:r>
            <a:r>
              <a:rPr lang="en-US" sz="2200" dirty="0">
                <a:latin typeface="Times New Roman"/>
                <a:cs typeface="Times New Roman"/>
              </a:rPr>
              <a:t>  </a:t>
            </a:r>
            <a:r>
              <a:rPr lang="en-US" sz="2200" spc="-195" dirty="0">
                <a:latin typeface="Times New Roman"/>
                <a:cs typeface="Times New Roman"/>
              </a:rPr>
              <a:t> </a:t>
            </a:r>
            <a:r>
              <a:rPr lang="en-US" sz="2200" spc="-15" dirty="0">
                <a:latin typeface="Arial"/>
                <a:cs typeface="Arial"/>
              </a:rPr>
              <a:t>availa</a:t>
            </a:r>
            <a:r>
              <a:rPr lang="en-US" sz="2200" dirty="0">
                <a:latin typeface="Arial"/>
                <a:cs typeface="Arial"/>
              </a:rPr>
              <a:t>b</a:t>
            </a:r>
            <a:r>
              <a:rPr lang="en-US" sz="2200" spc="-5" dirty="0">
                <a:latin typeface="Arial"/>
                <a:cs typeface="Arial"/>
              </a:rPr>
              <a:t>i</a:t>
            </a:r>
            <a:r>
              <a:rPr lang="en-US" sz="2200" spc="5" dirty="0">
                <a:latin typeface="Arial"/>
                <a:cs typeface="Arial"/>
              </a:rPr>
              <a:t>l</a:t>
            </a:r>
            <a:r>
              <a:rPr lang="en-US" sz="2200" spc="-15" dirty="0">
                <a:latin typeface="Arial"/>
                <a:cs typeface="Arial"/>
              </a:rPr>
              <a:t>ity</a:t>
            </a:r>
            <a:r>
              <a:rPr lang="en-US" sz="2200" dirty="0">
                <a:latin typeface="Times New Roman"/>
                <a:cs typeface="Times New Roman"/>
              </a:rPr>
              <a:t>  </a:t>
            </a:r>
            <a:r>
              <a:rPr lang="en-US" sz="2200" spc="-200" dirty="0">
                <a:latin typeface="Times New Roman"/>
                <a:cs typeface="Times New Roman"/>
              </a:rPr>
              <a:t> </a:t>
            </a:r>
            <a:r>
              <a:rPr lang="en-US" sz="2200" spc="-15" dirty="0">
                <a:latin typeface="Arial"/>
                <a:cs typeface="Arial"/>
              </a:rPr>
              <a:t>ch</a:t>
            </a:r>
            <a:r>
              <a:rPr lang="en-US" sz="2200" spc="-10" dirty="0">
                <a:latin typeface="Arial"/>
                <a:cs typeface="Arial"/>
              </a:rPr>
              <a:t>aract</a:t>
            </a:r>
            <a:r>
              <a:rPr lang="en-US" sz="2200" spc="-15" dirty="0">
                <a:latin typeface="Arial"/>
                <a:cs typeface="Arial"/>
              </a:rPr>
              <a:t>eri</a:t>
            </a:r>
            <a:r>
              <a:rPr lang="en-US" sz="2200" spc="-10" dirty="0">
                <a:latin typeface="Arial"/>
                <a:cs typeface="Arial"/>
              </a:rPr>
              <a:t>stic</a:t>
            </a:r>
            <a:r>
              <a:rPr lang="en-US" sz="2200" dirty="0">
                <a:latin typeface="Arial"/>
                <a:cs typeface="Arial"/>
              </a:rPr>
              <a:t>s</a:t>
            </a:r>
            <a:r>
              <a:rPr lang="en-US" sz="2200" spc="-10" dirty="0">
                <a:latin typeface="Arial"/>
                <a:cs typeface="Arial"/>
              </a:rPr>
              <a:t>.</a:t>
            </a:r>
            <a:r>
              <a:rPr lang="en-US" sz="2200" dirty="0">
                <a:latin typeface="Times New Roman"/>
                <a:cs typeface="Times New Roman"/>
              </a:rPr>
              <a:t>  </a:t>
            </a:r>
            <a:r>
              <a:rPr lang="en-US" sz="2200" spc="-200" dirty="0">
                <a:latin typeface="Times New Roman"/>
                <a:cs typeface="Times New Roman"/>
              </a:rPr>
              <a:t> </a:t>
            </a:r>
            <a:r>
              <a:rPr lang="en-US" sz="2200" spc="-15" dirty="0">
                <a:latin typeface="Arial"/>
                <a:cs typeface="Arial"/>
              </a:rPr>
              <a:t>Instead</a:t>
            </a:r>
            <a:r>
              <a:rPr lang="en-US" sz="2200" dirty="0">
                <a:latin typeface="Times New Roman"/>
                <a:cs typeface="Times New Roman"/>
              </a:rPr>
              <a:t>  </a:t>
            </a:r>
            <a:r>
              <a:rPr lang="en-US" sz="2200" spc="-200" dirty="0">
                <a:latin typeface="Times New Roman"/>
                <a:cs typeface="Times New Roman"/>
              </a:rPr>
              <a:t> </a:t>
            </a:r>
            <a:r>
              <a:rPr lang="en-US" sz="2200" spc="-10" dirty="0">
                <a:latin typeface="Arial"/>
                <a:cs typeface="Arial"/>
              </a:rPr>
              <a:t>of</a:t>
            </a:r>
            <a:r>
              <a:rPr lang="en-US" sz="2200" dirty="0">
                <a:latin typeface="Times New Roman"/>
                <a:cs typeface="Times New Roman"/>
              </a:rPr>
              <a:t>  </a:t>
            </a:r>
            <a:r>
              <a:rPr lang="en-US" sz="2200" spc="-200" dirty="0">
                <a:latin typeface="Times New Roman"/>
                <a:cs typeface="Times New Roman"/>
              </a:rPr>
              <a:t> </a:t>
            </a:r>
            <a:r>
              <a:rPr lang="en-US" sz="2200" spc="-15" dirty="0">
                <a:latin typeface="Arial"/>
                <a:cs typeface="Arial"/>
              </a:rPr>
              <a:t>jo</a:t>
            </a:r>
            <a:r>
              <a:rPr lang="en-US" sz="2200" dirty="0">
                <a:latin typeface="Arial"/>
                <a:cs typeface="Arial"/>
              </a:rPr>
              <a:t>i</a:t>
            </a:r>
            <a:r>
              <a:rPr lang="en-US" sz="2200" spc="-15" dirty="0">
                <a:latin typeface="Arial"/>
                <a:cs typeface="Arial"/>
              </a:rPr>
              <a:t>ning</a:t>
            </a:r>
            <a:r>
              <a:rPr lang="en-US" sz="2200" dirty="0">
                <a:latin typeface="Times New Roman"/>
                <a:cs typeface="Times New Roman"/>
              </a:rPr>
              <a:t>  </a:t>
            </a:r>
            <a:r>
              <a:rPr lang="en-US" sz="2200" spc="-195" dirty="0">
                <a:latin typeface="Times New Roman"/>
                <a:cs typeface="Times New Roman"/>
              </a:rPr>
              <a:t> </a:t>
            </a:r>
            <a:r>
              <a:rPr lang="en-US" sz="2200" spc="-10" dirty="0">
                <a:latin typeface="Arial"/>
                <a:cs typeface="Arial"/>
              </a:rPr>
              <a:t>tabl</a:t>
            </a:r>
            <a:r>
              <a:rPr lang="en-US" sz="2200" spc="-20" dirty="0">
                <a:latin typeface="Arial"/>
                <a:cs typeface="Arial"/>
              </a:rPr>
              <a:t>e</a:t>
            </a:r>
            <a:r>
              <a:rPr lang="en-US" sz="2200" spc="-15" dirty="0">
                <a:latin typeface="Arial"/>
                <a:cs typeface="Arial"/>
              </a:rPr>
              <a:t>s</a:t>
            </a:r>
            <a:r>
              <a:rPr lang="en-US" sz="2200" dirty="0">
                <a:latin typeface="Times New Roman"/>
                <a:cs typeface="Times New Roman"/>
              </a:rPr>
              <a:t>  </a:t>
            </a:r>
            <a:r>
              <a:rPr lang="en-US" sz="2200" spc="-190" dirty="0">
                <a:latin typeface="Times New Roman"/>
                <a:cs typeface="Times New Roman"/>
              </a:rPr>
              <a:t> </a:t>
            </a:r>
            <a:r>
              <a:rPr lang="en-US" sz="2200" spc="-10" dirty="0">
                <a:latin typeface="Arial"/>
                <a:cs typeface="Arial"/>
              </a:rPr>
              <a:t>of</a:t>
            </a:r>
            <a:r>
              <a:rPr lang="en-US" sz="2200" spc="-10" dirty="0">
                <a:latin typeface="Times New Roman"/>
                <a:cs typeface="Times New Roman"/>
              </a:rPr>
              <a:t> </a:t>
            </a:r>
            <a:r>
              <a:rPr lang="en-US" sz="2200" spc="-20" dirty="0">
                <a:latin typeface="Arial"/>
                <a:cs typeface="Arial"/>
              </a:rPr>
              <a:t>no</a:t>
            </a:r>
            <a:r>
              <a:rPr lang="en-US" sz="2200" spc="0" dirty="0">
                <a:latin typeface="Arial"/>
                <a:cs typeface="Arial"/>
              </a:rPr>
              <a:t>r</a:t>
            </a:r>
            <a:r>
              <a:rPr lang="en-US" sz="2200" spc="-15" dirty="0">
                <a:latin typeface="Arial"/>
                <a:cs typeface="Arial"/>
              </a:rPr>
              <a:t>maliz</a:t>
            </a:r>
            <a:r>
              <a:rPr lang="en-US" sz="2200" spc="-10" dirty="0">
                <a:latin typeface="Arial"/>
                <a:cs typeface="Arial"/>
              </a:rPr>
              <a:t>e</a:t>
            </a:r>
            <a:r>
              <a:rPr lang="en-US" sz="2200" spc="-15" dirty="0">
                <a:latin typeface="Arial"/>
                <a:cs typeface="Arial"/>
              </a:rPr>
              <a:t>d</a:t>
            </a:r>
            <a:r>
              <a:rPr lang="en-US" sz="2200" spc="105" dirty="0">
                <a:latin typeface="Times New Roman"/>
                <a:cs typeface="Times New Roman"/>
              </a:rPr>
              <a:t> </a:t>
            </a:r>
            <a:r>
              <a:rPr lang="en-US" sz="2200" spc="-20" dirty="0">
                <a:latin typeface="Arial"/>
                <a:cs typeface="Arial"/>
              </a:rPr>
              <a:t>da</a:t>
            </a:r>
            <a:r>
              <a:rPr lang="en-US" sz="2200" spc="-10" dirty="0">
                <a:latin typeface="Arial"/>
                <a:cs typeface="Arial"/>
              </a:rPr>
              <a:t>t</a:t>
            </a:r>
            <a:r>
              <a:rPr lang="en-US" sz="2200" spc="-20" dirty="0">
                <a:latin typeface="Arial"/>
                <a:cs typeface="Arial"/>
              </a:rPr>
              <a:t>a</a:t>
            </a:r>
            <a:r>
              <a:rPr lang="en-US" sz="2200" spc="-10" dirty="0">
                <a:latin typeface="Arial"/>
                <a:cs typeface="Arial"/>
              </a:rPr>
              <a:t>,</a:t>
            </a:r>
            <a:r>
              <a:rPr lang="en-US" sz="2200" spc="105" dirty="0">
                <a:latin typeface="Times New Roman"/>
                <a:cs typeface="Times New Roman"/>
              </a:rPr>
              <a:t> </a:t>
            </a:r>
            <a:r>
              <a:rPr lang="en-US" sz="2200" spc="-20" dirty="0">
                <a:latin typeface="Arial"/>
                <a:cs typeface="Arial"/>
              </a:rPr>
              <a:t>NoS</a:t>
            </a:r>
            <a:r>
              <a:rPr lang="en-US" sz="2200" spc="-15" dirty="0">
                <a:latin typeface="Arial"/>
                <a:cs typeface="Arial"/>
              </a:rPr>
              <a:t>QL</a:t>
            </a:r>
            <a:r>
              <a:rPr lang="en-US" sz="2200" spc="15" dirty="0">
                <a:latin typeface="Times New Roman"/>
                <a:cs typeface="Times New Roman"/>
              </a:rPr>
              <a:t> </a:t>
            </a:r>
            <a:r>
              <a:rPr lang="en-US" sz="2200" spc="-10" dirty="0">
                <a:latin typeface="Arial"/>
                <a:cs typeface="Arial"/>
              </a:rPr>
              <a:t>st</a:t>
            </a:r>
            <a:r>
              <a:rPr lang="en-US" sz="2200" spc="-15" dirty="0">
                <a:latin typeface="Arial"/>
                <a:cs typeface="Arial"/>
              </a:rPr>
              <a:t>ores</a:t>
            </a:r>
            <a:r>
              <a:rPr lang="en-US" sz="2200" spc="105" dirty="0">
                <a:latin typeface="Times New Roman"/>
                <a:cs typeface="Times New Roman"/>
              </a:rPr>
              <a:t> </a:t>
            </a:r>
            <a:r>
              <a:rPr lang="en-US" sz="2200" spc="-20" dirty="0">
                <a:latin typeface="Arial"/>
                <a:cs typeface="Arial"/>
              </a:rPr>
              <a:t>un</a:t>
            </a:r>
            <a:r>
              <a:rPr lang="en-US" sz="2200" spc="-10" dirty="0">
                <a:latin typeface="Arial"/>
                <a:cs typeface="Arial"/>
              </a:rPr>
              <a:t>structure</a:t>
            </a:r>
            <a:r>
              <a:rPr lang="en-US" sz="2200" spc="-15" dirty="0">
                <a:latin typeface="Arial"/>
                <a:cs typeface="Arial"/>
              </a:rPr>
              <a:t>d</a:t>
            </a:r>
            <a:r>
              <a:rPr lang="en-US" sz="2200" spc="110" dirty="0">
                <a:latin typeface="Times New Roman"/>
                <a:cs typeface="Times New Roman"/>
              </a:rPr>
              <a:t> </a:t>
            </a:r>
            <a:r>
              <a:rPr lang="en-US" sz="2200" spc="-5" dirty="0">
                <a:latin typeface="Arial"/>
                <a:cs typeface="Arial"/>
              </a:rPr>
              <a:t>o</a:t>
            </a:r>
            <a:r>
              <a:rPr lang="en-US" sz="2200" spc="-10" dirty="0">
                <a:latin typeface="Arial"/>
                <a:cs typeface="Arial"/>
              </a:rPr>
              <a:t>r</a:t>
            </a:r>
            <a:r>
              <a:rPr lang="en-US" sz="2200" spc="110" dirty="0">
                <a:latin typeface="Times New Roman"/>
                <a:cs typeface="Times New Roman"/>
              </a:rPr>
              <a:t> </a:t>
            </a:r>
            <a:r>
              <a:rPr lang="en-US" sz="2200" spc="-15" dirty="0">
                <a:latin typeface="Arial"/>
                <a:cs typeface="Arial"/>
              </a:rPr>
              <a:t>s</a:t>
            </a:r>
            <a:r>
              <a:rPr lang="en-US" sz="2200" spc="-10" dirty="0">
                <a:latin typeface="Arial"/>
                <a:cs typeface="Arial"/>
              </a:rPr>
              <a:t>emi-struct</a:t>
            </a:r>
            <a:r>
              <a:rPr lang="en-US" sz="2200" dirty="0">
                <a:latin typeface="Arial"/>
                <a:cs typeface="Arial"/>
              </a:rPr>
              <a:t>u</a:t>
            </a:r>
            <a:r>
              <a:rPr lang="en-US" sz="2200" spc="-15" dirty="0">
                <a:latin typeface="Arial"/>
                <a:cs typeface="Arial"/>
              </a:rPr>
              <a:t>red</a:t>
            </a:r>
            <a:r>
              <a:rPr lang="en-US" sz="2200" spc="110" dirty="0">
                <a:latin typeface="Times New Roman"/>
                <a:cs typeface="Times New Roman"/>
              </a:rPr>
              <a:t> </a:t>
            </a:r>
            <a:r>
              <a:rPr lang="en-US" sz="2200" spc="-20" dirty="0">
                <a:latin typeface="Arial"/>
                <a:cs typeface="Arial"/>
              </a:rPr>
              <a:t>da</a:t>
            </a:r>
            <a:r>
              <a:rPr lang="en-US" sz="2200" spc="-10" dirty="0">
                <a:latin typeface="Arial"/>
                <a:cs typeface="Arial"/>
              </a:rPr>
              <a:t>t</a:t>
            </a:r>
            <a:r>
              <a:rPr lang="en-US" sz="2200" spc="-20" dirty="0">
                <a:latin typeface="Arial"/>
                <a:cs typeface="Arial"/>
              </a:rPr>
              <a:t>a</a:t>
            </a:r>
            <a:r>
              <a:rPr lang="en-US" sz="2200" spc="-10" dirty="0">
                <a:latin typeface="Arial"/>
                <a:cs typeface="Arial"/>
              </a:rPr>
              <a:t>,</a:t>
            </a:r>
            <a:r>
              <a:rPr lang="en-US" sz="2200" spc="105" dirty="0">
                <a:latin typeface="Times New Roman"/>
                <a:cs typeface="Times New Roman"/>
              </a:rPr>
              <a:t> </a:t>
            </a:r>
            <a:r>
              <a:rPr lang="en-US" sz="2200" spc="-15" dirty="0">
                <a:latin typeface="Arial"/>
                <a:cs typeface="Arial"/>
              </a:rPr>
              <a:t>of</a:t>
            </a:r>
            <a:r>
              <a:rPr lang="en-US" sz="2200" spc="0" dirty="0">
                <a:latin typeface="Arial"/>
                <a:cs typeface="Arial"/>
              </a:rPr>
              <a:t>t</a:t>
            </a:r>
            <a:r>
              <a:rPr lang="en-US" sz="2200" spc="-20" dirty="0">
                <a:latin typeface="Arial"/>
                <a:cs typeface="Arial"/>
              </a:rPr>
              <a:t>en</a:t>
            </a:r>
            <a:r>
              <a:rPr lang="en-US" sz="2200" spc="-15" dirty="0">
                <a:latin typeface="Times New Roman"/>
                <a:cs typeface="Times New Roman"/>
              </a:rPr>
              <a:t> </a:t>
            </a:r>
            <a:r>
              <a:rPr lang="en-US" sz="2200" spc="-10" dirty="0">
                <a:latin typeface="Arial"/>
                <a:cs typeface="Arial"/>
              </a:rPr>
              <a:t>in</a:t>
            </a:r>
            <a:r>
              <a:rPr lang="en-US" sz="2200" dirty="0">
                <a:latin typeface="Times New Roman"/>
                <a:cs typeface="Times New Roman"/>
              </a:rPr>
              <a:t> </a:t>
            </a:r>
            <a:r>
              <a:rPr lang="en-US" sz="2200" spc="-270" dirty="0">
                <a:latin typeface="Times New Roman"/>
                <a:cs typeface="Times New Roman"/>
              </a:rPr>
              <a:t> </a:t>
            </a:r>
            <a:r>
              <a:rPr lang="en-US" sz="2200" spc="-15" dirty="0">
                <a:latin typeface="Arial"/>
                <a:cs typeface="Arial"/>
              </a:rPr>
              <a:t>k</a:t>
            </a:r>
            <a:r>
              <a:rPr lang="en-US" sz="2200" spc="-10" dirty="0">
                <a:latin typeface="Arial"/>
                <a:cs typeface="Arial"/>
              </a:rPr>
              <a:t>e</a:t>
            </a:r>
            <a:r>
              <a:rPr lang="en-US" sz="2200" spc="-20" dirty="0">
                <a:latin typeface="Arial"/>
                <a:cs typeface="Arial"/>
              </a:rPr>
              <a:t>y</a:t>
            </a:r>
            <a:r>
              <a:rPr lang="en-US" sz="2200" dirty="0">
                <a:latin typeface="Arial"/>
                <a:cs typeface="Arial"/>
              </a:rPr>
              <a:t>-</a:t>
            </a:r>
            <a:r>
              <a:rPr lang="en-US" sz="2200" spc="-15" dirty="0">
                <a:latin typeface="Arial"/>
                <a:cs typeface="Arial"/>
              </a:rPr>
              <a:t>value</a:t>
            </a:r>
            <a:r>
              <a:rPr lang="en-US" sz="2200" dirty="0">
                <a:latin typeface="Times New Roman"/>
                <a:cs typeface="Times New Roman"/>
              </a:rPr>
              <a:t> </a:t>
            </a:r>
            <a:r>
              <a:rPr lang="en-US" sz="2200" spc="-254" dirty="0">
                <a:latin typeface="Times New Roman"/>
                <a:cs typeface="Times New Roman"/>
              </a:rPr>
              <a:t> </a:t>
            </a:r>
            <a:r>
              <a:rPr lang="en-US" sz="2200" spc="-20" dirty="0">
                <a:latin typeface="Arial"/>
                <a:cs typeface="Arial"/>
              </a:rPr>
              <a:t>pa</a:t>
            </a:r>
            <a:r>
              <a:rPr lang="en-US" sz="2200" dirty="0">
                <a:latin typeface="Arial"/>
                <a:cs typeface="Arial"/>
              </a:rPr>
              <a:t>i</a:t>
            </a:r>
            <a:r>
              <a:rPr lang="en-US" sz="2200" spc="-10" dirty="0">
                <a:latin typeface="Arial"/>
                <a:cs typeface="Arial"/>
              </a:rPr>
              <a:t>rs</a:t>
            </a:r>
            <a:r>
              <a:rPr lang="en-US" sz="2200" dirty="0">
                <a:latin typeface="Times New Roman"/>
                <a:cs typeface="Times New Roman"/>
              </a:rPr>
              <a:t> </a:t>
            </a:r>
            <a:r>
              <a:rPr lang="en-US" sz="2200" spc="-265" dirty="0">
                <a:latin typeface="Times New Roman"/>
                <a:cs typeface="Times New Roman"/>
              </a:rPr>
              <a:t> </a:t>
            </a:r>
            <a:r>
              <a:rPr lang="en-US" sz="2200" spc="-10" dirty="0">
                <a:latin typeface="Arial"/>
                <a:cs typeface="Arial"/>
              </a:rPr>
              <a:t>or</a:t>
            </a:r>
            <a:r>
              <a:rPr lang="en-US" sz="2200" dirty="0">
                <a:latin typeface="Times New Roman"/>
                <a:cs typeface="Times New Roman"/>
              </a:rPr>
              <a:t> </a:t>
            </a:r>
            <a:r>
              <a:rPr lang="en-US" sz="2200" spc="-260" dirty="0">
                <a:latin typeface="Times New Roman"/>
                <a:cs typeface="Times New Roman"/>
              </a:rPr>
              <a:t> </a:t>
            </a:r>
            <a:r>
              <a:rPr lang="en-US" sz="2200" spc="-15" dirty="0">
                <a:latin typeface="Arial"/>
                <a:cs typeface="Arial"/>
              </a:rPr>
              <a:t>JSON</a:t>
            </a:r>
            <a:r>
              <a:rPr lang="en-US" sz="2200" dirty="0">
                <a:latin typeface="Times New Roman"/>
                <a:cs typeface="Times New Roman"/>
              </a:rPr>
              <a:t> </a:t>
            </a:r>
            <a:r>
              <a:rPr lang="en-US" sz="2200" spc="-265" dirty="0">
                <a:latin typeface="Times New Roman"/>
                <a:cs typeface="Times New Roman"/>
              </a:rPr>
              <a:t> </a:t>
            </a:r>
            <a:r>
              <a:rPr lang="en-US" sz="2200" spc="-20" dirty="0">
                <a:latin typeface="Arial"/>
                <a:cs typeface="Arial"/>
              </a:rPr>
              <a:t>do</a:t>
            </a:r>
            <a:r>
              <a:rPr lang="en-US" sz="2200" spc="-10" dirty="0">
                <a:latin typeface="Arial"/>
                <a:cs typeface="Arial"/>
              </a:rPr>
              <a:t>c</a:t>
            </a:r>
            <a:r>
              <a:rPr lang="en-US" sz="2200" spc="-5" dirty="0">
                <a:latin typeface="Arial"/>
                <a:cs typeface="Arial"/>
              </a:rPr>
              <a:t>u</a:t>
            </a:r>
            <a:r>
              <a:rPr lang="en-US" sz="2200" spc="-20" dirty="0">
                <a:latin typeface="Arial"/>
                <a:cs typeface="Arial"/>
              </a:rPr>
              <a:t>m</a:t>
            </a:r>
            <a:r>
              <a:rPr lang="en-US" sz="2200" spc="-10" dirty="0">
                <a:latin typeface="Arial"/>
                <a:cs typeface="Arial"/>
              </a:rPr>
              <a:t>e</a:t>
            </a:r>
            <a:r>
              <a:rPr lang="en-US" sz="2200" spc="-15" dirty="0">
                <a:latin typeface="Arial"/>
                <a:cs typeface="Arial"/>
              </a:rPr>
              <a:t>nt</a:t>
            </a:r>
            <a:r>
              <a:rPr lang="en-US" sz="2200" spc="0" dirty="0">
                <a:latin typeface="Arial"/>
                <a:cs typeface="Arial"/>
              </a:rPr>
              <a:t>s</a:t>
            </a:r>
            <a:r>
              <a:rPr lang="en-US" sz="2200" spc="-10" dirty="0">
                <a:latin typeface="Arial"/>
                <a:cs typeface="Arial"/>
              </a:rPr>
              <a:t>.</a:t>
            </a:r>
            <a:r>
              <a:rPr lang="en-US" sz="2200" dirty="0">
                <a:latin typeface="Times New Roman"/>
                <a:cs typeface="Times New Roman"/>
              </a:rPr>
              <a:t> </a:t>
            </a:r>
            <a:r>
              <a:rPr lang="en-US" sz="2200" spc="-270" dirty="0">
                <a:latin typeface="Times New Roman"/>
                <a:cs typeface="Times New Roman"/>
              </a:rPr>
              <a:t> </a:t>
            </a:r>
            <a:r>
              <a:rPr lang="en-US" sz="2200" spc="-25" dirty="0">
                <a:latin typeface="Arial"/>
                <a:cs typeface="Arial"/>
              </a:rPr>
              <a:t>N</a:t>
            </a:r>
            <a:r>
              <a:rPr lang="en-US" sz="2200" spc="-10" dirty="0">
                <a:latin typeface="Arial"/>
                <a:cs typeface="Arial"/>
              </a:rPr>
              <a:t>o-S</a:t>
            </a:r>
            <a:r>
              <a:rPr lang="en-US" sz="2200" spc="-15" dirty="0">
                <a:latin typeface="Arial"/>
                <a:cs typeface="Arial"/>
              </a:rPr>
              <a:t>QL</a:t>
            </a:r>
            <a:r>
              <a:rPr lang="en-US" sz="2200" spc="204" dirty="0">
                <a:latin typeface="Times New Roman"/>
                <a:cs typeface="Times New Roman"/>
              </a:rPr>
              <a:t> </a:t>
            </a:r>
            <a:r>
              <a:rPr lang="en-US" sz="2200" spc="-20" dirty="0">
                <a:latin typeface="Arial"/>
                <a:cs typeface="Arial"/>
              </a:rPr>
              <a:t>da</a:t>
            </a:r>
            <a:r>
              <a:rPr lang="en-US" sz="2200" spc="-10" dirty="0">
                <a:latin typeface="Arial"/>
                <a:cs typeface="Arial"/>
              </a:rPr>
              <a:t>t</a:t>
            </a:r>
            <a:r>
              <a:rPr lang="en-US" sz="2200" spc="-20" dirty="0">
                <a:latin typeface="Arial"/>
                <a:cs typeface="Arial"/>
              </a:rPr>
              <a:t>ab</a:t>
            </a:r>
            <a:r>
              <a:rPr lang="en-US" sz="2200" spc="-10" dirty="0">
                <a:latin typeface="Arial"/>
                <a:cs typeface="Arial"/>
              </a:rPr>
              <a:t>a</a:t>
            </a:r>
            <a:r>
              <a:rPr lang="en-US" sz="2200" spc="-15" dirty="0">
                <a:latin typeface="Arial"/>
                <a:cs typeface="Arial"/>
              </a:rPr>
              <a:t>s</a:t>
            </a:r>
            <a:r>
              <a:rPr lang="en-US" sz="2200" spc="-10" dirty="0">
                <a:latin typeface="Arial"/>
                <a:cs typeface="Arial"/>
              </a:rPr>
              <a:t>e</a:t>
            </a:r>
            <a:r>
              <a:rPr lang="en-US" sz="2200" spc="-15" dirty="0">
                <a:latin typeface="Arial"/>
                <a:cs typeface="Arial"/>
              </a:rPr>
              <a:t>s</a:t>
            </a:r>
            <a:r>
              <a:rPr lang="en-US" sz="2200" dirty="0">
                <a:latin typeface="Times New Roman"/>
                <a:cs typeface="Times New Roman"/>
              </a:rPr>
              <a:t> </a:t>
            </a:r>
            <a:r>
              <a:rPr lang="en-US" sz="2200" spc="-245" dirty="0">
                <a:latin typeface="Times New Roman"/>
                <a:cs typeface="Times New Roman"/>
              </a:rPr>
              <a:t> </a:t>
            </a:r>
            <a:r>
              <a:rPr lang="en-US" sz="2200" spc="-10" dirty="0">
                <a:latin typeface="Arial"/>
                <a:cs typeface="Arial"/>
              </a:rPr>
              <a:t>typic</a:t>
            </a:r>
            <a:r>
              <a:rPr lang="en-US" sz="2200" spc="-20" dirty="0">
                <a:latin typeface="Arial"/>
                <a:cs typeface="Arial"/>
              </a:rPr>
              <a:t>a</a:t>
            </a:r>
            <a:r>
              <a:rPr lang="en-US" sz="2200" spc="-5" dirty="0">
                <a:latin typeface="Arial"/>
                <a:cs typeface="Arial"/>
              </a:rPr>
              <a:t>l</a:t>
            </a:r>
            <a:r>
              <a:rPr lang="en-US" sz="2200" spc="-10" dirty="0">
                <a:latin typeface="Arial"/>
                <a:cs typeface="Arial"/>
              </a:rPr>
              <a:t>l</a:t>
            </a:r>
            <a:r>
              <a:rPr lang="en-US" sz="2200" spc="-15" dirty="0">
                <a:latin typeface="Arial"/>
                <a:cs typeface="Arial"/>
              </a:rPr>
              <a:t>y</a:t>
            </a:r>
            <a:r>
              <a:rPr lang="en-US" sz="2200" dirty="0">
                <a:latin typeface="Times New Roman"/>
                <a:cs typeface="Times New Roman"/>
              </a:rPr>
              <a:t> </a:t>
            </a:r>
            <a:r>
              <a:rPr lang="en-US" sz="2200" spc="-270" dirty="0">
                <a:latin typeface="Times New Roman"/>
                <a:cs typeface="Times New Roman"/>
              </a:rPr>
              <a:t> </a:t>
            </a:r>
            <a:r>
              <a:rPr lang="en-US" sz="2200" spc="-20" dirty="0">
                <a:latin typeface="Arial"/>
                <a:cs typeface="Arial"/>
              </a:rPr>
              <a:t>d</a:t>
            </a:r>
            <a:r>
              <a:rPr lang="en-US" sz="2200" dirty="0">
                <a:latin typeface="Arial"/>
                <a:cs typeface="Arial"/>
              </a:rPr>
              <a:t>o</a:t>
            </a:r>
            <a:r>
              <a:rPr lang="en-US" sz="2200" spc="-15" dirty="0">
                <a:latin typeface="Arial"/>
                <a:cs typeface="Arial"/>
              </a:rPr>
              <a:t>n't</a:t>
            </a:r>
            <a:r>
              <a:rPr lang="en-US" sz="2200" spc="-15" dirty="0">
                <a:latin typeface="Times New Roman"/>
                <a:cs typeface="Times New Roman"/>
              </a:rPr>
              <a:t> </a:t>
            </a:r>
            <a:r>
              <a:rPr lang="en-US" sz="2200" spc="-15" dirty="0">
                <a:latin typeface="Arial"/>
                <a:cs typeface="Arial"/>
              </a:rPr>
              <a:t>provide</a:t>
            </a:r>
            <a:r>
              <a:rPr lang="en-US" sz="2200" spc="-45" dirty="0">
                <a:latin typeface="Times New Roman"/>
                <a:cs typeface="Times New Roman"/>
              </a:rPr>
              <a:t> </a:t>
            </a:r>
            <a:r>
              <a:rPr lang="en-US" sz="2200" spc="-15" dirty="0">
                <a:latin typeface="Arial"/>
                <a:cs typeface="Arial"/>
              </a:rPr>
              <a:t>ACID</a:t>
            </a:r>
            <a:r>
              <a:rPr lang="en-US" sz="2200" spc="65" dirty="0">
                <a:latin typeface="Times New Roman"/>
                <a:cs typeface="Times New Roman"/>
              </a:rPr>
              <a:t> </a:t>
            </a:r>
            <a:r>
              <a:rPr lang="en-US" sz="2200" spc="-20" dirty="0">
                <a:latin typeface="Arial"/>
                <a:cs typeface="Arial"/>
              </a:rPr>
              <a:t>guar</a:t>
            </a:r>
            <a:r>
              <a:rPr lang="en-US" sz="2200" spc="-15" dirty="0">
                <a:latin typeface="Arial"/>
                <a:cs typeface="Arial"/>
              </a:rPr>
              <a:t>a</a:t>
            </a:r>
            <a:r>
              <a:rPr lang="en-US" sz="2200" spc="-20" dirty="0">
                <a:latin typeface="Arial"/>
                <a:cs typeface="Arial"/>
              </a:rPr>
              <a:t>ntee</a:t>
            </a:r>
            <a:r>
              <a:rPr lang="en-US" sz="2200" spc="-15" dirty="0">
                <a:latin typeface="Arial"/>
                <a:cs typeface="Arial"/>
              </a:rPr>
              <a:t>s</a:t>
            </a:r>
            <a:r>
              <a:rPr lang="en-US" sz="2200" spc="75" dirty="0">
                <a:latin typeface="Times New Roman"/>
                <a:cs typeface="Times New Roman"/>
              </a:rPr>
              <a:t> </a:t>
            </a:r>
            <a:r>
              <a:rPr lang="en-US" sz="2200" spc="-20" dirty="0">
                <a:latin typeface="Arial"/>
                <a:cs typeface="Arial"/>
              </a:rPr>
              <a:t>beyon</a:t>
            </a:r>
            <a:r>
              <a:rPr lang="en-US" sz="2200" spc="-15" dirty="0">
                <a:latin typeface="Arial"/>
                <a:cs typeface="Arial"/>
              </a:rPr>
              <a:t>d</a:t>
            </a:r>
            <a:r>
              <a:rPr lang="en-US" sz="2200" spc="75" dirty="0">
                <a:latin typeface="Times New Roman"/>
                <a:cs typeface="Times New Roman"/>
              </a:rPr>
              <a:t> </a:t>
            </a:r>
            <a:r>
              <a:rPr lang="en-US" sz="2200" spc="-15" dirty="0">
                <a:latin typeface="Arial"/>
                <a:cs typeface="Arial"/>
              </a:rPr>
              <a:t>the</a:t>
            </a:r>
            <a:r>
              <a:rPr lang="en-US" sz="2200" spc="75" dirty="0">
                <a:latin typeface="Times New Roman"/>
                <a:cs typeface="Times New Roman"/>
              </a:rPr>
              <a:t> </a:t>
            </a:r>
            <a:r>
              <a:rPr lang="en-US" sz="2200" spc="-15" dirty="0">
                <a:latin typeface="Arial"/>
                <a:cs typeface="Arial"/>
              </a:rPr>
              <a:t>s</a:t>
            </a:r>
            <a:r>
              <a:rPr lang="en-US" sz="2200" spc="-10" dirty="0">
                <a:latin typeface="Arial"/>
                <a:cs typeface="Arial"/>
              </a:rPr>
              <a:t>c</a:t>
            </a:r>
            <a:r>
              <a:rPr lang="en-US" sz="2200" spc="-20" dirty="0">
                <a:latin typeface="Arial"/>
                <a:cs typeface="Arial"/>
              </a:rPr>
              <a:t>op</a:t>
            </a:r>
            <a:r>
              <a:rPr lang="en-US" sz="2200" spc="-15" dirty="0">
                <a:latin typeface="Arial"/>
                <a:cs typeface="Arial"/>
              </a:rPr>
              <a:t>e</a:t>
            </a:r>
            <a:r>
              <a:rPr lang="en-US" sz="2200" spc="55" dirty="0">
                <a:latin typeface="Times New Roman"/>
                <a:cs typeface="Times New Roman"/>
              </a:rPr>
              <a:t> </a:t>
            </a:r>
            <a:r>
              <a:rPr lang="en-US" sz="2200" spc="-10" dirty="0">
                <a:latin typeface="Arial"/>
                <a:cs typeface="Arial"/>
              </a:rPr>
              <a:t>of</a:t>
            </a:r>
            <a:r>
              <a:rPr lang="en-US" sz="2200" spc="75" dirty="0">
                <a:latin typeface="Times New Roman"/>
                <a:cs typeface="Times New Roman"/>
              </a:rPr>
              <a:t> </a:t>
            </a:r>
            <a:r>
              <a:rPr lang="en-US" sz="2200" spc="-15" dirty="0">
                <a:latin typeface="Arial"/>
                <a:cs typeface="Arial"/>
              </a:rPr>
              <a:t>a</a:t>
            </a:r>
            <a:r>
              <a:rPr lang="en-US" sz="2200" spc="60" dirty="0">
                <a:latin typeface="Times New Roman"/>
                <a:cs typeface="Times New Roman"/>
              </a:rPr>
              <a:t> </a:t>
            </a:r>
            <a:r>
              <a:rPr lang="en-US" sz="2200" spc="-15" dirty="0">
                <a:latin typeface="Arial"/>
                <a:cs typeface="Arial"/>
              </a:rPr>
              <a:t>s</a:t>
            </a:r>
            <a:r>
              <a:rPr lang="en-US" sz="2200" dirty="0">
                <a:latin typeface="Arial"/>
                <a:cs typeface="Arial"/>
              </a:rPr>
              <a:t>i</a:t>
            </a:r>
            <a:r>
              <a:rPr lang="en-US" sz="2200" spc="-20" dirty="0">
                <a:latin typeface="Arial"/>
                <a:cs typeface="Arial"/>
              </a:rPr>
              <a:t>ng</a:t>
            </a:r>
            <a:r>
              <a:rPr lang="en-US" sz="2200" spc="-10" dirty="0">
                <a:latin typeface="Arial"/>
                <a:cs typeface="Arial"/>
              </a:rPr>
              <a:t>le</a:t>
            </a:r>
            <a:r>
              <a:rPr lang="en-US" sz="2200" spc="55" dirty="0">
                <a:latin typeface="Times New Roman"/>
                <a:cs typeface="Times New Roman"/>
              </a:rPr>
              <a:t> </a:t>
            </a:r>
            <a:r>
              <a:rPr lang="en-US" sz="2200" spc="-20" dirty="0">
                <a:latin typeface="Arial"/>
                <a:cs typeface="Arial"/>
              </a:rPr>
              <a:t>data</a:t>
            </a:r>
            <a:r>
              <a:rPr lang="en-US" sz="2200" spc="-15" dirty="0">
                <a:latin typeface="Arial"/>
                <a:cs typeface="Arial"/>
              </a:rPr>
              <a:t>b</a:t>
            </a:r>
            <a:r>
              <a:rPr lang="en-US" sz="2200" spc="-20" dirty="0">
                <a:latin typeface="Arial"/>
                <a:cs typeface="Arial"/>
              </a:rPr>
              <a:t>as</a:t>
            </a:r>
            <a:r>
              <a:rPr lang="en-US" sz="2200" spc="-15" dirty="0">
                <a:latin typeface="Arial"/>
                <a:cs typeface="Arial"/>
              </a:rPr>
              <a:t>e</a:t>
            </a:r>
            <a:r>
              <a:rPr lang="en-US" sz="2200" spc="70" dirty="0">
                <a:latin typeface="Times New Roman"/>
                <a:cs typeface="Times New Roman"/>
              </a:rPr>
              <a:t> </a:t>
            </a:r>
            <a:r>
              <a:rPr lang="en-US" sz="2200" spc="-15" dirty="0">
                <a:latin typeface="Arial"/>
                <a:cs typeface="Arial"/>
              </a:rPr>
              <a:t>part</a:t>
            </a:r>
            <a:r>
              <a:rPr lang="en-US" sz="2200" dirty="0">
                <a:latin typeface="Arial"/>
                <a:cs typeface="Arial"/>
              </a:rPr>
              <a:t>i</a:t>
            </a:r>
            <a:r>
              <a:rPr lang="en-US" sz="2200" spc="-10" dirty="0">
                <a:latin typeface="Arial"/>
                <a:cs typeface="Arial"/>
              </a:rPr>
              <a:t>tion.</a:t>
            </a:r>
            <a:endParaRPr lang="en-US" sz="2200" dirty="0">
              <a:latin typeface="Arial"/>
              <a:cs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663428" y="6539483"/>
            <a:ext cx="1171955" cy="263650"/>
          </a:xfrm>
          <a:prstGeom prst="rect">
            <a:avLst/>
          </a:prstGeom>
          <a:blipFill>
            <a:blip r:embed="rId3" cstate="print"/>
            <a:stretch>
              <a:fillRect/>
            </a:stretch>
          </a:blipFill>
        </p:spPr>
        <p:txBody>
          <a:bodyPr wrap="square" lIns="0" tIns="0" rIns="0" bIns="0" rtlCol="0"/>
          <a:lstStyle/>
          <a:p>
            <a:endParaRPr/>
          </a:p>
        </p:txBody>
      </p:sp>
      <p:sp>
        <p:nvSpPr>
          <p:cNvPr id="3" name="object 3"/>
          <p:cNvSpPr/>
          <p:nvPr/>
        </p:nvSpPr>
        <p:spPr>
          <a:xfrm>
            <a:off x="252984" y="6364223"/>
            <a:ext cx="11610975" cy="0"/>
          </a:xfrm>
          <a:custGeom>
            <a:avLst/>
            <a:gdLst/>
            <a:ahLst/>
            <a:cxnLst/>
            <a:rect l="l" t="t" r="r" b="b"/>
            <a:pathLst>
              <a:path w="11610975">
                <a:moveTo>
                  <a:pt x="0" y="0"/>
                </a:moveTo>
                <a:lnTo>
                  <a:pt x="11610715" y="0"/>
                </a:lnTo>
              </a:path>
            </a:pathLst>
          </a:custGeom>
          <a:ln w="12700">
            <a:solidFill>
              <a:srgbClr val="000000"/>
            </a:solidFill>
          </a:ln>
        </p:spPr>
        <p:txBody>
          <a:bodyPr wrap="square" lIns="0" tIns="0" rIns="0" bIns="0" rtlCol="0"/>
          <a:lstStyle/>
          <a:p>
            <a:endParaRPr/>
          </a:p>
        </p:txBody>
      </p:sp>
      <p:sp>
        <p:nvSpPr>
          <p:cNvPr id="4" name="object 4"/>
          <p:cNvSpPr txBox="1"/>
          <p:nvPr/>
        </p:nvSpPr>
        <p:spPr>
          <a:xfrm>
            <a:off x="4420171" y="137160"/>
            <a:ext cx="3276600" cy="551433"/>
          </a:xfrm>
          <a:prstGeom prst="rect">
            <a:avLst/>
          </a:prstGeom>
        </p:spPr>
        <p:txBody>
          <a:bodyPr vert="horz" wrap="square" lIns="0" tIns="0" rIns="0" bIns="0" rtlCol="0">
            <a:spAutoFit/>
          </a:bodyPr>
          <a:lstStyle/>
          <a:p>
            <a:pPr marL="12700">
              <a:lnSpc>
                <a:spcPts val="4285"/>
              </a:lnSpc>
            </a:pPr>
            <a:r>
              <a:rPr lang="es-PE" sz="3600" b="1" spc="-25" dirty="0">
                <a:solidFill>
                  <a:srgbClr val="0004FF"/>
                </a:solidFill>
                <a:latin typeface="Arial"/>
                <a:cs typeface="Arial"/>
              </a:rPr>
              <a:t>Conclusiones</a:t>
            </a:r>
            <a:endParaRPr sz="3600" dirty="0">
              <a:latin typeface="Arial"/>
              <a:cs typeface="Arial"/>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dirty="0">
                <a:hlinkClick r:id="rId4"/>
              </a:rPr>
              <a:t>ww</a:t>
            </a:r>
            <a:r>
              <a:rPr spc="-45" dirty="0">
                <a:hlinkClick r:id="rId4"/>
              </a:rPr>
              <a:t>w</a:t>
            </a:r>
            <a:r>
              <a:rPr spc="-5" dirty="0">
                <a:hlinkClick r:id="rId4"/>
              </a:rPr>
              <a:t>.se</a:t>
            </a:r>
            <a:r>
              <a:rPr spc="-20" dirty="0">
                <a:hlinkClick r:id="rId4"/>
              </a:rPr>
              <a:t>n</a:t>
            </a:r>
            <a:r>
              <a:rPr spc="-5" dirty="0">
                <a:hlinkClick r:id="rId4"/>
              </a:rPr>
              <a:t>a</a:t>
            </a:r>
            <a:r>
              <a:rPr dirty="0">
                <a:hlinkClick r:id="rId4"/>
              </a:rPr>
              <a:t>t</a:t>
            </a:r>
            <a:r>
              <a:rPr spc="-5" dirty="0">
                <a:hlinkClick r:id="rId4"/>
              </a:rPr>
              <a:t>i</a:t>
            </a:r>
            <a:r>
              <a:rPr dirty="0">
                <a:hlinkClick r:id="rId4"/>
              </a:rPr>
              <a:t>.ed</a:t>
            </a:r>
            <a:r>
              <a:rPr spc="-10" dirty="0">
                <a:hlinkClick r:id="rId4"/>
              </a:rPr>
              <a:t>u</a:t>
            </a:r>
            <a:r>
              <a:rPr dirty="0">
                <a:hlinkClick r:id="rId4"/>
              </a:rPr>
              <a:t>.pe</a:t>
            </a:r>
          </a:p>
        </p:txBody>
      </p:sp>
      <p:sp>
        <p:nvSpPr>
          <p:cNvPr id="5" name="object 5"/>
          <p:cNvSpPr txBox="1"/>
          <p:nvPr/>
        </p:nvSpPr>
        <p:spPr>
          <a:xfrm>
            <a:off x="248973" y="814964"/>
            <a:ext cx="11405615" cy="5523372"/>
          </a:xfrm>
          <a:prstGeom prst="rect">
            <a:avLst/>
          </a:prstGeom>
        </p:spPr>
        <p:txBody>
          <a:bodyPr vert="horz" wrap="square" lIns="0" tIns="0" rIns="0" bIns="0" rtlCol="0">
            <a:spAutoFit/>
          </a:bodyPr>
          <a:lstStyle/>
          <a:p>
            <a:pPr marL="12700" marR="5080" algn="just">
              <a:lnSpc>
                <a:spcPct val="150000"/>
              </a:lnSpc>
            </a:pPr>
            <a:r>
              <a:rPr lang="es-ES" sz="2200" spc="-20" dirty="0">
                <a:highlight>
                  <a:srgbClr val="FFFF00"/>
                </a:highlight>
                <a:latin typeface="Arial"/>
                <a:cs typeface="Arial"/>
              </a:rPr>
              <a:t>Relacional y NoSQL son dos tipos de sistemas de bases de datos comúnmente implementados en aplicaciones nativas de la nube. Se crean, almacenan datos y se accede a ellos de manera diferente.  Las bases de datos relacionales proporcionan un almacén de tablas de datos relacionados. Estas tablas tienen un esquema fijo, utilizan SQL para administrar datos y admiten garantías ACID.  Las bases de datos sin SQL se refieren a almacenes de datos no relacionales y de alto rendimiento.   Se destacan por sus características de facilidad de uso, escalabilidad, resiliencia y disponibilidad.   En lugar de unir tablas de datos normalizados, NoSQL almacena datos no estructurados o semiestructurados, a menudo en pares clave-valor o documentos JSON.  Las bases de datos sin SQL normalmente no ofrecen garantías ACID más allá del alcance de una única partición de base de datos.</a:t>
            </a:r>
            <a:endParaRPr lang="en-US" sz="2200" dirty="0">
              <a:highlight>
                <a:srgbClr val="FFFF00"/>
              </a:highlight>
              <a:latin typeface="Arial"/>
              <a:cs typeface="Arial"/>
            </a:endParaRPr>
          </a:p>
        </p:txBody>
      </p:sp>
    </p:spTree>
    <p:extLst>
      <p:ext uri="{BB962C8B-B14F-4D97-AF65-F5344CB8AC3E}">
        <p14:creationId xmlns:p14="http://schemas.microsoft.com/office/powerpoint/2010/main" val="3521919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48995" y="2906267"/>
            <a:ext cx="772668" cy="640079"/>
          </a:xfrm>
          <a:prstGeom prst="rect">
            <a:avLst/>
          </a:prstGeom>
        </p:spPr>
      </p:pic>
      <p:sp>
        <p:nvSpPr>
          <p:cNvPr id="3" name="object 3"/>
          <p:cNvSpPr txBox="1">
            <a:spLocks noGrp="1"/>
          </p:cNvSpPr>
          <p:nvPr>
            <p:ph type="title"/>
          </p:nvPr>
        </p:nvSpPr>
        <p:spPr>
          <a:xfrm>
            <a:off x="1698751" y="973582"/>
            <a:ext cx="7096125" cy="852805"/>
          </a:xfrm>
          <a:prstGeom prst="rect">
            <a:avLst/>
          </a:prstGeom>
        </p:spPr>
        <p:txBody>
          <a:bodyPr vert="horz" wrap="square" lIns="0" tIns="9525" rIns="0" bIns="0" rtlCol="0">
            <a:spAutoFit/>
          </a:bodyPr>
          <a:lstStyle/>
          <a:p>
            <a:pPr marL="12700" marR="5080">
              <a:lnSpc>
                <a:spcPct val="100699"/>
              </a:lnSpc>
              <a:spcBef>
                <a:spcPts val="75"/>
              </a:spcBef>
            </a:pPr>
            <a:r>
              <a:rPr sz="3200" dirty="0" err="1"/>
              <a:t>Objetiv</a:t>
            </a:r>
            <a:r>
              <a:rPr lang="es-ES" sz="3200" dirty="0"/>
              <a:t>o</a:t>
            </a:r>
            <a:r>
              <a:rPr sz="3200" dirty="0"/>
              <a:t>:</a:t>
            </a:r>
            <a:r>
              <a:rPr sz="3200" spc="120" dirty="0"/>
              <a:t> </a:t>
            </a:r>
            <a:r>
              <a:rPr lang="es-ES" sz="2200" b="0" spc="-55" dirty="0">
                <a:solidFill>
                  <a:srgbClr val="000000"/>
                </a:solidFill>
                <a:highlight>
                  <a:srgbClr val="FFFF00"/>
                </a:highlight>
                <a:latin typeface="Arial MT"/>
                <a:cs typeface="Arial MT"/>
              </a:rPr>
              <a:t>Reconocer la diferencia entre bases de datos relacionales y no relacionales.</a:t>
            </a:r>
            <a:endParaRPr sz="2200" dirty="0">
              <a:highlight>
                <a:srgbClr val="FFFF00"/>
              </a:highlight>
              <a:latin typeface="Arial MT"/>
              <a:cs typeface="Arial MT"/>
            </a:endParaRPr>
          </a:p>
        </p:txBody>
      </p:sp>
      <p:sp>
        <p:nvSpPr>
          <p:cNvPr id="5" name="object 5"/>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3"/>
              </a:rPr>
              <a:t>www.senati.edu.pe</a:t>
            </a:r>
            <a:endParaRPr sz="1200">
              <a:latin typeface="Segoe UI"/>
              <a:cs typeface="Segoe UI"/>
            </a:endParaRPr>
          </a:p>
        </p:txBody>
      </p:sp>
      <p:sp>
        <p:nvSpPr>
          <p:cNvPr id="4" name="object 4"/>
          <p:cNvSpPr txBox="1"/>
          <p:nvPr/>
        </p:nvSpPr>
        <p:spPr>
          <a:xfrm>
            <a:off x="1698750" y="2435098"/>
            <a:ext cx="7096125" cy="3147657"/>
          </a:xfrm>
          <a:prstGeom prst="rect">
            <a:avLst/>
          </a:prstGeom>
        </p:spPr>
        <p:txBody>
          <a:bodyPr vert="horz" wrap="square" lIns="0" tIns="13335" rIns="0" bIns="0" rtlCol="0">
            <a:spAutoFit/>
          </a:bodyPr>
          <a:lstStyle/>
          <a:p>
            <a:pPr marL="12700">
              <a:lnSpc>
                <a:spcPct val="100000"/>
              </a:lnSpc>
              <a:spcBef>
                <a:spcPts val="105"/>
              </a:spcBef>
            </a:pPr>
            <a:r>
              <a:rPr lang="es-PE" sz="3200" b="1" spc="-10" dirty="0">
                <a:solidFill>
                  <a:srgbClr val="0004FF"/>
                </a:solidFill>
                <a:latin typeface="Arial"/>
                <a:cs typeface="Arial"/>
              </a:rPr>
              <a:t>Contenido</a:t>
            </a:r>
            <a:r>
              <a:rPr sz="3200" b="1" spc="-10" dirty="0">
                <a:solidFill>
                  <a:srgbClr val="0004FF"/>
                </a:solidFill>
                <a:latin typeface="Arial"/>
                <a:cs typeface="Arial"/>
              </a:rPr>
              <a:t>:</a:t>
            </a:r>
            <a:endParaRPr sz="3200" dirty="0">
              <a:latin typeface="Arial"/>
              <a:cs typeface="Arial"/>
            </a:endParaRPr>
          </a:p>
          <a:p>
            <a:pPr marL="469265" indent="-456565">
              <a:lnSpc>
                <a:spcPct val="100000"/>
              </a:lnSpc>
              <a:spcBef>
                <a:spcPts val="1575"/>
              </a:spcBef>
              <a:buAutoNum type="arabicPeriod"/>
              <a:tabLst>
                <a:tab pos="469265" algn="l"/>
              </a:tabLst>
            </a:pPr>
            <a:r>
              <a:rPr lang="es-PE" sz="2200" dirty="0">
                <a:highlight>
                  <a:srgbClr val="FFFF00"/>
                </a:highlight>
                <a:latin typeface="Arial MT"/>
                <a:cs typeface="Arial MT"/>
              </a:rPr>
              <a:t>Bases de datos relacionales</a:t>
            </a:r>
          </a:p>
          <a:p>
            <a:pPr marL="469265" indent="-456565">
              <a:lnSpc>
                <a:spcPct val="100000"/>
              </a:lnSpc>
              <a:spcBef>
                <a:spcPts val="1575"/>
              </a:spcBef>
              <a:buAutoNum type="arabicPeriod"/>
              <a:tabLst>
                <a:tab pos="469265" algn="l"/>
              </a:tabLst>
            </a:pPr>
            <a:r>
              <a:rPr lang="es-PE" sz="2200" dirty="0">
                <a:highlight>
                  <a:srgbClr val="FFFF00"/>
                </a:highlight>
                <a:latin typeface="Arial MT"/>
                <a:cs typeface="Arial MT"/>
              </a:rPr>
              <a:t>Bases de datos SQL/relacionales populares</a:t>
            </a:r>
          </a:p>
          <a:p>
            <a:pPr marL="469265" indent="-456565">
              <a:lnSpc>
                <a:spcPct val="100000"/>
              </a:lnSpc>
              <a:spcBef>
                <a:spcPts val="1575"/>
              </a:spcBef>
              <a:buAutoNum type="arabicPeriod"/>
              <a:tabLst>
                <a:tab pos="469265" algn="l"/>
              </a:tabLst>
            </a:pPr>
            <a:r>
              <a:rPr lang="es-PE" sz="2200" spc="-20" dirty="0">
                <a:highlight>
                  <a:srgbClr val="FFFF00"/>
                </a:highlight>
                <a:latin typeface="Arial MT"/>
                <a:cs typeface="Arial MT"/>
              </a:rPr>
              <a:t>Bases de datos no relacionales</a:t>
            </a:r>
          </a:p>
          <a:p>
            <a:pPr marL="469265" indent="-456565">
              <a:lnSpc>
                <a:spcPct val="100000"/>
              </a:lnSpc>
              <a:spcBef>
                <a:spcPts val="1320"/>
              </a:spcBef>
              <a:buAutoNum type="arabicPeriod"/>
              <a:tabLst>
                <a:tab pos="469265" algn="l"/>
              </a:tabLst>
            </a:pPr>
            <a:r>
              <a:rPr lang="es-ES" sz="2200" spc="-10" dirty="0">
                <a:highlight>
                  <a:srgbClr val="FFFF00"/>
                </a:highlight>
                <a:latin typeface="Arial MT"/>
                <a:cs typeface="Arial MT"/>
              </a:rPr>
              <a:t>Tipos de bases de datos NoSQL</a:t>
            </a:r>
          </a:p>
          <a:p>
            <a:pPr marL="469265" indent="-456565">
              <a:lnSpc>
                <a:spcPct val="100000"/>
              </a:lnSpc>
              <a:spcBef>
                <a:spcPts val="1320"/>
              </a:spcBef>
              <a:buAutoNum type="arabicPeriod"/>
              <a:tabLst>
                <a:tab pos="469265" algn="l"/>
              </a:tabLst>
            </a:pPr>
            <a:r>
              <a:rPr lang="es-PE" sz="2200" dirty="0">
                <a:highlight>
                  <a:srgbClr val="FFFF00"/>
                </a:highlight>
                <a:latin typeface="Arial MT"/>
                <a:cs typeface="Arial MT"/>
              </a:rPr>
              <a:t>Bases de datos populares no relacionales/NoSQL</a:t>
            </a:r>
            <a:endParaRPr sz="2200" dirty="0">
              <a:highlight>
                <a:srgbClr val="FFFF00"/>
              </a:highlight>
              <a:latin typeface="Arial MT"/>
              <a:cs typeface="Arial MT"/>
            </a:endParaRPr>
          </a:p>
        </p:txBody>
      </p:sp>
    </p:spTree>
    <p:extLst>
      <p:ext uri="{BB962C8B-B14F-4D97-AF65-F5344CB8AC3E}">
        <p14:creationId xmlns:p14="http://schemas.microsoft.com/office/powerpoint/2010/main" val="1724173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4114" rIns="0" bIns="0" rtlCol="0">
            <a:spAutoFit/>
          </a:bodyPr>
          <a:lstStyle/>
          <a:p>
            <a:pPr marL="203835">
              <a:lnSpc>
                <a:spcPct val="100000"/>
              </a:lnSpc>
              <a:spcBef>
                <a:spcPts val="105"/>
              </a:spcBef>
            </a:pPr>
            <a:r>
              <a:rPr sz="3200" dirty="0"/>
              <a:t>Relational</a:t>
            </a:r>
            <a:r>
              <a:rPr sz="3200" spc="-114" dirty="0"/>
              <a:t> </a:t>
            </a:r>
            <a:r>
              <a:rPr sz="3200" spc="-10" dirty="0"/>
              <a:t>Databases</a:t>
            </a:r>
            <a:endParaRPr sz="3200"/>
          </a:p>
        </p:txBody>
      </p:sp>
      <p:sp>
        <p:nvSpPr>
          <p:cNvPr id="3" name="object 3"/>
          <p:cNvSpPr txBox="1"/>
          <p:nvPr/>
        </p:nvSpPr>
        <p:spPr>
          <a:xfrm>
            <a:off x="1569847" y="1548790"/>
            <a:ext cx="4517390" cy="2037714"/>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Arial MT"/>
                <a:cs typeface="Arial MT"/>
              </a:rPr>
              <a:t>A</a:t>
            </a:r>
            <a:r>
              <a:rPr sz="2200" spc="10" dirty="0">
                <a:latin typeface="Arial MT"/>
                <a:cs typeface="Arial MT"/>
              </a:rPr>
              <a:t>  </a:t>
            </a:r>
            <a:r>
              <a:rPr sz="2200" dirty="0">
                <a:latin typeface="Arial MT"/>
                <a:cs typeface="Arial MT"/>
              </a:rPr>
              <a:t>relational</a:t>
            </a:r>
            <a:r>
              <a:rPr sz="2200" spc="75" dirty="0">
                <a:latin typeface="Arial MT"/>
                <a:cs typeface="Arial MT"/>
              </a:rPr>
              <a:t>  </a:t>
            </a:r>
            <a:r>
              <a:rPr sz="2200" dirty="0">
                <a:latin typeface="Arial MT"/>
                <a:cs typeface="Arial MT"/>
              </a:rPr>
              <a:t>database</a:t>
            </a:r>
            <a:r>
              <a:rPr sz="2200" spc="75" dirty="0">
                <a:latin typeface="Arial MT"/>
                <a:cs typeface="Arial MT"/>
              </a:rPr>
              <a:t>  </a:t>
            </a:r>
            <a:r>
              <a:rPr sz="2200" dirty="0">
                <a:latin typeface="Arial MT"/>
                <a:cs typeface="Arial MT"/>
              </a:rPr>
              <a:t>is</a:t>
            </a:r>
            <a:r>
              <a:rPr sz="2200" spc="70" dirty="0">
                <a:latin typeface="Arial MT"/>
                <a:cs typeface="Arial MT"/>
              </a:rPr>
              <a:t>  </a:t>
            </a:r>
            <a:r>
              <a:rPr sz="2200" dirty="0">
                <a:latin typeface="Arial MT"/>
                <a:cs typeface="Arial MT"/>
              </a:rPr>
              <a:t>one</a:t>
            </a:r>
            <a:r>
              <a:rPr sz="2200" spc="70" dirty="0">
                <a:latin typeface="Arial MT"/>
                <a:cs typeface="Arial MT"/>
              </a:rPr>
              <a:t>  </a:t>
            </a:r>
            <a:r>
              <a:rPr sz="2200" spc="-20" dirty="0">
                <a:latin typeface="Arial MT"/>
                <a:cs typeface="Arial MT"/>
              </a:rPr>
              <a:t>that </a:t>
            </a:r>
            <a:r>
              <a:rPr sz="2200" dirty="0">
                <a:latin typeface="Arial MT"/>
                <a:cs typeface="Arial MT"/>
              </a:rPr>
              <a:t>stores</a:t>
            </a:r>
            <a:r>
              <a:rPr sz="2200" spc="465" dirty="0">
                <a:latin typeface="Arial MT"/>
                <a:cs typeface="Arial MT"/>
              </a:rPr>
              <a:t>   </a:t>
            </a:r>
            <a:r>
              <a:rPr sz="2200" dirty="0">
                <a:latin typeface="Arial MT"/>
                <a:cs typeface="Arial MT"/>
              </a:rPr>
              <a:t>data</a:t>
            </a:r>
            <a:r>
              <a:rPr sz="2200" spc="465" dirty="0">
                <a:latin typeface="Arial MT"/>
                <a:cs typeface="Arial MT"/>
              </a:rPr>
              <a:t>   </a:t>
            </a:r>
            <a:r>
              <a:rPr sz="2200" dirty="0">
                <a:latin typeface="Arial MT"/>
                <a:cs typeface="Arial MT"/>
              </a:rPr>
              <a:t>in</a:t>
            </a:r>
            <a:r>
              <a:rPr sz="2200" spc="465" dirty="0">
                <a:latin typeface="Arial MT"/>
                <a:cs typeface="Arial MT"/>
              </a:rPr>
              <a:t>   </a:t>
            </a:r>
            <a:r>
              <a:rPr sz="2200" dirty="0">
                <a:latin typeface="Arial MT"/>
                <a:cs typeface="Arial MT"/>
              </a:rPr>
              <a:t>tables.</a:t>
            </a:r>
            <a:r>
              <a:rPr sz="2200" spc="465" dirty="0">
                <a:latin typeface="Arial MT"/>
                <a:cs typeface="Arial MT"/>
              </a:rPr>
              <a:t>   </a:t>
            </a:r>
            <a:r>
              <a:rPr sz="2200" spc="-25" dirty="0">
                <a:latin typeface="Arial MT"/>
                <a:cs typeface="Arial MT"/>
              </a:rPr>
              <a:t>The </a:t>
            </a:r>
            <a:r>
              <a:rPr sz="2200" dirty="0">
                <a:latin typeface="Arial MT"/>
                <a:cs typeface="Arial MT"/>
              </a:rPr>
              <a:t>relationship</a:t>
            </a:r>
            <a:r>
              <a:rPr sz="2200" spc="465" dirty="0">
                <a:latin typeface="Arial MT"/>
                <a:cs typeface="Arial MT"/>
              </a:rPr>
              <a:t>  </a:t>
            </a:r>
            <a:r>
              <a:rPr sz="2200" dirty="0">
                <a:latin typeface="Arial MT"/>
                <a:cs typeface="Arial MT"/>
              </a:rPr>
              <a:t>between</a:t>
            </a:r>
            <a:r>
              <a:rPr sz="2200" spc="470" dirty="0">
                <a:latin typeface="Arial MT"/>
                <a:cs typeface="Arial MT"/>
              </a:rPr>
              <a:t>  </a:t>
            </a:r>
            <a:r>
              <a:rPr sz="2200" dirty="0">
                <a:latin typeface="Arial MT"/>
                <a:cs typeface="Arial MT"/>
              </a:rPr>
              <a:t>each</a:t>
            </a:r>
            <a:r>
              <a:rPr sz="2200" spc="459" dirty="0">
                <a:latin typeface="Arial MT"/>
                <a:cs typeface="Arial MT"/>
              </a:rPr>
              <a:t>  </a:t>
            </a:r>
            <a:r>
              <a:rPr sz="2200" spc="-20" dirty="0">
                <a:latin typeface="Arial MT"/>
                <a:cs typeface="Arial MT"/>
              </a:rPr>
              <a:t>data </a:t>
            </a:r>
            <a:r>
              <a:rPr sz="2200" dirty="0">
                <a:latin typeface="Arial MT"/>
                <a:cs typeface="Arial MT"/>
              </a:rPr>
              <a:t>point</a:t>
            </a:r>
            <a:r>
              <a:rPr sz="2200" spc="45" dirty="0">
                <a:latin typeface="Arial MT"/>
                <a:cs typeface="Arial MT"/>
              </a:rPr>
              <a:t> </a:t>
            </a:r>
            <a:r>
              <a:rPr sz="2200" dirty="0">
                <a:latin typeface="Arial MT"/>
                <a:cs typeface="Arial MT"/>
              </a:rPr>
              <a:t>is</a:t>
            </a:r>
            <a:r>
              <a:rPr sz="2200" spc="40" dirty="0">
                <a:latin typeface="Arial MT"/>
                <a:cs typeface="Arial MT"/>
              </a:rPr>
              <a:t> </a:t>
            </a:r>
            <a:r>
              <a:rPr sz="2200" dirty="0">
                <a:latin typeface="Arial MT"/>
                <a:cs typeface="Arial MT"/>
              </a:rPr>
              <a:t>clear</a:t>
            </a:r>
            <a:r>
              <a:rPr sz="2200" spc="40" dirty="0">
                <a:latin typeface="Arial MT"/>
                <a:cs typeface="Arial MT"/>
              </a:rPr>
              <a:t> </a:t>
            </a:r>
            <a:r>
              <a:rPr sz="2200" dirty="0">
                <a:latin typeface="Arial MT"/>
                <a:cs typeface="Arial MT"/>
              </a:rPr>
              <a:t>and</a:t>
            </a:r>
            <a:r>
              <a:rPr sz="2200" spc="45" dirty="0">
                <a:latin typeface="Arial MT"/>
                <a:cs typeface="Arial MT"/>
              </a:rPr>
              <a:t> </a:t>
            </a:r>
            <a:r>
              <a:rPr sz="2200" dirty="0">
                <a:latin typeface="Arial MT"/>
                <a:cs typeface="Arial MT"/>
              </a:rPr>
              <a:t>searching</a:t>
            </a:r>
            <a:r>
              <a:rPr sz="2200" spc="60" dirty="0">
                <a:latin typeface="Arial MT"/>
                <a:cs typeface="Arial MT"/>
              </a:rPr>
              <a:t> </a:t>
            </a:r>
            <a:r>
              <a:rPr sz="2200" spc="-10" dirty="0">
                <a:latin typeface="Arial MT"/>
                <a:cs typeface="Arial MT"/>
              </a:rPr>
              <a:t>through</a:t>
            </a:r>
            <a:endParaRPr sz="2200">
              <a:latin typeface="Arial MT"/>
              <a:cs typeface="Arial MT"/>
            </a:endParaRPr>
          </a:p>
        </p:txBody>
      </p:sp>
      <p:sp>
        <p:nvSpPr>
          <p:cNvPr id="4" name="object 4"/>
          <p:cNvSpPr txBox="1"/>
          <p:nvPr/>
        </p:nvSpPr>
        <p:spPr>
          <a:xfrm>
            <a:off x="1569847" y="3560343"/>
            <a:ext cx="3168015" cy="1032510"/>
          </a:xfrm>
          <a:prstGeom prst="rect">
            <a:avLst/>
          </a:prstGeom>
        </p:spPr>
        <p:txBody>
          <a:bodyPr vert="horz" wrap="square" lIns="0" tIns="12700" rIns="0" bIns="0" rtlCol="0">
            <a:spAutoFit/>
          </a:bodyPr>
          <a:lstStyle/>
          <a:p>
            <a:pPr marL="12700" marR="5080">
              <a:lnSpc>
                <a:spcPct val="150100"/>
              </a:lnSpc>
              <a:spcBef>
                <a:spcPts val="100"/>
              </a:spcBef>
              <a:tabLst>
                <a:tab pos="949960" algn="l"/>
                <a:tab pos="1007744" algn="l"/>
                <a:tab pos="1725295" algn="l"/>
                <a:tab pos="2888615" algn="l"/>
              </a:tabLst>
            </a:pPr>
            <a:r>
              <a:rPr sz="2200" spc="-10" dirty="0">
                <a:latin typeface="Arial MT"/>
                <a:cs typeface="Arial MT"/>
              </a:rPr>
              <a:t>those</a:t>
            </a:r>
            <a:r>
              <a:rPr sz="2200" dirty="0">
                <a:latin typeface="Arial MT"/>
                <a:cs typeface="Arial MT"/>
              </a:rPr>
              <a:t>		</a:t>
            </a:r>
            <a:r>
              <a:rPr sz="2200" spc="-10" dirty="0">
                <a:latin typeface="Arial MT"/>
                <a:cs typeface="Arial MT"/>
              </a:rPr>
              <a:t>relationships</a:t>
            </a:r>
            <a:r>
              <a:rPr sz="2200" dirty="0">
                <a:latin typeface="Arial MT"/>
                <a:cs typeface="Arial MT"/>
              </a:rPr>
              <a:t>	</a:t>
            </a:r>
            <a:r>
              <a:rPr sz="2200" spc="-25" dirty="0">
                <a:latin typeface="Arial MT"/>
                <a:cs typeface="Arial MT"/>
              </a:rPr>
              <a:t>is </a:t>
            </a:r>
            <a:r>
              <a:rPr sz="2200" spc="-10" dirty="0">
                <a:latin typeface="Arial MT"/>
                <a:cs typeface="Arial MT"/>
              </a:rPr>
              <a:t>easy.</a:t>
            </a:r>
            <a:r>
              <a:rPr sz="2200" dirty="0">
                <a:latin typeface="Arial MT"/>
                <a:cs typeface="Arial MT"/>
              </a:rPr>
              <a:t>	</a:t>
            </a:r>
            <a:r>
              <a:rPr sz="2200" spc="-25" dirty="0">
                <a:latin typeface="Arial MT"/>
                <a:cs typeface="Arial MT"/>
              </a:rPr>
              <a:t>The</a:t>
            </a:r>
            <a:r>
              <a:rPr sz="2200" dirty="0">
                <a:latin typeface="Arial MT"/>
                <a:cs typeface="Arial MT"/>
              </a:rPr>
              <a:t>	</a:t>
            </a:r>
            <a:r>
              <a:rPr sz="2200" spc="-10" dirty="0">
                <a:latin typeface="Arial MT"/>
                <a:cs typeface="Arial MT"/>
              </a:rPr>
              <a:t>relationship</a:t>
            </a:r>
            <a:endParaRPr sz="2200">
              <a:latin typeface="Arial MT"/>
              <a:cs typeface="Arial MT"/>
            </a:endParaRPr>
          </a:p>
        </p:txBody>
      </p:sp>
      <p:sp>
        <p:nvSpPr>
          <p:cNvPr id="5" name="object 5"/>
          <p:cNvSpPr txBox="1"/>
          <p:nvPr/>
        </p:nvSpPr>
        <p:spPr>
          <a:xfrm>
            <a:off x="4958334" y="3560343"/>
            <a:ext cx="1127760" cy="1032510"/>
          </a:xfrm>
          <a:prstGeom prst="rect">
            <a:avLst/>
          </a:prstGeom>
        </p:spPr>
        <p:txBody>
          <a:bodyPr vert="horz" wrap="square" lIns="0" tIns="12700" rIns="0" bIns="0" rtlCol="0">
            <a:spAutoFit/>
          </a:bodyPr>
          <a:lstStyle/>
          <a:p>
            <a:pPr marL="59690" marR="5080" indent="-47625">
              <a:lnSpc>
                <a:spcPct val="150100"/>
              </a:lnSpc>
              <a:spcBef>
                <a:spcPts val="100"/>
              </a:spcBef>
            </a:pPr>
            <a:r>
              <a:rPr sz="2200" spc="-10" dirty="0">
                <a:latin typeface="Arial MT"/>
                <a:cs typeface="Arial MT"/>
              </a:rPr>
              <a:t>relatively between</a:t>
            </a:r>
            <a:endParaRPr sz="2200">
              <a:latin typeface="Arial MT"/>
              <a:cs typeface="Arial MT"/>
            </a:endParaRPr>
          </a:p>
        </p:txBody>
      </p:sp>
      <p:sp>
        <p:nvSpPr>
          <p:cNvPr id="6" name="object 6"/>
          <p:cNvSpPr txBox="1"/>
          <p:nvPr/>
        </p:nvSpPr>
        <p:spPr>
          <a:xfrm>
            <a:off x="1569847" y="4566945"/>
            <a:ext cx="4518660" cy="1534795"/>
          </a:xfrm>
          <a:prstGeom prst="rect">
            <a:avLst/>
          </a:prstGeom>
        </p:spPr>
        <p:txBody>
          <a:bodyPr vert="horz" wrap="square" lIns="0" tIns="12700" rIns="0" bIns="0" rtlCol="0">
            <a:spAutoFit/>
          </a:bodyPr>
          <a:lstStyle/>
          <a:p>
            <a:pPr marL="12700" marR="5080" algn="just">
              <a:lnSpc>
                <a:spcPct val="150000"/>
              </a:lnSpc>
              <a:spcBef>
                <a:spcPts val="100"/>
              </a:spcBef>
            </a:pPr>
            <a:r>
              <a:rPr sz="2200" dirty="0">
                <a:latin typeface="Arial MT"/>
                <a:cs typeface="Arial MT"/>
              </a:rPr>
              <a:t>tables</a:t>
            </a:r>
            <a:r>
              <a:rPr sz="2200" spc="30" dirty="0">
                <a:latin typeface="Arial MT"/>
                <a:cs typeface="Arial MT"/>
              </a:rPr>
              <a:t>  </a:t>
            </a:r>
            <a:r>
              <a:rPr sz="2200" dirty="0">
                <a:latin typeface="Arial MT"/>
                <a:cs typeface="Arial MT"/>
              </a:rPr>
              <a:t>and</a:t>
            </a:r>
            <a:r>
              <a:rPr sz="2200" spc="30" dirty="0">
                <a:latin typeface="Arial MT"/>
                <a:cs typeface="Arial MT"/>
              </a:rPr>
              <a:t>  </a:t>
            </a:r>
            <a:r>
              <a:rPr sz="2200" dirty="0">
                <a:latin typeface="Arial MT"/>
                <a:cs typeface="Arial MT"/>
              </a:rPr>
              <a:t>field</a:t>
            </a:r>
            <a:r>
              <a:rPr sz="2200" spc="25" dirty="0">
                <a:latin typeface="Arial MT"/>
                <a:cs typeface="Arial MT"/>
              </a:rPr>
              <a:t>  </a:t>
            </a:r>
            <a:r>
              <a:rPr sz="2200" dirty="0">
                <a:latin typeface="Arial MT"/>
                <a:cs typeface="Arial MT"/>
              </a:rPr>
              <a:t>types</a:t>
            </a:r>
            <a:r>
              <a:rPr sz="2200" spc="35" dirty="0">
                <a:latin typeface="Arial MT"/>
                <a:cs typeface="Arial MT"/>
              </a:rPr>
              <a:t>  </a:t>
            </a:r>
            <a:r>
              <a:rPr sz="2200" dirty="0">
                <a:latin typeface="Arial MT"/>
                <a:cs typeface="Arial MT"/>
              </a:rPr>
              <a:t>is</a:t>
            </a:r>
            <a:r>
              <a:rPr sz="2200" spc="25" dirty="0">
                <a:latin typeface="Arial MT"/>
                <a:cs typeface="Arial MT"/>
              </a:rPr>
              <a:t>  </a:t>
            </a:r>
            <a:r>
              <a:rPr sz="2200" dirty="0">
                <a:latin typeface="Arial MT"/>
                <a:cs typeface="Arial MT"/>
              </a:rPr>
              <a:t>called</a:t>
            </a:r>
            <a:r>
              <a:rPr sz="2200" spc="30" dirty="0">
                <a:latin typeface="Arial MT"/>
                <a:cs typeface="Arial MT"/>
              </a:rPr>
              <a:t>  </a:t>
            </a:r>
            <a:r>
              <a:rPr sz="2200" spc="-50" dirty="0">
                <a:latin typeface="Arial MT"/>
                <a:cs typeface="Arial MT"/>
              </a:rPr>
              <a:t>a </a:t>
            </a:r>
            <a:r>
              <a:rPr sz="2200" dirty="0">
                <a:latin typeface="Arial MT"/>
                <a:cs typeface="Arial MT"/>
              </a:rPr>
              <a:t>schema.</a:t>
            </a:r>
            <a:r>
              <a:rPr sz="2200" spc="20" dirty="0">
                <a:latin typeface="Arial MT"/>
                <a:cs typeface="Arial MT"/>
              </a:rPr>
              <a:t>  </a:t>
            </a:r>
            <a:r>
              <a:rPr sz="2200" dirty="0">
                <a:latin typeface="Arial MT"/>
                <a:cs typeface="Arial MT"/>
              </a:rPr>
              <a:t>For</a:t>
            </a:r>
            <a:r>
              <a:rPr sz="2200" spc="20" dirty="0">
                <a:latin typeface="Arial MT"/>
                <a:cs typeface="Arial MT"/>
              </a:rPr>
              <a:t>  </a:t>
            </a:r>
            <a:r>
              <a:rPr sz="2200" dirty="0">
                <a:latin typeface="Arial MT"/>
                <a:cs typeface="Arial MT"/>
              </a:rPr>
              <a:t>relational</a:t>
            </a:r>
            <a:r>
              <a:rPr sz="2200" spc="30" dirty="0">
                <a:latin typeface="Arial MT"/>
                <a:cs typeface="Arial MT"/>
              </a:rPr>
              <a:t>  </a:t>
            </a:r>
            <a:r>
              <a:rPr sz="2200" spc="-10" dirty="0">
                <a:latin typeface="Arial MT"/>
                <a:cs typeface="Arial MT"/>
              </a:rPr>
              <a:t>databases, </a:t>
            </a:r>
            <a:r>
              <a:rPr sz="2200" dirty="0">
                <a:latin typeface="Arial MT"/>
                <a:cs typeface="Arial MT"/>
              </a:rPr>
              <a:t>the</a:t>
            </a:r>
            <a:r>
              <a:rPr sz="2200" spc="-55" dirty="0">
                <a:latin typeface="Arial MT"/>
                <a:cs typeface="Arial MT"/>
              </a:rPr>
              <a:t> </a:t>
            </a:r>
            <a:r>
              <a:rPr sz="2200" dirty="0">
                <a:latin typeface="Arial MT"/>
                <a:cs typeface="Arial MT"/>
              </a:rPr>
              <a:t>schema</a:t>
            </a:r>
            <a:r>
              <a:rPr sz="2200" spc="-40" dirty="0">
                <a:latin typeface="Arial MT"/>
                <a:cs typeface="Arial MT"/>
              </a:rPr>
              <a:t> </a:t>
            </a:r>
            <a:r>
              <a:rPr sz="2200" dirty="0">
                <a:latin typeface="Arial MT"/>
                <a:cs typeface="Arial MT"/>
              </a:rPr>
              <a:t>must</a:t>
            </a:r>
            <a:r>
              <a:rPr sz="2200" spc="-35" dirty="0">
                <a:latin typeface="Arial MT"/>
                <a:cs typeface="Arial MT"/>
              </a:rPr>
              <a:t> </a:t>
            </a:r>
            <a:r>
              <a:rPr sz="2200" dirty="0">
                <a:latin typeface="Arial MT"/>
                <a:cs typeface="Arial MT"/>
              </a:rPr>
              <a:t>be</a:t>
            </a:r>
            <a:r>
              <a:rPr sz="2200" spc="-55" dirty="0">
                <a:latin typeface="Arial MT"/>
                <a:cs typeface="Arial MT"/>
              </a:rPr>
              <a:t> </a:t>
            </a:r>
            <a:r>
              <a:rPr sz="2200" dirty="0">
                <a:latin typeface="Arial MT"/>
                <a:cs typeface="Arial MT"/>
              </a:rPr>
              <a:t>clearly</a:t>
            </a:r>
            <a:r>
              <a:rPr sz="2200" spc="-50" dirty="0">
                <a:latin typeface="Arial MT"/>
                <a:cs typeface="Arial MT"/>
              </a:rPr>
              <a:t> </a:t>
            </a:r>
            <a:r>
              <a:rPr sz="2200" spc="-10" dirty="0">
                <a:latin typeface="Arial MT"/>
                <a:cs typeface="Arial MT"/>
              </a:rPr>
              <a:t>defined.</a:t>
            </a:r>
            <a:endParaRPr sz="2200">
              <a:latin typeface="Arial MT"/>
              <a:cs typeface="Arial MT"/>
            </a:endParaRPr>
          </a:p>
        </p:txBody>
      </p:sp>
      <p:pic>
        <p:nvPicPr>
          <p:cNvPr id="7" name="object 7"/>
          <p:cNvPicPr/>
          <p:nvPr/>
        </p:nvPicPr>
        <p:blipFill>
          <a:blip r:embed="rId2" cstate="print"/>
          <a:stretch>
            <a:fillRect/>
          </a:stretch>
        </p:blipFill>
        <p:spPr>
          <a:xfrm>
            <a:off x="6504431" y="749808"/>
            <a:ext cx="629412" cy="664463"/>
          </a:xfrm>
          <a:prstGeom prst="rect">
            <a:avLst/>
          </a:prstGeom>
        </p:spPr>
      </p:pic>
      <p:pic>
        <p:nvPicPr>
          <p:cNvPr id="8" name="object 8"/>
          <p:cNvPicPr/>
          <p:nvPr/>
        </p:nvPicPr>
        <p:blipFill>
          <a:blip r:embed="rId3" cstate="print"/>
          <a:stretch>
            <a:fillRect/>
          </a:stretch>
        </p:blipFill>
        <p:spPr>
          <a:xfrm>
            <a:off x="6333744" y="2741676"/>
            <a:ext cx="4882896" cy="2286000"/>
          </a:xfrm>
          <a:prstGeom prst="rect">
            <a:avLst/>
          </a:prstGeom>
        </p:spPr>
      </p:pic>
      <p:sp>
        <p:nvSpPr>
          <p:cNvPr id="9" name="object 9"/>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4114" rIns="0" bIns="0" rtlCol="0">
            <a:spAutoFit/>
          </a:bodyPr>
          <a:lstStyle/>
          <a:p>
            <a:pPr marL="203835">
              <a:lnSpc>
                <a:spcPct val="100000"/>
              </a:lnSpc>
              <a:spcBef>
                <a:spcPts val="105"/>
              </a:spcBef>
            </a:pPr>
            <a:r>
              <a:rPr lang="es-PE" sz="3200" dirty="0"/>
              <a:t>Bases de datos relacionales</a:t>
            </a:r>
            <a:endParaRPr sz="3200" dirty="0"/>
          </a:p>
        </p:txBody>
      </p:sp>
      <p:sp>
        <p:nvSpPr>
          <p:cNvPr id="3" name="object 3"/>
          <p:cNvSpPr txBox="1"/>
          <p:nvPr/>
        </p:nvSpPr>
        <p:spPr>
          <a:xfrm>
            <a:off x="1143000" y="1414271"/>
            <a:ext cx="5077587" cy="4520533"/>
          </a:xfrm>
          <a:prstGeom prst="rect">
            <a:avLst/>
          </a:prstGeom>
        </p:spPr>
        <p:txBody>
          <a:bodyPr vert="horz" wrap="square" lIns="0" tIns="12700" rIns="0" bIns="0" rtlCol="0">
            <a:spAutoFit/>
          </a:bodyPr>
          <a:lstStyle/>
          <a:p>
            <a:pPr marL="12700" marR="5080" algn="just">
              <a:lnSpc>
                <a:spcPct val="150000"/>
              </a:lnSpc>
              <a:spcBef>
                <a:spcPts val="100"/>
              </a:spcBef>
            </a:pPr>
            <a:r>
              <a:rPr lang="es-ES" sz="2200" dirty="0">
                <a:highlight>
                  <a:srgbClr val="FFFF00"/>
                </a:highlight>
                <a:latin typeface="Arial MT"/>
                <a:cs typeface="Arial MT"/>
              </a:rPr>
              <a:t>Una base de datos relacional es aquella que almacena datos en tablas.   La relación entre cada punto de datos es clara y la búsqueda a través de esas relaciones son relativamente fácil. La relación entre tablas y tipos de campos se denomina esquema.  Para bases de datos relacionales, el esquema debe estar claramente definido.</a:t>
            </a:r>
            <a:endParaRPr sz="2200" dirty="0">
              <a:highlight>
                <a:srgbClr val="FFFF00"/>
              </a:highlight>
              <a:latin typeface="Arial MT"/>
              <a:cs typeface="Arial MT"/>
            </a:endParaRPr>
          </a:p>
        </p:txBody>
      </p:sp>
      <p:pic>
        <p:nvPicPr>
          <p:cNvPr id="7" name="object 7"/>
          <p:cNvPicPr/>
          <p:nvPr/>
        </p:nvPicPr>
        <p:blipFill>
          <a:blip r:embed="rId2" cstate="print"/>
          <a:stretch>
            <a:fillRect/>
          </a:stretch>
        </p:blipFill>
        <p:spPr>
          <a:xfrm>
            <a:off x="7010400" y="749808"/>
            <a:ext cx="629412" cy="664463"/>
          </a:xfrm>
          <a:prstGeom prst="rect">
            <a:avLst/>
          </a:prstGeom>
        </p:spPr>
      </p:pic>
      <p:pic>
        <p:nvPicPr>
          <p:cNvPr id="8" name="object 8"/>
          <p:cNvPicPr/>
          <p:nvPr/>
        </p:nvPicPr>
        <p:blipFill>
          <a:blip r:embed="rId3" cstate="print"/>
          <a:stretch>
            <a:fillRect/>
          </a:stretch>
        </p:blipFill>
        <p:spPr>
          <a:xfrm>
            <a:off x="6333744" y="2741676"/>
            <a:ext cx="4882896" cy="2286000"/>
          </a:xfrm>
          <a:prstGeom prst="rect">
            <a:avLst/>
          </a:prstGeom>
        </p:spPr>
      </p:pic>
      <p:sp>
        <p:nvSpPr>
          <p:cNvPr id="9" name="object 9"/>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1959967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12519" y="1197355"/>
            <a:ext cx="5173345" cy="4384675"/>
          </a:xfrm>
          <a:prstGeom prst="rect">
            <a:avLst/>
          </a:prstGeom>
        </p:spPr>
        <p:txBody>
          <a:bodyPr vert="horz" wrap="square" lIns="0" tIns="12065" rIns="0" bIns="0" rtlCol="0">
            <a:spAutoFit/>
          </a:bodyPr>
          <a:lstStyle/>
          <a:p>
            <a:pPr marL="12700" algn="just">
              <a:lnSpc>
                <a:spcPct val="100000"/>
              </a:lnSpc>
              <a:spcBef>
                <a:spcPts val="95"/>
              </a:spcBef>
            </a:pPr>
            <a:r>
              <a:rPr sz="2200" dirty="0">
                <a:latin typeface="Arial MT"/>
                <a:cs typeface="Arial MT"/>
              </a:rPr>
              <a:t>Relational</a:t>
            </a:r>
            <a:r>
              <a:rPr sz="2200" spc="-35" dirty="0">
                <a:latin typeface="Arial MT"/>
                <a:cs typeface="Arial MT"/>
              </a:rPr>
              <a:t> </a:t>
            </a:r>
            <a:r>
              <a:rPr sz="2200" dirty="0">
                <a:latin typeface="Arial MT"/>
                <a:cs typeface="Arial MT"/>
              </a:rPr>
              <a:t>databases</a:t>
            </a:r>
            <a:r>
              <a:rPr sz="2200" spc="-35" dirty="0">
                <a:latin typeface="Arial MT"/>
                <a:cs typeface="Arial MT"/>
              </a:rPr>
              <a:t> </a:t>
            </a:r>
            <a:r>
              <a:rPr sz="2200" dirty="0">
                <a:latin typeface="Arial MT"/>
                <a:cs typeface="Arial MT"/>
              </a:rPr>
              <a:t>are</a:t>
            </a:r>
            <a:r>
              <a:rPr sz="2200" spc="-40" dirty="0">
                <a:latin typeface="Arial MT"/>
                <a:cs typeface="Arial MT"/>
              </a:rPr>
              <a:t> </a:t>
            </a:r>
            <a:r>
              <a:rPr sz="2200" dirty="0">
                <a:latin typeface="Arial MT"/>
                <a:cs typeface="Arial MT"/>
              </a:rPr>
              <a:t>also</a:t>
            </a:r>
            <a:r>
              <a:rPr sz="2200" spc="-35" dirty="0">
                <a:latin typeface="Arial MT"/>
                <a:cs typeface="Arial MT"/>
              </a:rPr>
              <a:t> </a:t>
            </a:r>
            <a:r>
              <a:rPr sz="2200" dirty="0">
                <a:latin typeface="Arial MT"/>
                <a:cs typeface="Arial MT"/>
              </a:rPr>
              <a:t>called</a:t>
            </a:r>
            <a:r>
              <a:rPr sz="2200" spc="-35" dirty="0">
                <a:latin typeface="Arial MT"/>
                <a:cs typeface="Arial MT"/>
              </a:rPr>
              <a:t> </a:t>
            </a:r>
            <a:r>
              <a:rPr sz="2200" spc="-25" dirty="0">
                <a:latin typeface="Arial MT"/>
                <a:cs typeface="Arial MT"/>
              </a:rPr>
              <a:t>SQL</a:t>
            </a:r>
            <a:endParaRPr sz="2200">
              <a:latin typeface="Arial MT"/>
              <a:cs typeface="Arial MT"/>
            </a:endParaRPr>
          </a:p>
          <a:p>
            <a:pPr marL="12700" marR="5080" algn="just">
              <a:lnSpc>
                <a:spcPct val="200000"/>
              </a:lnSpc>
            </a:pPr>
            <a:r>
              <a:rPr sz="2200" dirty="0">
                <a:latin typeface="Arial MT"/>
                <a:cs typeface="Arial MT"/>
              </a:rPr>
              <a:t>databases.</a:t>
            </a:r>
            <a:r>
              <a:rPr sz="2200" spc="125" dirty="0">
                <a:latin typeface="Arial MT"/>
                <a:cs typeface="Arial MT"/>
              </a:rPr>
              <a:t>  </a:t>
            </a:r>
            <a:r>
              <a:rPr sz="2200" dirty="0">
                <a:latin typeface="Arial MT"/>
                <a:cs typeface="Arial MT"/>
              </a:rPr>
              <a:t>SQL</a:t>
            </a:r>
            <a:r>
              <a:rPr sz="2200" spc="80" dirty="0">
                <a:latin typeface="Arial MT"/>
                <a:cs typeface="Arial MT"/>
              </a:rPr>
              <a:t>  </a:t>
            </a:r>
            <a:r>
              <a:rPr sz="2200" dirty="0">
                <a:latin typeface="Arial MT"/>
                <a:cs typeface="Arial MT"/>
              </a:rPr>
              <a:t>stands</a:t>
            </a:r>
            <a:r>
              <a:rPr sz="2200" spc="135" dirty="0">
                <a:latin typeface="Arial MT"/>
                <a:cs typeface="Arial MT"/>
              </a:rPr>
              <a:t>  </a:t>
            </a:r>
            <a:r>
              <a:rPr sz="2200" dirty="0">
                <a:latin typeface="Arial MT"/>
                <a:cs typeface="Arial MT"/>
              </a:rPr>
              <a:t>for</a:t>
            </a:r>
            <a:r>
              <a:rPr sz="2200" spc="130" dirty="0">
                <a:latin typeface="Arial MT"/>
                <a:cs typeface="Arial MT"/>
              </a:rPr>
              <a:t>  </a:t>
            </a:r>
            <a:r>
              <a:rPr sz="2200" spc="-10" dirty="0">
                <a:latin typeface="Arial MT"/>
                <a:cs typeface="Arial MT"/>
              </a:rPr>
              <a:t>Structured </a:t>
            </a:r>
            <a:r>
              <a:rPr sz="2200" dirty="0">
                <a:latin typeface="Arial MT"/>
                <a:cs typeface="Arial MT"/>
              </a:rPr>
              <a:t>Query</a:t>
            </a:r>
            <a:r>
              <a:rPr sz="2200" spc="-25" dirty="0">
                <a:latin typeface="Arial MT"/>
                <a:cs typeface="Arial MT"/>
              </a:rPr>
              <a:t>  </a:t>
            </a:r>
            <a:r>
              <a:rPr sz="2200" dirty="0">
                <a:latin typeface="Arial MT"/>
                <a:cs typeface="Arial MT"/>
              </a:rPr>
              <a:t>Language</a:t>
            </a:r>
            <a:r>
              <a:rPr sz="2200" spc="-15" dirty="0">
                <a:latin typeface="Arial MT"/>
                <a:cs typeface="Arial MT"/>
              </a:rPr>
              <a:t>  </a:t>
            </a:r>
            <a:r>
              <a:rPr sz="2200" dirty="0">
                <a:latin typeface="Arial MT"/>
                <a:cs typeface="Arial MT"/>
              </a:rPr>
              <a:t>and</a:t>
            </a:r>
            <a:r>
              <a:rPr sz="2200" spc="-20" dirty="0">
                <a:latin typeface="Arial MT"/>
                <a:cs typeface="Arial MT"/>
              </a:rPr>
              <a:t>  </a:t>
            </a:r>
            <a:r>
              <a:rPr sz="2200" dirty="0">
                <a:latin typeface="Arial MT"/>
                <a:cs typeface="Arial MT"/>
              </a:rPr>
              <a:t>it’s</a:t>
            </a:r>
            <a:r>
              <a:rPr sz="2200" spc="-20" dirty="0">
                <a:latin typeface="Arial MT"/>
                <a:cs typeface="Arial MT"/>
              </a:rPr>
              <a:t>  </a:t>
            </a:r>
            <a:r>
              <a:rPr sz="2200" dirty="0">
                <a:latin typeface="Arial MT"/>
                <a:cs typeface="Arial MT"/>
              </a:rPr>
              <a:t>the</a:t>
            </a:r>
            <a:r>
              <a:rPr sz="2200" spc="-15" dirty="0">
                <a:latin typeface="Arial MT"/>
                <a:cs typeface="Arial MT"/>
              </a:rPr>
              <a:t>  </a:t>
            </a:r>
            <a:r>
              <a:rPr sz="2200" spc="-10" dirty="0">
                <a:latin typeface="Arial MT"/>
                <a:cs typeface="Arial MT"/>
              </a:rPr>
              <a:t>language </a:t>
            </a:r>
            <a:r>
              <a:rPr sz="2200" dirty="0">
                <a:latin typeface="Arial MT"/>
                <a:cs typeface="Arial MT"/>
              </a:rPr>
              <a:t>relational</a:t>
            </a:r>
            <a:r>
              <a:rPr sz="2200" spc="335" dirty="0">
                <a:latin typeface="Arial MT"/>
                <a:cs typeface="Arial MT"/>
              </a:rPr>
              <a:t> </a:t>
            </a:r>
            <a:r>
              <a:rPr sz="2200" dirty="0">
                <a:latin typeface="Arial MT"/>
                <a:cs typeface="Arial MT"/>
              </a:rPr>
              <a:t>databases</a:t>
            </a:r>
            <a:r>
              <a:rPr sz="2200" spc="335" dirty="0">
                <a:latin typeface="Arial MT"/>
                <a:cs typeface="Arial MT"/>
              </a:rPr>
              <a:t> </a:t>
            </a:r>
            <a:r>
              <a:rPr sz="2200" dirty="0">
                <a:latin typeface="Arial MT"/>
                <a:cs typeface="Arial MT"/>
              </a:rPr>
              <a:t>are</a:t>
            </a:r>
            <a:r>
              <a:rPr sz="2200" spc="335" dirty="0">
                <a:latin typeface="Arial MT"/>
                <a:cs typeface="Arial MT"/>
              </a:rPr>
              <a:t> </a:t>
            </a:r>
            <a:r>
              <a:rPr sz="2200" dirty="0">
                <a:latin typeface="Arial MT"/>
                <a:cs typeface="Arial MT"/>
              </a:rPr>
              <a:t>written</a:t>
            </a:r>
            <a:r>
              <a:rPr sz="2200" spc="335" dirty="0">
                <a:latin typeface="Arial MT"/>
                <a:cs typeface="Arial MT"/>
              </a:rPr>
              <a:t> </a:t>
            </a:r>
            <a:r>
              <a:rPr sz="2200" dirty="0">
                <a:latin typeface="Arial MT"/>
                <a:cs typeface="Arial MT"/>
              </a:rPr>
              <a:t>in.</a:t>
            </a:r>
            <a:r>
              <a:rPr sz="2200" spc="325" dirty="0">
                <a:latin typeface="Arial MT"/>
                <a:cs typeface="Arial MT"/>
              </a:rPr>
              <a:t> </a:t>
            </a:r>
            <a:r>
              <a:rPr sz="2200" spc="-25" dirty="0">
                <a:latin typeface="Arial MT"/>
                <a:cs typeface="Arial MT"/>
              </a:rPr>
              <a:t>SQL </a:t>
            </a:r>
            <a:r>
              <a:rPr sz="2200" dirty="0">
                <a:latin typeface="Arial MT"/>
                <a:cs typeface="Arial MT"/>
              </a:rPr>
              <a:t>is</a:t>
            </a:r>
            <a:r>
              <a:rPr sz="2200" spc="75" dirty="0">
                <a:latin typeface="Arial MT"/>
                <a:cs typeface="Arial MT"/>
              </a:rPr>
              <a:t> </a:t>
            </a:r>
            <a:r>
              <a:rPr sz="2200" dirty="0">
                <a:latin typeface="Arial MT"/>
                <a:cs typeface="Arial MT"/>
              </a:rPr>
              <a:t>used</a:t>
            </a:r>
            <a:r>
              <a:rPr sz="2200" spc="85" dirty="0">
                <a:latin typeface="Arial MT"/>
                <a:cs typeface="Arial MT"/>
              </a:rPr>
              <a:t> </a:t>
            </a:r>
            <a:r>
              <a:rPr sz="2200" dirty="0">
                <a:latin typeface="Arial MT"/>
                <a:cs typeface="Arial MT"/>
              </a:rPr>
              <a:t>to</a:t>
            </a:r>
            <a:r>
              <a:rPr sz="2200" spc="80" dirty="0">
                <a:latin typeface="Arial MT"/>
                <a:cs typeface="Arial MT"/>
              </a:rPr>
              <a:t> </a:t>
            </a:r>
            <a:r>
              <a:rPr sz="2200" dirty="0">
                <a:latin typeface="Arial MT"/>
                <a:cs typeface="Arial MT"/>
              </a:rPr>
              <a:t>execute</a:t>
            </a:r>
            <a:r>
              <a:rPr sz="2200" spc="80" dirty="0">
                <a:latin typeface="Arial MT"/>
                <a:cs typeface="Arial MT"/>
              </a:rPr>
              <a:t> </a:t>
            </a:r>
            <a:r>
              <a:rPr sz="2200" dirty="0">
                <a:latin typeface="Arial MT"/>
                <a:cs typeface="Arial MT"/>
              </a:rPr>
              <a:t>queries,</a:t>
            </a:r>
            <a:r>
              <a:rPr sz="2200" spc="85" dirty="0">
                <a:latin typeface="Arial MT"/>
                <a:cs typeface="Arial MT"/>
              </a:rPr>
              <a:t> </a:t>
            </a:r>
            <a:r>
              <a:rPr sz="2200" dirty="0">
                <a:latin typeface="Arial MT"/>
                <a:cs typeface="Arial MT"/>
              </a:rPr>
              <a:t>retrieve</a:t>
            </a:r>
            <a:r>
              <a:rPr sz="2200" spc="85" dirty="0">
                <a:latin typeface="Arial MT"/>
                <a:cs typeface="Arial MT"/>
              </a:rPr>
              <a:t> </a:t>
            </a:r>
            <a:r>
              <a:rPr sz="2200" spc="-10" dirty="0">
                <a:latin typeface="Arial MT"/>
                <a:cs typeface="Arial MT"/>
              </a:rPr>
              <a:t>data, </a:t>
            </a:r>
            <a:r>
              <a:rPr sz="2200" dirty="0">
                <a:latin typeface="Arial MT"/>
                <a:cs typeface="Arial MT"/>
              </a:rPr>
              <a:t>and</a:t>
            </a:r>
            <a:r>
              <a:rPr sz="2200" spc="540" dirty="0">
                <a:latin typeface="Arial MT"/>
                <a:cs typeface="Arial MT"/>
              </a:rPr>
              <a:t> </a:t>
            </a:r>
            <a:r>
              <a:rPr sz="2200" dirty="0">
                <a:latin typeface="Arial MT"/>
                <a:cs typeface="Arial MT"/>
              </a:rPr>
              <a:t>edit</a:t>
            </a:r>
            <a:r>
              <a:rPr sz="2200" spc="540" dirty="0">
                <a:latin typeface="Arial MT"/>
                <a:cs typeface="Arial MT"/>
              </a:rPr>
              <a:t> </a:t>
            </a:r>
            <a:r>
              <a:rPr sz="2200" dirty="0">
                <a:latin typeface="Arial MT"/>
                <a:cs typeface="Arial MT"/>
              </a:rPr>
              <a:t>data</a:t>
            </a:r>
            <a:r>
              <a:rPr sz="2200" spc="545" dirty="0">
                <a:latin typeface="Arial MT"/>
                <a:cs typeface="Arial MT"/>
              </a:rPr>
              <a:t> </a:t>
            </a:r>
            <a:r>
              <a:rPr sz="2200" dirty="0">
                <a:latin typeface="Arial MT"/>
                <a:cs typeface="Arial MT"/>
              </a:rPr>
              <a:t>by</a:t>
            </a:r>
            <a:r>
              <a:rPr sz="2200" spc="535" dirty="0">
                <a:latin typeface="Arial MT"/>
                <a:cs typeface="Arial MT"/>
              </a:rPr>
              <a:t> </a:t>
            </a:r>
            <a:r>
              <a:rPr sz="2200" dirty="0">
                <a:latin typeface="Arial MT"/>
                <a:cs typeface="Arial MT"/>
              </a:rPr>
              <a:t>updating,</a:t>
            </a:r>
            <a:r>
              <a:rPr sz="2200" spc="-30" dirty="0">
                <a:latin typeface="Arial MT"/>
                <a:cs typeface="Arial MT"/>
              </a:rPr>
              <a:t>  </a:t>
            </a:r>
            <a:r>
              <a:rPr sz="2200" dirty="0">
                <a:latin typeface="Arial MT"/>
                <a:cs typeface="Arial MT"/>
              </a:rPr>
              <a:t>deleting,</a:t>
            </a:r>
            <a:r>
              <a:rPr sz="2200" spc="545" dirty="0">
                <a:latin typeface="Arial MT"/>
                <a:cs typeface="Arial MT"/>
              </a:rPr>
              <a:t> </a:t>
            </a:r>
            <a:r>
              <a:rPr sz="2200" spc="-25" dirty="0">
                <a:latin typeface="Arial MT"/>
                <a:cs typeface="Arial MT"/>
              </a:rPr>
              <a:t>or </a:t>
            </a:r>
            <a:r>
              <a:rPr sz="2200" dirty="0">
                <a:latin typeface="Arial MT"/>
                <a:cs typeface="Arial MT"/>
              </a:rPr>
              <a:t>creating</a:t>
            </a:r>
            <a:r>
              <a:rPr sz="2200" spc="-55" dirty="0">
                <a:latin typeface="Arial MT"/>
                <a:cs typeface="Arial MT"/>
              </a:rPr>
              <a:t> </a:t>
            </a:r>
            <a:r>
              <a:rPr sz="2200" dirty="0">
                <a:latin typeface="Arial MT"/>
                <a:cs typeface="Arial MT"/>
              </a:rPr>
              <a:t>new</a:t>
            </a:r>
            <a:r>
              <a:rPr sz="2200" spc="-50" dirty="0">
                <a:latin typeface="Arial MT"/>
                <a:cs typeface="Arial MT"/>
              </a:rPr>
              <a:t> </a:t>
            </a:r>
            <a:r>
              <a:rPr sz="2200" spc="-10" dirty="0">
                <a:latin typeface="Arial MT"/>
                <a:cs typeface="Arial MT"/>
              </a:rPr>
              <a:t>records.</a:t>
            </a:r>
            <a:endParaRPr sz="2200">
              <a:latin typeface="Arial MT"/>
              <a:cs typeface="Arial MT"/>
            </a:endParaRPr>
          </a:p>
        </p:txBody>
      </p:sp>
      <p:pic>
        <p:nvPicPr>
          <p:cNvPr id="3" name="object 3"/>
          <p:cNvPicPr/>
          <p:nvPr/>
        </p:nvPicPr>
        <p:blipFill>
          <a:blip r:embed="rId2" cstate="print"/>
          <a:stretch>
            <a:fillRect/>
          </a:stretch>
        </p:blipFill>
        <p:spPr>
          <a:xfrm>
            <a:off x="7133843" y="608076"/>
            <a:ext cx="630935" cy="664463"/>
          </a:xfrm>
          <a:prstGeom prst="rect">
            <a:avLst/>
          </a:prstGeom>
        </p:spPr>
      </p:pic>
      <p:pic>
        <p:nvPicPr>
          <p:cNvPr id="4" name="object 4"/>
          <p:cNvPicPr/>
          <p:nvPr/>
        </p:nvPicPr>
        <p:blipFill>
          <a:blip r:embed="rId3" cstate="print"/>
          <a:stretch>
            <a:fillRect/>
          </a:stretch>
        </p:blipFill>
        <p:spPr>
          <a:xfrm>
            <a:off x="7481316" y="2286000"/>
            <a:ext cx="3177539" cy="2286000"/>
          </a:xfrm>
          <a:prstGeom prst="rect">
            <a:avLst/>
          </a:prstGeom>
        </p:spPr>
      </p:pic>
      <p:sp>
        <p:nvSpPr>
          <p:cNvPr id="5" name="object 5"/>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12519" y="1197355"/>
            <a:ext cx="5173345" cy="3718326"/>
          </a:xfrm>
          <a:prstGeom prst="rect">
            <a:avLst/>
          </a:prstGeom>
        </p:spPr>
        <p:txBody>
          <a:bodyPr vert="horz" wrap="square" lIns="0" tIns="12065" rIns="0" bIns="0" rtlCol="0">
            <a:spAutoFit/>
          </a:bodyPr>
          <a:lstStyle/>
          <a:p>
            <a:pPr marL="12700" algn="just">
              <a:lnSpc>
                <a:spcPct val="100000"/>
              </a:lnSpc>
              <a:spcBef>
                <a:spcPts val="95"/>
              </a:spcBef>
            </a:pPr>
            <a:r>
              <a:rPr lang="es-ES" sz="2400" dirty="0">
                <a:highlight>
                  <a:srgbClr val="FFFF00"/>
                </a:highlight>
                <a:latin typeface="Arial MT"/>
                <a:cs typeface="Arial MT"/>
              </a:rPr>
              <a:t>Las bases de datos relacionales también se llaman SQL</a:t>
            </a:r>
          </a:p>
          <a:p>
            <a:pPr marL="12700" algn="just">
              <a:lnSpc>
                <a:spcPct val="100000"/>
              </a:lnSpc>
              <a:spcBef>
                <a:spcPts val="95"/>
              </a:spcBef>
            </a:pPr>
            <a:r>
              <a:rPr lang="es-ES" sz="2400" dirty="0">
                <a:highlight>
                  <a:srgbClr val="FFFF00"/>
                </a:highlight>
                <a:latin typeface="Arial MT"/>
                <a:cs typeface="Arial MT"/>
              </a:rPr>
              <a:t>bases de datos.  SQL significa Lenguaje de consulta estructurado y es el lenguaje en el que están escritas las bases de datos relacionales. SQL se utiliza para ejecutar consultas, recuperar datos y editar datos actualizando, eliminando o creando nuevos registros.</a:t>
            </a:r>
            <a:endParaRPr sz="2400" dirty="0">
              <a:highlight>
                <a:srgbClr val="FFFF00"/>
              </a:highlight>
              <a:latin typeface="Arial MT"/>
              <a:cs typeface="Arial MT"/>
            </a:endParaRPr>
          </a:p>
        </p:txBody>
      </p:sp>
      <p:pic>
        <p:nvPicPr>
          <p:cNvPr id="3" name="object 3"/>
          <p:cNvPicPr/>
          <p:nvPr/>
        </p:nvPicPr>
        <p:blipFill>
          <a:blip r:embed="rId2" cstate="print"/>
          <a:stretch>
            <a:fillRect/>
          </a:stretch>
        </p:blipFill>
        <p:spPr>
          <a:xfrm>
            <a:off x="7133843" y="608076"/>
            <a:ext cx="630935" cy="664463"/>
          </a:xfrm>
          <a:prstGeom prst="rect">
            <a:avLst/>
          </a:prstGeom>
        </p:spPr>
      </p:pic>
      <p:pic>
        <p:nvPicPr>
          <p:cNvPr id="4" name="object 4"/>
          <p:cNvPicPr/>
          <p:nvPr/>
        </p:nvPicPr>
        <p:blipFill>
          <a:blip r:embed="rId3" cstate="print"/>
          <a:stretch>
            <a:fillRect/>
          </a:stretch>
        </p:blipFill>
        <p:spPr>
          <a:xfrm>
            <a:off x="7481316" y="2286000"/>
            <a:ext cx="3177539" cy="2286000"/>
          </a:xfrm>
          <a:prstGeom prst="rect">
            <a:avLst/>
          </a:prstGeom>
        </p:spPr>
      </p:pic>
      <p:sp>
        <p:nvSpPr>
          <p:cNvPr id="5" name="object 5"/>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extLst>
      <p:ext uri="{BB962C8B-B14F-4D97-AF65-F5344CB8AC3E}">
        <p14:creationId xmlns:p14="http://schemas.microsoft.com/office/powerpoint/2010/main" val="2002399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04114" rIns="0" bIns="0" rtlCol="0">
            <a:spAutoFit/>
          </a:bodyPr>
          <a:lstStyle/>
          <a:p>
            <a:pPr marL="203835">
              <a:lnSpc>
                <a:spcPct val="100000"/>
              </a:lnSpc>
              <a:spcBef>
                <a:spcPts val="105"/>
              </a:spcBef>
            </a:pPr>
            <a:r>
              <a:rPr sz="3200" dirty="0"/>
              <a:t>Popular</a:t>
            </a:r>
            <a:r>
              <a:rPr sz="3200" spc="-80" dirty="0"/>
              <a:t> </a:t>
            </a:r>
            <a:r>
              <a:rPr sz="3200" dirty="0"/>
              <a:t>Relational/SQL</a:t>
            </a:r>
            <a:r>
              <a:rPr sz="3200" spc="-170" dirty="0"/>
              <a:t> </a:t>
            </a:r>
            <a:r>
              <a:rPr sz="3200" spc="-10" dirty="0"/>
              <a:t>Databases</a:t>
            </a:r>
            <a:endParaRPr sz="3200"/>
          </a:p>
        </p:txBody>
      </p:sp>
      <p:sp>
        <p:nvSpPr>
          <p:cNvPr id="3" name="object 3"/>
          <p:cNvSpPr txBox="1"/>
          <p:nvPr/>
        </p:nvSpPr>
        <p:spPr>
          <a:xfrm>
            <a:off x="1569847" y="1845081"/>
            <a:ext cx="5354320" cy="4049395"/>
          </a:xfrm>
          <a:prstGeom prst="rect">
            <a:avLst/>
          </a:prstGeom>
        </p:spPr>
        <p:txBody>
          <a:bodyPr vert="horz" wrap="square" lIns="0" tIns="180340" rIns="0" bIns="0" rtlCol="0">
            <a:spAutoFit/>
          </a:bodyPr>
          <a:lstStyle/>
          <a:p>
            <a:pPr marL="12700">
              <a:lnSpc>
                <a:spcPct val="100000"/>
              </a:lnSpc>
              <a:spcBef>
                <a:spcPts val="1420"/>
              </a:spcBef>
            </a:pPr>
            <a:r>
              <a:rPr sz="2200" dirty="0">
                <a:solidFill>
                  <a:srgbClr val="0004FF"/>
                </a:solidFill>
                <a:latin typeface="Arial MT"/>
                <a:cs typeface="Arial MT"/>
              </a:rPr>
              <a:t>1.</a:t>
            </a:r>
            <a:r>
              <a:rPr sz="2200" spc="-35" dirty="0">
                <a:solidFill>
                  <a:srgbClr val="0004FF"/>
                </a:solidFill>
                <a:latin typeface="Arial MT"/>
                <a:cs typeface="Arial MT"/>
              </a:rPr>
              <a:t> </a:t>
            </a:r>
            <a:r>
              <a:rPr sz="2200" dirty="0">
                <a:solidFill>
                  <a:srgbClr val="0004FF"/>
                </a:solidFill>
                <a:latin typeface="Arial MT"/>
                <a:cs typeface="Arial MT"/>
              </a:rPr>
              <a:t>SQL</a:t>
            </a:r>
            <a:r>
              <a:rPr sz="2200" spc="-105" dirty="0">
                <a:solidFill>
                  <a:srgbClr val="0004FF"/>
                </a:solidFill>
                <a:latin typeface="Arial MT"/>
                <a:cs typeface="Arial MT"/>
              </a:rPr>
              <a:t> </a:t>
            </a:r>
            <a:r>
              <a:rPr sz="2200" spc="-10" dirty="0">
                <a:solidFill>
                  <a:srgbClr val="0004FF"/>
                </a:solidFill>
                <a:latin typeface="Arial MT"/>
                <a:cs typeface="Arial MT"/>
              </a:rPr>
              <a:t>Server</a:t>
            </a:r>
            <a:endParaRPr sz="2200">
              <a:latin typeface="Arial MT"/>
              <a:cs typeface="Arial MT"/>
            </a:endParaRPr>
          </a:p>
          <a:p>
            <a:pPr marL="12700" marR="5715" algn="just">
              <a:lnSpc>
                <a:spcPct val="150000"/>
              </a:lnSpc>
            </a:pPr>
            <a:r>
              <a:rPr sz="2200" dirty="0">
                <a:latin typeface="Arial MT"/>
                <a:cs typeface="Arial MT"/>
              </a:rPr>
              <a:t>A</a:t>
            </a:r>
            <a:r>
              <a:rPr sz="2200" spc="-110" dirty="0">
                <a:latin typeface="Arial MT"/>
                <a:cs typeface="Arial MT"/>
              </a:rPr>
              <a:t> </a:t>
            </a:r>
            <a:r>
              <a:rPr sz="2200" dirty="0">
                <a:latin typeface="Arial MT"/>
                <a:cs typeface="Arial MT"/>
              </a:rPr>
              <a:t>relational database</a:t>
            </a:r>
            <a:r>
              <a:rPr sz="2200" spc="10" dirty="0">
                <a:latin typeface="Arial MT"/>
                <a:cs typeface="Arial MT"/>
              </a:rPr>
              <a:t> </a:t>
            </a:r>
            <a:r>
              <a:rPr sz="2200" dirty="0">
                <a:latin typeface="Arial MT"/>
                <a:cs typeface="Arial MT"/>
              </a:rPr>
              <a:t>management</a:t>
            </a:r>
            <a:r>
              <a:rPr sz="2200" spc="10" dirty="0">
                <a:latin typeface="Arial MT"/>
                <a:cs typeface="Arial MT"/>
              </a:rPr>
              <a:t> </a:t>
            </a:r>
            <a:r>
              <a:rPr sz="2200" spc="-10" dirty="0">
                <a:latin typeface="Arial MT"/>
                <a:cs typeface="Arial MT"/>
              </a:rPr>
              <a:t>system </a:t>
            </a:r>
            <a:r>
              <a:rPr sz="2200" dirty="0">
                <a:latin typeface="Arial MT"/>
                <a:cs typeface="Arial MT"/>
              </a:rPr>
              <a:t>developed</a:t>
            </a:r>
            <a:r>
              <a:rPr sz="2200" spc="-65" dirty="0">
                <a:latin typeface="Arial MT"/>
                <a:cs typeface="Arial MT"/>
              </a:rPr>
              <a:t> </a:t>
            </a:r>
            <a:r>
              <a:rPr sz="2200" dirty="0">
                <a:latin typeface="Arial MT"/>
                <a:cs typeface="Arial MT"/>
              </a:rPr>
              <a:t>by</a:t>
            </a:r>
            <a:r>
              <a:rPr sz="2200" spc="-65" dirty="0">
                <a:latin typeface="Arial MT"/>
                <a:cs typeface="Arial MT"/>
              </a:rPr>
              <a:t> </a:t>
            </a:r>
            <a:r>
              <a:rPr sz="2200" dirty="0">
                <a:latin typeface="Arial MT"/>
                <a:cs typeface="Arial MT"/>
              </a:rPr>
              <a:t>Microsoft.</a:t>
            </a:r>
            <a:r>
              <a:rPr sz="2200" spc="-75" dirty="0">
                <a:latin typeface="Arial MT"/>
                <a:cs typeface="Arial MT"/>
              </a:rPr>
              <a:t> </a:t>
            </a:r>
            <a:r>
              <a:rPr sz="2200" dirty="0">
                <a:latin typeface="Arial MT"/>
                <a:cs typeface="Arial MT"/>
              </a:rPr>
              <a:t>They</a:t>
            </a:r>
            <a:r>
              <a:rPr sz="2200" spc="-80" dirty="0">
                <a:latin typeface="Arial MT"/>
                <a:cs typeface="Arial MT"/>
              </a:rPr>
              <a:t> </a:t>
            </a:r>
            <a:r>
              <a:rPr sz="2200" dirty="0">
                <a:latin typeface="Arial MT"/>
                <a:cs typeface="Arial MT"/>
              </a:rPr>
              <a:t>offer</a:t>
            </a:r>
            <a:r>
              <a:rPr sz="2200" spc="-60" dirty="0">
                <a:latin typeface="Arial MT"/>
                <a:cs typeface="Arial MT"/>
              </a:rPr>
              <a:t> </a:t>
            </a:r>
            <a:r>
              <a:rPr sz="2200" spc="-10" dirty="0">
                <a:latin typeface="Arial MT"/>
                <a:cs typeface="Arial MT"/>
              </a:rPr>
              <a:t>multiple </a:t>
            </a:r>
            <a:r>
              <a:rPr sz="2200" dirty="0">
                <a:latin typeface="Arial MT"/>
                <a:cs typeface="Arial MT"/>
              </a:rPr>
              <a:t>editions</a:t>
            </a:r>
            <a:r>
              <a:rPr sz="2200" spc="150" dirty="0">
                <a:latin typeface="Arial MT"/>
                <a:cs typeface="Arial MT"/>
              </a:rPr>
              <a:t>  </a:t>
            </a:r>
            <a:r>
              <a:rPr sz="2200" dirty="0">
                <a:latin typeface="Arial MT"/>
                <a:cs typeface="Arial MT"/>
              </a:rPr>
              <a:t>with</a:t>
            </a:r>
            <a:r>
              <a:rPr sz="2200" spc="150" dirty="0">
                <a:latin typeface="Arial MT"/>
                <a:cs typeface="Arial MT"/>
              </a:rPr>
              <a:t>  </a:t>
            </a:r>
            <a:r>
              <a:rPr sz="2200" dirty="0">
                <a:latin typeface="Arial MT"/>
                <a:cs typeface="Arial MT"/>
              </a:rPr>
              <a:t>varying</a:t>
            </a:r>
            <a:r>
              <a:rPr sz="2200" spc="150" dirty="0">
                <a:latin typeface="Arial MT"/>
                <a:cs typeface="Arial MT"/>
              </a:rPr>
              <a:t>  </a:t>
            </a:r>
            <a:r>
              <a:rPr sz="2200" dirty="0">
                <a:latin typeface="Arial MT"/>
                <a:cs typeface="Arial MT"/>
              </a:rPr>
              <a:t>features</a:t>
            </a:r>
            <a:r>
              <a:rPr sz="2200" spc="145" dirty="0">
                <a:latin typeface="Arial MT"/>
                <a:cs typeface="Arial MT"/>
              </a:rPr>
              <a:t>  </a:t>
            </a:r>
            <a:r>
              <a:rPr sz="2200" dirty="0">
                <a:latin typeface="Arial MT"/>
                <a:cs typeface="Arial MT"/>
              </a:rPr>
              <a:t>to</a:t>
            </a:r>
            <a:r>
              <a:rPr sz="2200" spc="150" dirty="0">
                <a:latin typeface="Arial MT"/>
                <a:cs typeface="Arial MT"/>
              </a:rPr>
              <a:t>  </a:t>
            </a:r>
            <a:r>
              <a:rPr sz="2200" spc="-10" dirty="0">
                <a:latin typeface="Arial MT"/>
                <a:cs typeface="Arial MT"/>
              </a:rPr>
              <a:t>target </a:t>
            </a:r>
            <a:r>
              <a:rPr sz="2200" dirty="0">
                <a:latin typeface="Arial MT"/>
                <a:cs typeface="Arial MT"/>
              </a:rPr>
              <a:t>different</a:t>
            </a:r>
            <a:r>
              <a:rPr sz="2200" spc="-120" dirty="0">
                <a:latin typeface="Arial MT"/>
                <a:cs typeface="Arial MT"/>
              </a:rPr>
              <a:t> </a:t>
            </a:r>
            <a:r>
              <a:rPr sz="2200" spc="-10" dirty="0">
                <a:latin typeface="Arial MT"/>
                <a:cs typeface="Arial MT"/>
              </a:rPr>
              <a:t>users.</a:t>
            </a:r>
            <a:endParaRPr sz="2200">
              <a:latin typeface="Arial MT"/>
              <a:cs typeface="Arial MT"/>
            </a:endParaRPr>
          </a:p>
          <a:p>
            <a:pPr marL="12700" algn="just">
              <a:lnSpc>
                <a:spcPct val="100000"/>
              </a:lnSpc>
              <a:spcBef>
                <a:spcPts val="1320"/>
              </a:spcBef>
            </a:pPr>
            <a:r>
              <a:rPr sz="2200" dirty="0">
                <a:solidFill>
                  <a:srgbClr val="0004FF"/>
                </a:solidFill>
                <a:latin typeface="Arial MT"/>
                <a:cs typeface="Arial MT"/>
              </a:rPr>
              <a:t>Pros:</a:t>
            </a:r>
            <a:r>
              <a:rPr sz="2200" spc="475" dirty="0">
                <a:solidFill>
                  <a:srgbClr val="0004FF"/>
                </a:solidFill>
                <a:latin typeface="Arial MT"/>
                <a:cs typeface="Arial MT"/>
              </a:rPr>
              <a:t> </a:t>
            </a:r>
            <a:r>
              <a:rPr sz="2200" dirty="0">
                <a:latin typeface="Arial MT"/>
                <a:cs typeface="Arial MT"/>
              </a:rPr>
              <a:t>It</a:t>
            </a:r>
            <a:r>
              <a:rPr sz="2200" spc="475" dirty="0">
                <a:latin typeface="Arial MT"/>
                <a:cs typeface="Arial MT"/>
              </a:rPr>
              <a:t> </a:t>
            </a:r>
            <a:r>
              <a:rPr sz="2200" dirty="0">
                <a:latin typeface="Arial MT"/>
                <a:cs typeface="Arial MT"/>
              </a:rPr>
              <a:t>boasts</a:t>
            </a:r>
            <a:r>
              <a:rPr sz="2200" spc="490" dirty="0">
                <a:latin typeface="Arial MT"/>
                <a:cs typeface="Arial MT"/>
              </a:rPr>
              <a:t> </a:t>
            </a:r>
            <a:r>
              <a:rPr sz="2200" dirty="0">
                <a:latin typeface="Arial MT"/>
                <a:cs typeface="Arial MT"/>
              </a:rPr>
              <a:t>a</a:t>
            </a:r>
            <a:r>
              <a:rPr sz="2200" spc="475" dirty="0">
                <a:latin typeface="Arial MT"/>
                <a:cs typeface="Arial MT"/>
              </a:rPr>
              <a:t> </a:t>
            </a:r>
            <a:r>
              <a:rPr sz="2200" dirty="0">
                <a:latin typeface="Arial MT"/>
                <a:cs typeface="Arial MT"/>
              </a:rPr>
              <a:t>rich</a:t>
            </a:r>
            <a:r>
              <a:rPr sz="2200" spc="480" dirty="0">
                <a:latin typeface="Arial MT"/>
                <a:cs typeface="Arial MT"/>
              </a:rPr>
              <a:t> </a:t>
            </a:r>
            <a:r>
              <a:rPr sz="2200" dirty="0">
                <a:latin typeface="Arial MT"/>
                <a:cs typeface="Arial MT"/>
              </a:rPr>
              <a:t>user</a:t>
            </a:r>
            <a:r>
              <a:rPr sz="2200" spc="480" dirty="0">
                <a:latin typeface="Arial MT"/>
                <a:cs typeface="Arial MT"/>
              </a:rPr>
              <a:t> </a:t>
            </a:r>
            <a:r>
              <a:rPr sz="2200" dirty="0">
                <a:latin typeface="Arial MT"/>
                <a:cs typeface="Arial MT"/>
              </a:rPr>
              <a:t>interface</a:t>
            </a:r>
            <a:r>
              <a:rPr sz="2200" spc="490" dirty="0">
                <a:latin typeface="Arial MT"/>
                <a:cs typeface="Arial MT"/>
              </a:rPr>
              <a:t> </a:t>
            </a:r>
            <a:r>
              <a:rPr sz="2200" spc="-25" dirty="0">
                <a:latin typeface="Arial MT"/>
                <a:cs typeface="Arial MT"/>
              </a:rPr>
              <a:t>and</a:t>
            </a:r>
            <a:endParaRPr sz="2200">
              <a:latin typeface="Arial MT"/>
              <a:cs typeface="Arial MT"/>
            </a:endParaRPr>
          </a:p>
          <a:p>
            <a:pPr marL="12700" algn="just">
              <a:lnSpc>
                <a:spcPct val="100000"/>
              </a:lnSpc>
              <a:spcBef>
                <a:spcPts val="1320"/>
              </a:spcBef>
            </a:pPr>
            <a:r>
              <a:rPr sz="2200" dirty="0">
                <a:latin typeface="Arial MT"/>
                <a:cs typeface="Arial MT"/>
              </a:rPr>
              <a:t>can</a:t>
            </a:r>
            <a:r>
              <a:rPr sz="2200" spc="-65" dirty="0">
                <a:latin typeface="Arial MT"/>
                <a:cs typeface="Arial MT"/>
              </a:rPr>
              <a:t> </a:t>
            </a:r>
            <a:r>
              <a:rPr sz="2200" dirty="0">
                <a:latin typeface="Arial MT"/>
                <a:cs typeface="Arial MT"/>
              </a:rPr>
              <a:t>handle</a:t>
            </a:r>
            <a:r>
              <a:rPr sz="2200" spc="-55" dirty="0">
                <a:latin typeface="Arial MT"/>
                <a:cs typeface="Arial MT"/>
              </a:rPr>
              <a:t> </a:t>
            </a:r>
            <a:r>
              <a:rPr sz="2200" dirty="0">
                <a:latin typeface="Arial MT"/>
                <a:cs typeface="Arial MT"/>
              </a:rPr>
              <a:t>large</a:t>
            </a:r>
            <a:r>
              <a:rPr sz="2200" spc="-60" dirty="0">
                <a:latin typeface="Arial MT"/>
                <a:cs typeface="Arial MT"/>
              </a:rPr>
              <a:t> </a:t>
            </a:r>
            <a:r>
              <a:rPr sz="2200" dirty="0">
                <a:latin typeface="Arial MT"/>
                <a:cs typeface="Arial MT"/>
              </a:rPr>
              <a:t>quantities</a:t>
            </a:r>
            <a:r>
              <a:rPr sz="2200" spc="-55" dirty="0">
                <a:latin typeface="Arial MT"/>
                <a:cs typeface="Arial MT"/>
              </a:rPr>
              <a:t> </a:t>
            </a:r>
            <a:r>
              <a:rPr sz="2200" dirty="0">
                <a:latin typeface="Arial MT"/>
                <a:cs typeface="Arial MT"/>
              </a:rPr>
              <a:t>of</a:t>
            </a:r>
            <a:r>
              <a:rPr sz="2200" spc="-65" dirty="0">
                <a:latin typeface="Arial MT"/>
                <a:cs typeface="Arial MT"/>
              </a:rPr>
              <a:t> </a:t>
            </a:r>
            <a:r>
              <a:rPr sz="2200" spc="-10" dirty="0">
                <a:latin typeface="Arial MT"/>
                <a:cs typeface="Arial MT"/>
              </a:rPr>
              <a:t>data.</a:t>
            </a:r>
            <a:endParaRPr sz="2200">
              <a:latin typeface="Arial MT"/>
              <a:cs typeface="Arial MT"/>
            </a:endParaRPr>
          </a:p>
          <a:p>
            <a:pPr marL="12700" algn="just">
              <a:lnSpc>
                <a:spcPct val="100000"/>
              </a:lnSpc>
              <a:spcBef>
                <a:spcPts val="1320"/>
              </a:spcBef>
            </a:pPr>
            <a:r>
              <a:rPr sz="2200" dirty="0">
                <a:solidFill>
                  <a:srgbClr val="0004FF"/>
                </a:solidFill>
                <a:latin typeface="Arial MT"/>
                <a:cs typeface="Arial MT"/>
              </a:rPr>
              <a:t>Cons:</a:t>
            </a:r>
            <a:r>
              <a:rPr sz="2200" spc="-35" dirty="0">
                <a:solidFill>
                  <a:srgbClr val="0004FF"/>
                </a:solidFill>
                <a:latin typeface="Arial MT"/>
                <a:cs typeface="Arial MT"/>
              </a:rPr>
              <a:t> </a:t>
            </a:r>
            <a:r>
              <a:rPr sz="2200" dirty="0">
                <a:latin typeface="Arial MT"/>
                <a:cs typeface="Arial MT"/>
              </a:rPr>
              <a:t>It</a:t>
            </a:r>
            <a:r>
              <a:rPr sz="2200" spc="-30" dirty="0">
                <a:latin typeface="Arial MT"/>
                <a:cs typeface="Arial MT"/>
              </a:rPr>
              <a:t> </a:t>
            </a:r>
            <a:r>
              <a:rPr sz="2200" dirty="0">
                <a:latin typeface="Arial MT"/>
                <a:cs typeface="Arial MT"/>
              </a:rPr>
              <a:t>can</a:t>
            </a:r>
            <a:r>
              <a:rPr sz="2200" spc="-25" dirty="0">
                <a:latin typeface="Arial MT"/>
                <a:cs typeface="Arial MT"/>
              </a:rPr>
              <a:t> </a:t>
            </a:r>
            <a:r>
              <a:rPr sz="2200" dirty="0">
                <a:latin typeface="Arial MT"/>
                <a:cs typeface="Arial MT"/>
              </a:rPr>
              <a:t>be</a:t>
            </a:r>
            <a:r>
              <a:rPr sz="2200" spc="-30" dirty="0">
                <a:latin typeface="Arial MT"/>
                <a:cs typeface="Arial MT"/>
              </a:rPr>
              <a:t> </a:t>
            </a:r>
            <a:r>
              <a:rPr sz="2200" spc="-10" dirty="0">
                <a:latin typeface="Arial MT"/>
                <a:cs typeface="Arial MT"/>
              </a:rPr>
              <a:t>expensive.</a:t>
            </a:r>
            <a:endParaRPr sz="2200">
              <a:latin typeface="Arial MT"/>
              <a:cs typeface="Arial MT"/>
            </a:endParaRPr>
          </a:p>
        </p:txBody>
      </p:sp>
      <p:pic>
        <p:nvPicPr>
          <p:cNvPr id="4" name="object 4"/>
          <p:cNvPicPr/>
          <p:nvPr/>
        </p:nvPicPr>
        <p:blipFill>
          <a:blip r:embed="rId2" cstate="print"/>
          <a:stretch>
            <a:fillRect/>
          </a:stretch>
        </p:blipFill>
        <p:spPr>
          <a:xfrm>
            <a:off x="7211568" y="1444752"/>
            <a:ext cx="630935" cy="664463"/>
          </a:xfrm>
          <a:prstGeom prst="rect">
            <a:avLst/>
          </a:prstGeom>
        </p:spPr>
      </p:pic>
      <p:pic>
        <p:nvPicPr>
          <p:cNvPr id="5" name="object 5"/>
          <p:cNvPicPr/>
          <p:nvPr/>
        </p:nvPicPr>
        <p:blipFill>
          <a:blip r:embed="rId3" cstate="print"/>
          <a:stretch>
            <a:fillRect/>
          </a:stretch>
        </p:blipFill>
        <p:spPr>
          <a:xfrm>
            <a:off x="7368540" y="2278379"/>
            <a:ext cx="3436620" cy="2790444"/>
          </a:xfrm>
          <a:prstGeom prst="rect">
            <a:avLst/>
          </a:prstGeom>
        </p:spPr>
      </p:pic>
      <p:sp>
        <p:nvSpPr>
          <p:cNvPr id="6" name="object 6"/>
          <p:cNvSpPr txBox="1"/>
          <p:nvPr/>
        </p:nvSpPr>
        <p:spPr>
          <a:xfrm>
            <a:off x="316179" y="6475409"/>
            <a:ext cx="1379220" cy="228600"/>
          </a:xfrm>
          <a:prstGeom prst="rect">
            <a:avLst/>
          </a:prstGeom>
        </p:spPr>
        <p:txBody>
          <a:bodyPr vert="horz" wrap="square" lIns="0" tIns="24765" rIns="0" bIns="0" rtlCol="0">
            <a:spAutoFit/>
          </a:bodyPr>
          <a:lstStyle/>
          <a:p>
            <a:pPr marL="12700">
              <a:lnSpc>
                <a:spcPct val="100000"/>
              </a:lnSpc>
              <a:spcBef>
                <a:spcPts val="195"/>
              </a:spcBef>
            </a:pPr>
            <a:r>
              <a:rPr sz="1200" b="1" spc="-10" dirty="0">
                <a:latin typeface="Segoe UI"/>
                <a:cs typeface="Segoe UI"/>
                <a:hlinkClick r:id="rId4"/>
              </a:rPr>
              <a:t>www.senati.edu.pe</a:t>
            </a:r>
            <a:endParaRPr sz="1200">
              <a:latin typeface="Segoe UI"/>
              <a:cs typeface="Segoe U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2663</Words>
  <Application>Microsoft Office PowerPoint</Application>
  <PresentationFormat>Panorámica</PresentationFormat>
  <Paragraphs>205</Paragraphs>
  <Slides>34</Slides>
  <Notes>16</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34</vt:i4>
      </vt:variant>
    </vt:vector>
  </HeadingPairs>
  <TitlesOfParts>
    <vt:vector size="41" baseType="lpstr">
      <vt:lpstr>Arial</vt:lpstr>
      <vt:lpstr>Arial MT</vt:lpstr>
      <vt:lpstr>Calibri</vt:lpstr>
      <vt:lpstr>inherit</vt:lpstr>
      <vt:lpstr>Segoe UI</vt:lpstr>
      <vt:lpstr>Times New Roman</vt:lpstr>
      <vt:lpstr>Office Theme</vt:lpstr>
      <vt:lpstr>INFORMATION TECHNOLOGY TECNOLOGÍAS DE LA INFORMACIÓN</vt:lpstr>
      <vt:lpstr>VOCABULARY (VOCABULARIO)</vt:lpstr>
      <vt:lpstr>Objective: To recognize the difference relational vs non-relational databases.</vt:lpstr>
      <vt:lpstr>Objetivo: Reconocer la diferencia entre bases de datos relacionales y no relacionales.</vt:lpstr>
      <vt:lpstr>Relational Databases</vt:lpstr>
      <vt:lpstr>Bases de datos relacionales</vt:lpstr>
      <vt:lpstr>Presentación de PowerPoint</vt:lpstr>
      <vt:lpstr>Presentación de PowerPoint</vt:lpstr>
      <vt:lpstr>Popular Relational/SQL Databases</vt:lpstr>
      <vt:lpstr>Bases de datos SQL/relacionales populares</vt:lpstr>
      <vt:lpstr>Presentación de PowerPoint</vt:lpstr>
      <vt:lpstr>Presentación de PowerPoint</vt:lpstr>
      <vt:lpstr>Presentación de PowerPoint</vt:lpstr>
      <vt:lpstr>Presentación de PowerPoint</vt:lpstr>
      <vt:lpstr>Non-Relational Databases</vt:lpstr>
      <vt:lpstr>Bases de datos no relacionales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Popular Non-Relational/NoSQL Databases</vt:lpstr>
      <vt:lpstr>Bases de datos NoSQL populares</vt:lpstr>
      <vt:lpstr>Presentación de PowerPoint</vt:lpstr>
      <vt:lpstr>Presentación de PowerPoint</vt:lpstr>
      <vt:lpstr>Relational vs Non-Relational Databases</vt:lpstr>
      <vt:lpstr>Relational vs Non-Relational Databases</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Título Breve sumilla</dc:title>
  <dc:creator>KAREM ANDREA LOPEZ REAL</dc:creator>
  <cp:lastModifiedBy>Sean</cp:lastModifiedBy>
  <cp:revision>3</cp:revision>
  <dcterms:created xsi:type="dcterms:W3CDTF">2025-03-02T11:17:32Z</dcterms:created>
  <dcterms:modified xsi:type="dcterms:W3CDTF">2025-03-02T23:17:42Z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2022-10-13T00:00:00Z</vt:filetime>
  </property>
  <property fmtid="{D5CDD505-2E9C-101B-9397-08002B2CF9AE}" pid="3" name="Creator">
    <vt:lpwstr>Microsoft® PowerPoint® 2019</vt:lpwstr>
  </property>
  <property fmtid="{D5CDD505-2E9C-101B-9397-08002B2CF9AE}" pid="4" name="LastSaved">
    <vt:filetime>2025-03-02T00:00:00Z</vt:filetime>
  </property>
  <property fmtid="{D5CDD505-2E9C-101B-9397-08002B2CF9AE}" pid="5" name="Producer">
    <vt:lpwstr>Microsoft® PowerPoint® 2019</vt:lpwstr>
  </property>
</Properties>
</file>