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28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5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33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8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24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49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43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6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1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51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15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5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Machine learning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PH" dirty="0"/>
              <a:t>Finance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Financial fraud, including credit card fraud and money laundering, is a significant issue. Traditional rule-based systems often fail to detect sophisticated fraud schemes.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87789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PH" dirty="0"/>
              <a:t>Finance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Type of Machine Learning Used:</a:t>
            </a:r>
          </a:p>
          <a:p>
            <a:endParaRPr lang="en-US" dirty="0"/>
          </a:p>
          <a:p>
            <a:r>
              <a:rPr lang="en-US" b="1" dirty="0"/>
              <a:t>Unsupervised Learning:</a:t>
            </a:r>
            <a:r>
              <a:rPr lang="en-US" dirty="0"/>
              <a:t> Algorithms are used to identify anomalous patterns in transaction data that may indicate fraudulent activities without needing labeled examples of fraud.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5562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PH" dirty="0"/>
              <a:t>Finance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Type of Machine Learning Used:</a:t>
            </a:r>
          </a:p>
          <a:p>
            <a:endParaRPr lang="en-US" dirty="0"/>
          </a:p>
          <a:p>
            <a:r>
              <a:rPr lang="en-US" b="1" dirty="0"/>
              <a:t>Unsupervised Learning:</a:t>
            </a:r>
            <a:r>
              <a:rPr lang="en-US" dirty="0"/>
              <a:t> Algorithms are used to identify anomalous patterns in transaction data that may indicate fraudulent activities without needing labeled examples of fraud.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02473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PH" dirty="0"/>
              <a:t>Finance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/>
          </a:bodyPr>
          <a:lstStyle/>
          <a:p>
            <a:r>
              <a:rPr lang="en-US" dirty="0"/>
              <a:t>Machine learning models can detect and prevent fraudulent transactions in real-time, reducing financial losses.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7179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PH" dirty="0"/>
              <a:t>Marketing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/>
          </a:bodyPr>
          <a:lstStyle/>
          <a:p>
            <a:r>
              <a:rPr lang="en-PH" dirty="0"/>
              <a:t>Customer Segmentation and Personalization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6720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PH" dirty="0"/>
              <a:t>Marketing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/>
          </a:bodyPr>
          <a:lstStyle/>
          <a:p>
            <a:r>
              <a:rPr lang="en-US" dirty="0"/>
              <a:t>Companies need to understand their customer base to effectively target their marketing efforts, but manually segmenting customers can be inefficient and imprecise.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4481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PH" dirty="0"/>
              <a:t>Marketing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/>
          </a:bodyPr>
          <a:lstStyle/>
          <a:p>
            <a:r>
              <a:rPr lang="en-US" b="1" dirty="0"/>
              <a:t>Type of Machine Learning Used:</a:t>
            </a:r>
          </a:p>
          <a:p>
            <a:endParaRPr lang="en-US" dirty="0"/>
          </a:p>
          <a:p>
            <a:r>
              <a:rPr lang="en-US" b="1" dirty="0"/>
              <a:t>Unsupervised Learning:</a:t>
            </a:r>
            <a:r>
              <a:rPr lang="en-US" dirty="0"/>
              <a:t> Clustering algorithms group customers based on behavior, demographics, or preferences without predefined categories.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81493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PH" dirty="0"/>
              <a:t>Marketing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/>
          </a:bodyPr>
          <a:lstStyle/>
          <a:p>
            <a:r>
              <a:rPr lang="en-US" dirty="0"/>
              <a:t>Machine learning enables companies to deliver personalized content and offers to specific customer segments, increasing conversion rates.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9300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Healthcare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Marketing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PH" dirty="0"/>
              <a:t>Disease Diagnosis and Prediction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Early diagnosis of diseases like cancer, diabetes, and heart conditions can significantly improve patient outcomes. However, traditional diagnostic methods can be time-consuming and may miss subtle indicators of disease.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685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Type of Machine Learning Used:</a:t>
            </a:r>
          </a:p>
          <a:p>
            <a:endParaRPr lang="en-US" dirty="0"/>
          </a:p>
          <a:p>
            <a:r>
              <a:rPr lang="en-US" b="1" dirty="0"/>
              <a:t>Supervised Learning:</a:t>
            </a:r>
            <a:r>
              <a:rPr lang="en-US" dirty="0"/>
              <a:t>  Algorithms are trained on labeled datasets (e.g., patient records with known outcomes) to learn patterns associated with different diseases.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56834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Machine learning models can analyze complex datasets, such as medical imaging and genetic information, with higher accuracy than some traditional methods.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3726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Machine learning models can analyze complex datasets, such as medical imaging and genetic information, with higher accuracy than some traditional methods.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3425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PH" dirty="0"/>
              <a:t>Finance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PH" dirty="0"/>
              <a:t>Fraud Detection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0514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PH" dirty="0"/>
              <a:t>Finance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Financial fraud, including credit card fraud and money laundering, is a significant issue. Traditional rule-based systems often fail to detect sophisticated fraud schemes.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0F8450-6231-94F7-A2C1-D297A66D25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536476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{B94C9D5C-57BB-4FBB-A8F4-163A1AA0F926}tf78438558_win32</Template>
  <TotalTime>9</TotalTime>
  <Words>349</Words>
  <Application>Microsoft Office PowerPoint</Application>
  <PresentationFormat>Widescreen</PresentationFormat>
  <Paragraphs>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Custom</vt:lpstr>
      <vt:lpstr>Machine learning applications</vt:lpstr>
      <vt:lpstr>agenda</vt:lpstr>
      <vt:lpstr>Healthcare</vt:lpstr>
      <vt:lpstr>Healthcare</vt:lpstr>
      <vt:lpstr>Healthcare</vt:lpstr>
      <vt:lpstr>Healthcare</vt:lpstr>
      <vt:lpstr>Healthcare</vt:lpstr>
      <vt:lpstr>Finance</vt:lpstr>
      <vt:lpstr>Finance</vt:lpstr>
      <vt:lpstr>Finance</vt:lpstr>
      <vt:lpstr>Finance</vt:lpstr>
      <vt:lpstr>Finance</vt:lpstr>
      <vt:lpstr>Finance</vt:lpstr>
      <vt:lpstr>Marketing</vt:lpstr>
      <vt:lpstr>Marketing</vt:lpstr>
      <vt:lpstr>Marketing</vt:lpstr>
      <vt:lpstr>Marketing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Sean Deanmark Terencio</dc:creator>
  <cp:lastModifiedBy>Sean Deanmark Terencio</cp:lastModifiedBy>
  <cp:revision>1</cp:revision>
  <dcterms:created xsi:type="dcterms:W3CDTF">2024-09-02T12:31:15Z</dcterms:created>
  <dcterms:modified xsi:type="dcterms:W3CDTF">2024-09-02T12:40:52Z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