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6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75" autoAdjust="0"/>
  </p:normalViewPr>
  <p:slideViewPr>
    <p:cSldViewPr>
      <p:cViewPr>
        <p:scale>
          <a:sx n="133" d="100"/>
          <a:sy n="133" d="100"/>
        </p:scale>
        <p:origin x="-72" y="1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4FB6E-0C64-4B8E-9D04-C000ED22D77E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B1024-86A1-474F-A61D-E02BF96E5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GetAuthorizeUri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DropboxClient.cs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423 (Same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number)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your and Paul’s efforts. </a:t>
            </a:r>
          </a:p>
          <a:p>
            <a:r>
              <a:rPr lang="en-US" dirty="0" smtClean="0"/>
              <a:t>When looking at</a:t>
            </a:r>
            <a:r>
              <a:rPr lang="en-US" baseline="0" dirty="0" smtClean="0"/>
              <a:t> the code focus on line 98 where we are waiting for the user’s actions on the browser control to get complete.. If time show control’s code…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HttpRequestHelper</a:t>
            </a:r>
            <a:r>
              <a:rPr lang="en-US" baseline="0" dirty="0" smtClean="0"/>
              <a:t> – just show that the signatures are the same, but the individual Http Request objects are not..</a:t>
            </a:r>
          </a:p>
          <a:p>
            <a:r>
              <a:rPr lang="en-US" baseline="0" dirty="0" smtClean="0"/>
              <a:t>Admit that once you started the WP project you created this object (also mention the </a:t>
            </a:r>
            <a:r>
              <a:rPr lang="en-US" baseline="0" dirty="0" err="1" smtClean="0"/>
              <a:t>WebUtility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open up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BindableBase</a:t>
            </a:r>
            <a:r>
              <a:rPr lang="en-US" baseline="0" dirty="0" smtClean="0"/>
              <a:t> object…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it uses plain text signing</a:t>
            </a:r>
            <a:r>
              <a:rPr lang="en-US" baseline="0" dirty="0" smtClean="0"/>
              <a:t> as opposed to the HMAC Sha1 signature (Sha1 with a crypto key)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forgive</a:t>
            </a:r>
            <a:r>
              <a:rPr lang="en-US" baseline="0" dirty="0" smtClean="0"/>
              <a:t> the rainbow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</a:t>
            </a:r>
            <a:r>
              <a:rPr lang="en-US" baseline="0" dirty="0" smtClean="0"/>
              <a:t> up the </a:t>
            </a:r>
            <a:r>
              <a:rPr lang="en-US" baseline="0" dirty="0" err="1" smtClean="0"/>
              <a:t>DropboxClient</a:t>
            </a:r>
            <a:r>
              <a:rPr lang="en-US" baseline="0" dirty="0" smtClean="0"/>
              <a:t> and look at </a:t>
            </a:r>
            <a:r>
              <a:rPr lang="en-US" baseline="0" dirty="0" err="1" smtClean="0"/>
              <a:t>HttpReuestHelper</a:t>
            </a:r>
            <a:r>
              <a:rPr lang="en-US" baseline="0" dirty="0" smtClean="0"/>
              <a:t> line 30 (talk about what this has looked like in the past with begin____/end___ routines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GetAuthorizeUri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line 423 show how it makes a call 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 a request token and it awaits that result before creating the URL..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the Authorize routine in the </a:t>
            </a:r>
            <a:r>
              <a:rPr lang="en-US" dirty="0" err="1" smtClean="0"/>
              <a:t>DropboxClient</a:t>
            </a:r>
            <a:r>
              <a:rPr lang="en-US" dirty="0" smtClean="0"/>
              <a:t> line 463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common folder and briefly</a:t>
            </a:r>
            <a:r>
              <a:rPr lang="en-US" baseline="0" dirty="0" smtClean="0"/>
              <a:t> bring up/mention </a:t>
            </a:r>
            <a:r>
              <a:rPr lang="en-US" baseline="0" dirty="0" err="1" smtClean="0"/>
              <a:t>BindableBase.cs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http://www.billreiss.com/setting-up-the-windows-phone-development-environment-on-windows-8/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1024-86A1-474F-A61D-E02BF96E5D2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395F-6E17-455C-A785-95DB2EE9AA6D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A2C8-6681-4901-8155-0975B9E3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bit.ly/GSm6O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bit.ly/rsfifo" TargetMode="External"/><Relationship Id="rId4" Type="http://schemas.openxmlformats.org/officeDocument/2006/relationships/hyperlink" Target="http://bit.ly/lOAGt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Tools for Building Cross Metro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Jay E. Kimble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Dev</a:t>
            </a:r>
            <a:r>
              <a:rPr lang="en-US" dirty="0" smtClean="0"/>
              <a:t> Theologian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Porting to WP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 to get an WP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on Win8</a:t>
            </a:r>
          </a:p>
          <a:p>
            <a:r>
              <a:rPr lang="en-US" dirty="0" smtClean="0"/>
              <a:t>Follow Bill Reiss’ steps </a:t>
            </a:r>
          </a:p>
          <a:p>
            <a:pPr lvl="1"/>
            <a:r>
              <a:rPr lang="en-US" dirty="0" smtClean="0"/>
              <a:t>At 6 install </a:t>
            </a:r>
            <a:r>
              <a:rPr lang="en-US" dirty="0" err="1" smtClean="0"/>
              <a:t>Async</a:t>
            </a:r>
            <a:r>
              <a:rPr lang="en-US" dirty="0" smtClean="0"/>
              <a:t> CTP3 then do the rest of Bill’s steps </a:t>
            </a:r>
          </a:p>
          <a:p>
            <a:r>
              <a:rPr lang="en-US" dirty="0" smtClean="0"/>
              <a:t>If you have a WP environment getting </a:t>
            </a:r>
            <a:r>
              <a:rPr lang="en-US" dirty="0" err="1" smtClean="0"/>
              <a:t>Async</a:t>
            </a:r>
            <a:r>
              <a:rPr lang="en-US" dirty="0" smtClean="0"/>
              <a:t> set up is tricky (no VS patches before Dec, or use –rumored-- </a:t>
            </a:r>
            <a:r>
              <a:rPr lang="en-US" dirty="0" err="1" smtClean="0"/>
              <a:t>nuget</a:t>
            </a:r>
            <a:r>
              <a:rPr lang="en-US" dirty="0" smtClean="0"/>
              <a:t>??)</a:t>
            </a:r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Async</a:t>
            </a:r>
            <a:r>
              <a:rPr lang="en-US" dirty="0" smtClean="0">
                <a:solidFill>
                  <a:srgbClr val="FFFF00"/>
                </a:solidFill>
              </a:rPr>
              <a:t> (WP)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Identical to </a:t>
            </a:r>
            <a:r>
              <a:rPr lang="en-US" dirty="0" err="1" smtClean="0"/>
              <a:t>WinRT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FFFF00"/>
                </a:solidFill>
              </a:rPr>
              <a:t>Let’s see some code</a:t>
            </a:r>
            <a:r>
              <a:rPr lang="en-US" dirty="0" smtClean="0">
                <a:solidFill>
                  <a:srgbClr val="0070C0"/>
                </a:solidFill>
              </a:rPr>
              <a:t>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WebAuthBroker</a:t>
            </a:r>
            <a:r>
              <a:rPr lang="en-US" dirty="0" smtClean="0">
                <a:solidFill>
                  <a:srgbClr val="FFFF00"/>
                </a:solidFill>
              </a:rPr>
              <a:t> (WP)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created this helper library</a:t>
            </a:r>
          </a:p>
          <a:p>
            <a:r>
              <a:rPr lang="en-US" dirty="0" smtClean="0"/>
              <a:t>Why? Cleaner UI</a:t>
            </a:r>
          </a:p>
          <a:p>
            <a:r>
              <a:rPr lang="en-US" dirty="0" smtClean="0"/>
              <a:t>It’s been </a:t>
            </a:r>
            <a:r>
              <a:rPr lang="en-US" dirty="0" smtClean="0"/>
              <a:t>used with 4 </a:t>
            </a:r>
            <a:r>
              <a:rPr lang="en-US" dirty="0" smtClean="0"/>
              <a:t>diff </a:t>
            </a:r>
            <a:r>
              <a:rPr lang="en-US" dirty="0" err="1" smtClean="0"/>
              <a:t>oAuth</a:t>
            </a:r>
            <a:r>
              <a:rPr lang="en-US" dirty="0" smtClean="0"/>
              <a:t> REST </a:t>
            </a:r>
            <a:r>
              <a:rPr lang="en-US" dirty="0" smtClean="0"/>
              <a:t>APIs</a:t>
            </a:r>
            <a:endParaRPr lang="en-US" dirty="0"/>
          </a:p>
          <a:p>
            <a:r>
              <a:rPr lang="en-US" dirty="0" smtClean="0"/>
              <a:t>Doesn’t necessarily need to be used with </a:t>
            </a:r>
            <a:r>
              <a:rPr lang="en-US" dirty="0" err="1" smtClean="0"/>
              <a:t>oAuth</a:t>
            </a:r>
            <a:r>
              <a:rPr lang="en-US" dirty="0" smtClean="0"/>
              <a:t> (other types of </a:t>
            </a:r>
            <a:r>
              <a:rPr lang="en-US" dirty="0" err="1" smtClean="0"/>
              <a:t>Auth</a:t>
            </a:r>
            <a:r>
              <a:rPr lang="en-US" dirty="0" smtClean="0"/>
              <a:t> using browser)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FFFF00"/>
                </a:solidFill>
              </a:rPr>
              <a:t>Let’s see some code</a:t>
            </a:r>
            <a:r>
              <a:rPr lang="en-US" dirty="0" smtClean="0">
                <a:solidFill>
                  <a:srgbClr val="FFFF00"/>
                </a:solidFill>
              </a:rPr>
              <a:t>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Differences??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ways to port</a:t>
            </a:r>
          </a:p>
          <a:p>
            <a:pPr lvl="1"/>
            <a:r>
              <a:rPr lang="en-US" dirty="0" smtClean="0"/>
              <a:t>#if</a:t>
            </a:r>
          </a:p>
          <a:p>
            <a:pPr lvl="1"/>
            <a:r>
              <a:rPr lang="en-US" dirty="0" smtClean="0"/>
              <a:t>Helper objects</a:t>
            </a:r>
          </a:p>
          <a:p>
            <a:endParaRPr lang="en-US" dirty="0" smtClean="0"/>
          </a:p>
          <a:p>
            <a:r>
              <a:rPr lang="en-US" dirty="0" smtClean="0"/>
              <a:t>Helper objects make it possible to have cleaner code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FFFF00"/>
                </a:solidFill>
              </a:rPr>
              <a:t>Let’s see some code</a:t>
            </a:r>
            <a:r>
              <a:rPr lang="en-US" dirty="0" smtClean="0">
                <a:solidFill>
                  <a:srgbClr val="FFFF00"/>
                </a:solidFill>
              </a:rPr>
              <a:t>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WinRT</a:t>
            </a:r>
            <a:r>
              <a:rPr lang="en-US" dirty="0" smtClean="0">
                <a:solidFill>
                  <a:srgbClr val="FFFF00"/>
                </a:solidFill>
              </a:rPr>
              <a:t> freebies in WP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Bindable</a:t>
            </a:r>
            <a:r>
              <a:rPr lang="en-US" dirty="0" smtClean="0"/>
              <a:t> object can be added to a WP project with minimal finagling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FFFF00"/>
                </a:solidFill>
              </a:rPr>
              <a:t>Let’s see some code</a:t>
            </a:r>
            <a:r>
              <a:rPr lang="en-US" dirty="0" smtClean="0">
                <a:solidFill>
                  <a:srgbClr val="FFFF00"/>
                </a:solidFill>
              </a:rPr>
              <a:t>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Resources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Bill’s Blog post </a:t>
            </a:r>
            <a:r>
              <a:rPr lang="en-US" dirty="0"/>
              <a:t>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bit.ly/GSm6Or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CTP3 </a:t>
            </a:r>
            <a:r>
              <a:rPr lang="en-US" dirty="0" smtClean="0"/>
              <a:t>Download </a:t>
            </a:r>
            <a:r>
              <a:rPr lang="en-US" dirty="0"/>
              <a:t>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bit.ly/lOAGtO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Async</a:t>
            </a:r>
            <a:r>
              <a:rPr lang="en-US" dirty="0" smtClean="0"/>
              <a:t> CTP3 Install</a:t>
            </a:r>
            <a:r>
              <a:rPr lang="en-US" dirty="0" smtClean="0"/>
              <a:t> Help –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bit.ly/rsfifo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Jay\Pictures\BillsPo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0018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y\Pictures\AsyncCtp3Down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124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ay\Pictures\async-ctp3-hel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4648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8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Plan (</a:t>
            </a:r>
            <a:r>
              <a:rPr lang="en-US" dirty="0" err="1" smtClean="0">
                <a:solidFill>
                  <a:srgbClr val="FFFF00"/>
                </a:solidFill>
              </a:rPr>
              <a:t>WinRT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Dropbox</a:t>
            </a:r>
            <a:r>
              <a:rPr lang="en-US" dirty="0" smtClean="0"/>
              <a:t> client library in </a:t>
            </a:r>
            <a:r>
              <a:rPr lang="en-US" dirty="0" err="1" smtClean="0"/>
              <a:t>WinRT</a:t>
            </a:r>
            <a:r>
              <a:rPr lang="en-US" dirty="0" smtClean="0"/>
              <a:t> (win8) first</a:t>
            </a:r>
          </a:p>
          <a:p>
            <a:pPr lvl="1"/>
            <a:r>
              <a:rPr lang="en-US" dirty="0" smtClean="0"/>
              <a:t>Cover </a:t>
            </a:r>
            <a:r>
              <a:rPr lang="en-US" dirty="0" err="1" smtClean="0"/>
              <a:t>Async</a:t>
            </a:r>
            <a:r>
              <a:rPr lang="en-US" dirty="0" smtClean="0"/>
              <a:t> Basics</a:t>
            </a:r>
          </a:p>
          <a:p>
            <a:pPr lvl="1"/>
            <a:r>
              <a:rPr lang="en-US" dirty="0" err="1" smtClean="0"/>
              <a:t>WebAuthenticationBroker</a:t>
            </a:r>
            <a:r>
              <a:rPr lang="en-US" dirty="0" smtClean="0"/>
              <a:t> (</a:t>
            </a:r>
            <a:r>
              <a:rPr lang="en-US" dirty="0" err="1" smtClean="0"/>
              <a:t>oAuth</a:t>
            </a:r>
            <a:r>
              <a:rPr lang="en-US" dirty="0" smtClean="0"/>
              <a:t> helper mechanism in 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WinRT</a:t>
            </a:r>
            <a:r>
              <a:rPr lang="en-US" dirty="0" smtClean="0"/>
              <a:t> </a:t>
            </a:r>
            <a:r>
              <a:rPr lang="en-US" dirty="0" smtClean="0"/>
              <a:t>Project Freebies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Plan </a:t>
            </a:r>
            <a:r>
              <a:rPr lang="en-US" dirty="0" smtClean="0">
                <a:solidFill>
                  <a:srgbClr val="FFFF00"/>
                </a:solidFill>
              </a:rPr>
              <a:t>(WP)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Dropbox</a:t>
            </a:r>
            <a:r>
              <a:rPr lang="en-US" dirty="0" smtClean="0"/>
              <a:t> client library in WP</a:t>
            </a:r>
          </a:p>
          <a:p>
            <a:pPr lvl="1"/>
            <a:r>
              <a:rPr lang="en-US" dirty="0" smtClean="0"/>
              <a:t>Minimal code changes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on Windows Phone!</a:t>
            </a:r>
          </a:p>
          <a:p>
            <a:pPr lvl="1"/>
            <a:r>
              <a:rPr lang="en-US" dirty="0" err="1" smtClean="0"/>
              <a:t>WebAuthenticationBroker</a:t>
            </a:r>
            <a:r>
              <a:rPr lang="en-US" dirty="0" smtClean="0"/>
              <a:t> for Phone</a:t>
            </a:r>
          </a:p>
          <a:p>
            <a:pPr lvl="1"/>
            <a:r>
              <a:rPr lang="en-US" dirty="0" smtClean="0"/>
              <a:t>How to handle majorly different Interfaces</a:t>
            </a:r>
          </a:p>
          <a:p>
            <a:pPr lvl="1"/>
            <a:r>
              <a:rPr lang="en-US" dirty="0" smtClean="0"/>
              <a:t>Re-use </a:t>
            </a:r>
            <a:r>
              <a:rPr lang="en-US" dirty="0" smtClean="0"/>
              <a:t>project freebies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Dropbox</a:t>
            </a:r>
            <a:r>
              <a:rPr lang="en-US" dirty="0" smtClean="0">
                <a:solidFill>
                  <a:srgbClr val="FFFF00"/>
                </a:solidFill>
              </a:rPr>
              <a:t> overview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Here’s what you need to know about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err="1" smtClean="0"/>
              <a:t>oAuth</a:t>
            </a:r>
            <a:r>
              <a:rPr lang="en-US" dirty="0" smtClean="0"/>
              <a:t> secured REST service</a:t>
            </a:r>
          </a:p>
          <a:p>
            <a:r>
              <a:rPr lang="en-US" dirty="0" smtClean="0"/>
              <a:t>Stores files in the cloud (so </a:t>
            </a:r>
            <a:r>
              <a:rPr lang="en-US" dirty="0" err="1" smtClean="0"/>
              <a:t>dir</a:t>
            </a:r>
            <a:r>
              <a:rPr lang="en-US" dirty="0" smtClean="0"/>
              <a:t> structure)</a:t>
            </a:r>
          </a:p>
          <a:p>
            <a:r>
              <a:rPr lang="en-US" dirty="0" smtClean="0"/>
              <a:t>Data is returned in JSON format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Why </a:t>
            </a:r>
            <a:r>
              <a:rPr lang="en-US" dirty="0" err="1" smtClean="0">
                <a:solidFill>
                  <a:srgbClr val="FFFF00"/>
                </a:solidFill>
              </a:rPr>
              <a:t>WinRT</a:t>
            </a:r>
            <a:r>
              <a:rPr lang="en-US" dirty="0" smtClean="0">
                <a:solidFill>
                  <a:srgbClr val="FFFF00"/>
                </a:solidFill>
              </a:rPr>
              <a:t> First?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WinRT’s</a:t>
            </a:r>
            <a:r>
              <a:rPr lang="en-US" dirty="0" smtClean="0"/>
              <a:t> approach is </a:t>
            </a:r>
            <a:r>
              <a:rPr lang="en-US" dirty="0" smtClean="0">
                <a:solidFill>
                  <a:srgbClr val="FF6969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f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  <a:r>
              <a:rPr lang="en-US" dirty="0" smtClean="0">
                <a:solidFill>
                  <a:srgbClr val="92D050"/>
                </a:solidFill>
              </a:rPr>
              <a:t>e</a:t>
            </a:r>
            <a:r>
              <a:rPr lang="en-US" dirty="0" smtClean="0">
                <a:solidFill>
                  <a:srgbClr val="00B0F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7030A0"/>
                </a:solidFill>
              </a:rPr>
              <a:t>n</a:t>
            </a:r>
            <a:r>
              <a:rPr lang="en-US" dirty="0" smtClean="0">
                <a:solidFill>
                  <a:srgbClr val="FF6969"/>
                </a:solidFill>
              </a:rPr>
              <a:t>t</a:t>
            </a:r>
            <a:r>
              <a:rPr lang="en-US" dirty="0"/>
              <a:t> </a:t>
            </a:r>
            <a:r>
              <a:rPr lang="en-US" dirty="0" smtClean="0"/>
              <a:t>!</a:t>
            </a:r>
            <a:r>
              <a:rPr lang="en-US" dirty="0"/>
              <a:t> !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Async</a:t>
            </a:r>
            <a:r>
              <a:rPr lang="en-US" dirty="0" smtClean="0"/>
              <a:t> EVERYWHERE!</a:t>
            </a:r>
          </a:p>
          <a:p>
            <a:r>
              <a:rPr lang="en-US" dirty="0" err="1" smtClean="0"/>
              <a:t>WinRT</a:t>
            </a:r>
            <a:r>
              <a:rPr lang="en-US" dirty="0" smtClean="0"/>
              <a:t> has some tools that make the approach smarter (these tools can be borrowed or emulated)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Async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WinRT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Simplifies your code</a:t>
            </a:r>
          </a:p>
          <a:p>
            <a:r>
              <a:rPr lang="en-US" dirty="0" smtClean="0"/>
              <a:t>Makes Asynchronous calls look synchronous</a:t>
            </a:r>
          </a:p>
          <a:p>
            <a:r>
              <a:rPr lang="en-US" dirty="0" smtClean="0"/>
              <a:t>Actually returns Task or Task&lt;T&gt;</a:t>
            </a:r>
          </a:p>
          <a:p>
            <a:r>
              <a:rPr lang="en-US" dirty="0" smtClean="0"/>
              <a:t>Code that wants to await a task being done has to mark itself as </a:t>
            </a:r>
            <a:r>
              <a:rPr lang="en-US" dirty="0" err="1" smtClean="0"/>
              <a:t>async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Let’s see some code!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Web Auth. Broker (</a:t>
            </a:r>
            <a:r>
              <a:rPr lang="en-US" dirty="0" err="1" smtClean="0">
                <a:solidFill>
                  <a:srgbClr val="FFFF00"/>
                </a:solidFill>
              </a:rPr>
              <a:t>WinRT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on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Launches a browser window inline</a:t>
            </a:r>
          </a:p>
          <a:p>
            <a:r>
              <a:rPr lang="en-US" dirty="0" smtClean="0"/>
              <a:t>Browser lands on page and let’s user log in</a:t>
            </a:r>
          </a:p>
          <a:p>
            <a:r>
              <a:rPr lang="en-US" dirty="0" smtClean="0"/>
              <a:t>After user is logged in control is returned with data returned by call</a:t>
            </a:r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Side note: the </a:t>
            </a:r>
            <a:r>
              <a:rPr lang="en-US" dirty="0" err="1" smtClean="0">
                <a:solidFill>
                  <a:srgbClr val="FFFF00"/>
                </a:solidFill>
              </a:rPr>
              <a:t>oAuth</a:t>
            </a:r>
            <a:r>
              <a:rPr lang="en-US" dirty="0" smtClean="0">
                <a:solidFill>
                  <a:srgbClr val="FFFF00"/>
                </a:solidFill>
              </a:rPr>
              <a:t> Dance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steps</a:t>
            </a:r>
          </a:p>
          <a:p>
            <a:pPr lvl="1"/>
            <a:r>
              <a:rPr lang="en-US" dirty="0" smtClean="0"/>
              <a:t>App makes call to get temporary </a:t>
            </a:r>
            <a:r>
              <a:rPr lang="en-US" dirty="0" smtClean="0"/>
              <a:t>key (request token/secret)</a:t>
            </a:r>
            <a:endParaRPr lang="en-US" dirty="0" smtClean="0"/>
          </a:p>
          <a:p>
            <a:pPr lvl="1"/>
            <a:r>
              <a:rPr lang="en-US" dirty="0" smtClean="0"/>
              <a:t>Send user to </a:t>
            </a:r>
            <a:r>
              <a:rPr lang="en-US" dirty="0" err="1" smtClean="0"/>
              <a:t>url</a:t>
            </a:r>
            <a:r>
              <a:rPr lang="en-US" dirty="0" smtClean="0"/>
              <a:t> containing temp key where user logs in and approves</a:t>
            </a:r>
          </a:p>
          <a:p>
            <a:pPr lvl="1"/>
            <a:r>
              <a:rPr lang="en-US" dirty="0" smtClean="0"/>
              <a:t>Make call to get permanent keys for user</a:t>
            </a:r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Let’s see some code!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Other interesting stuff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Freebies in project</a:t>
            </a:r>
          </a:p>
          <a:p>
            <a:r>
              <a:rPr lang="en-US" dirty="0" smtClean="0"/>
              <a:t>Common folder</a:t>
            </a:r>
          </a:p>
          <a:p>
            <a:r>
              <a:rPr lang="en-US" dirty="0" err="1" smtClean="0"/>
              <a:t>ViewModel</a:t>
            </a:r>
            <a:r>
              <a:rPr lang="en-US" dirty="0" smtClean="0"/>
              <a:t> (</a:t>
            </a:r>
            <a:r>
              <a:rPr lang="en-US" dirty="0" err="1" smtClean="0"/>
              <a:t>DataBinding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INotifyPropertyChange</a:t>
            </a:r>
            <a:endParaRPr lang="en-US" dirty="0" smtClean="0"/>
          </a:p>
          <a:p>
            <a:pPr lvl="1"/>
            <a:r>
              <a:rPr lang="en-US" dirty="0" smtClean="0"/>
              <a:t>Convertors</a:t>
            </a:r>
          </a:p>
          <a:p>
            <a:pPr lvl="2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tro">
      <a:majorFont>
        <a:latin typeface="Segoe WP Semibold"/>
        <a:ea typeface=""/>
        <a:cs typeface=""/>
      </a:majorFont>
      <a:minorFont>
        <a:latin typeface="Segoe WP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580</TotalTime>
  <Words>600</Words>
  <Application>Microsoft Office PowerPoint</Application>
  <PresentationFormat>On-screen Show (4:3)</PresentationFormat>
  <Paragraphs>130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Tools for Building Cross Metro Projects</vt:lpstr>
      <vt:lpstr>The Plan (WinRT)</vt:lpstr>
      <vt:lpstr>The Plan (WP)</vt:lpstr>
      <vt:lpstr>Dropbox overview</vt:lpstr>
      <vt:lpstr>Why WinRT First?</vt:lpstr>
      <vt:lpstr>Async (WinRT)</vt:lpstr>
      <vt:lpstr>Web Auth. Broker (WinRT)</vt:lpstr>
      <vt:lpstr>Side note: the oAuth Dance</vt:lpstr>
      <vt:lpstr>Other interesting stuff</vt:lpstr>
      <vt:lpstr>Porting to WP</vt:lpstr>
      <vt:lpstr>Async (WP)</vt:lpstr>
      <vt:lpstr>WebAuthBroker (WP)</vt:lpstr>
      <vt:lpstr>Differences??</vt:lpstr>
      <vt:lpstr>WinRT freebies in WP</vt:lpstr>
      <vt:lpstr>Resources</vt:lpstr>
    </vt:vector>
  </TitlesOfParts>
  <Company>LiveOffice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Silverlight with Windows Phone</dc:title>
  <dc:creator>Jay Kimble</dc:creator>
  <cp:lastModifiedBy>Jay Kimble</cp:lastModifiedBy>
  <cp:revision>72</cp:revision>
  <dcterms:created xsi:type="dcterms:W3CDTF">2010-10-16T03:05:27Z</dcterms:created>
  <dcterms:modified xsi:type="dcterms:W3CDTF">2012-04-26T23:35:48Z</dcterms:modified>
</cp:coreProperties>
</file>