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7" r:id="rId12"/>
    <p:sldId id="262" r:id="rId13"/>
    <p:sldId id="263" r:id="rId14"/>
    <p:sldId id="286" r:id="rId15"/>
    <p:sldId id="283" r:id="rId16"/>
    <p:sldId id="272" r:id="rId17"/>
    <p:sldId id="274" r:id="rId18"/>
    <p:sldId id="27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</dgm:pt>
    <dgm:pt modelId="{4E604982-FE1D-4293-B776-416BCDF7EBAB}" type="pres">
      <dgm:prSet presAssocID="{C18FAA80-5DFF-4C9F-9F32-BA278B351EE2}" presName="sibTrans" presStyleLbl="node1" presStyleIdx="1" presStyleCnt="2"/>
      <dgm:spPr/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MessageSender</a:t>
          </a:r>
          <a:endParaRPr lang="en-US" sz="18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53448" y="-161296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56804" y="322923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42763" y="1009185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36033" y="1502455"/>
        <a:ext cx="2381718" cy="238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MessageReceiver</a:t>
          </a:r>
          <a:endParaRPr lang="en-US" sz="16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34185" y="-141145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37541" y="343074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50881" y="1028266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44151" y="1521536"/>
        <a:ext cx="2381718" cy="238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4CA8-9F91-4887-8756-053483482399}">
      <dsp:nvSpPr>
        <dsp:cNvPr id="0" name=""/>
        <dsp:cNvSpPr/>
      </dsp:nvSpPr>
      <dsp:spPr>
        <a:xfrm>
          <a:off x="1836698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Complete Abandon Defer </a:t>
          </a:r>
          <a:r>
            <a:rPr lang="en-US" sz="1900" kern="1200" dirty="0" err="1"/>
            <a:t>Deadletter</a:t>
          </a:r>
          <a:endParaRPr lang="en-US" sz="1900" kern="1200" dirty="0"/>
        </a:p>
      </dsp:txBody>
      <dsp:txXfrm>
        <a:off x="1836698" y="835308"/>
        <a:ext cx="1123478" cy="1123478"/>
      </dsp:txXfrm>
    </dsp:sp>
    <dsp:sp modelId="{BC435A70-C220-4E46-A928-F4F1C184542A}">
      <dsp:nvSpPr>
        <dsp:cNvPr id="0" name=""/>
        <dsp:cNvSpPr/>
      </dsp:nvSpPr>
      <dsp:spPr>
        <a:xfrm>
          <a:off x="325467" y="257305"/>
          <a:ext cx="2310305" cy="2310305"/>
        </a:xfrm>
        <a:prstGeom prst="circularArrow">
          <a:avLst>
            <a:gd name="adj1" fmla="val 9483"/>
            <a:gd name="adj2" fmla="val 684942"/>
            <a:gd name="adj3" fmla="val 7850838"/>
            <a:gd name="adj4" fmla="val 22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17BB-D015-4260-AE29-29ADFD7A68BD}">
      <dsp:nvSpPr>
        <dsp:cNvPr id="0" name=""/>
        <dsp:cNvSpPr/>
      </dsp:nvSpPr>
      <dsp:spPr>
        <a:xfrm>
          <a:off x="1063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</a:t>
          </a:r>
        </a:p>
      </dsp:txBody>
      <dsp:txXfrm>
        <a:off x="1063" y="835308"/>
        <a:ext cx="1123478" cy="1123478"/>
      </dsp:txXfrm>
    </dsp:sp>
    <dsp:sp modelId="{4E604982-FE1D-4293-B776-416BCDF7EBAB}">
      <dsp:nvSpPr>
        <dsp:cNvPr id="0" name=""/>
        <dsp:cNvSpPr/>
      </dsp:nvSpPr>
      <dsp:spPr>
        <a:xfrm>
          <a:off x="325467" y="241895"/>
          <a:ext cx="2310305" cy="2310305"/>
        </a:xfrm>
        <a:prstGeom prst="circularArrow">
          <a:avLst>
            <a:gd name="adj1" fmla="val 9483"/>
            <a:gd name="adj2" fmla="val 684942"/>
            <a:gd name="adj3" fmla="val 18650838"/>
            <a:gd name="adj4" fmla="val 130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tools\Service%20Bus%20Explorer\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OneDrive\Tools\LINQPad\LINQPad.exe%20%22C:\Users\Sean\Desktop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OneDrive\Tools\LINQPad\LINQPad.exe%20%22C:\Users\Sean\Desktop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hyperlink" Target="file:///C:\Users\Sean\OneDrive\Tools\LINQPad\LINQPad.exe%20%22C:\Users\Sean\Desktop\snippets\09.OnMessage.linq%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4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MaxDeliveryCout</a:t>
            </a:r>
            <a:endParaRPr lang="en-CA" dirty="0"/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  <p:pic>
        <p:nvPicPr>
          <p:cNvPr id="1026" name="Picture 2" descr="https://www.linqpad.net/images/maincodescratchpad.png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63" y="5691884"/>
            <a:ext cx="1609615" cy="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4464" y="6165855"/>
            <a:ext cx="108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hlinkClick r:id="rId7" action="ppaction://program"/>
              </a:rPr>
              <a:t>Demo</a:t>
            </a:r>
            <a:endParaRPr lang="en-C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950367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580458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3204607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865754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4770040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16200000" flipH="1">
            <a:off x="2478533" y="2463456"/>
            <a:ext cx="439483" cy="1638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949791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558787" y="3573940"/>
            <a:ext cx="436058" cy="1380767"/>
            <a:chOff x="4902350" y="3954502"/>
            <a:chExt cx="436058" cy="1380767"/>
          </a:xfrm>
        </p:grpSpPr>
        <p:cxnSp>
          <p:nvCxnSpPr>
            <p:cNvPr id="16" name="Elbow Connector 15"/>
            <p:cNvCxnSpPr>
              <a:stCxn id="10" idx="1"/>
              <a:endCxn id="8" idx="2"/>
            </p:cNvCxnSpPr>
            <p:nvPr/>
          </p:nvCxnSpPr>
          <p:spPr>
            <a:xfrm rot="10800000">
              <a:off x="4902351" y="3954502"/>
              <a:ext cx="436057" cy="138076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1"/>
              <a:endCxn id="8" idx="2"/>
            </p:cNvCxnSpPr>
            <p:nvPr/>
          </p:nvCxnSpPr>
          <p:spPr>
            <a:xfrm rot="10800000">
              <a:off x="4902350" y="3954502"/>
              <a:ext cx="436058" cy="47648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776071" y="36810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41039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45954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0183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865754"/>
            <a:ext cx="211420" cy="422908"/>
            <a:chOff x="6908214" y="4246316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6316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30983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4753366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622743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656565"/>
            <a:ext cx="3192471" cy="688873"/>
          </a:xfrm>
          <a:prstGeom prst="wedgeRoundRectCallout">
            <a:avLst>
              <a:gd name="adj1" fmla="val -63713"/>
              <a:gd name="adj2" fmla="val -252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938637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661724"/>
            <a:ext cx="3192471" cy="529173"/>
          </a:xfrm>
          <a:prstGeom prst="wedgeRoundRectCallout">
            <a:avLst>
              <a:gd name="adj1" fmla="val -64874"/>
              <a:gd name="adj2" fmla="val -1209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859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Queues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5044" y="4665813"/>
            <a:ext cx="157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Topics &amp; Subscriptions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5361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EventHubs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44762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Relays</a:t>
            </a:r>
          </a:p>
        </p:txBody>
      </p:sp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77786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806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645</Words>
  <Application>Microsoft Office PowerPoint</Application>
  <PresentationFormat>Widescreen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84</cp:revision>
  <dcterms:created xsi:type="dcterms:W3CDTF">2016-03-20T05:54:07Z</dcterms:created>
  <dcterms:modified xsi:type="dcterms:W3CDTF">2016-03-24T23:22:08Z</dcterms:modified>
</cp:coreProperties>
</file>