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5.QueueClient.linq%22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TopicClient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SubscriptionClient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MessageSender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94257"/>
            <a:ext cx="9813219" cy="49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</a:t>
            </a:r>
          </a:p>
        </p:txBody>
      </p:sp>
    </p:spTree>
    <p:extLst>
      <p:ext uri="{BB962C8B-B14F-4D97-AF65-F5344CB8AC3E}">
        <p14:creationId xmlns:p14="http://schemas.microsoft.com/office/powerpoint/2010/main" val="186901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622</Words>
  <Application>Microsoft Office PowerPoint</Application>
  <PresentationFormat>Widescreen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Brokered Message Properties</vt:lpstr>
      <vt:lpstr>Send/Receive Message</vt:lpstr>
      <vt:lpstr>BrokeredMessage &amp; Client Types</vt:lpstr>
      <vt:lpstr>Peek Lock</vt:lpstr>
      <vt:lpstr>OnMessage API</vt:lpstr>
      <vt:lpstr>Pub/Sub</vt:lpstr>
      <vt:lpstr>ASB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45</cp:revision>
  <dcterms:created xsi:type="dcterms:W3CDTF">2016-03-20T05:54:07Z</dcterms:created>
  <dcterms:modified xsi:type="dcterms:W3CDTF">2016-03-23T04:56:47Z</dcterms:modified>
</cp:coreProperties>
</file>