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83" r:id="rId16"/>
    <p:sldId id="263" r:id="rId17"/>
    <p:sldId id="271" r:id="rId18"/>
    <p:sldId id="272" r:id="rId19"/>
    <p:sldId id="274" r:id="rId20"/>
    <p:sldId id="27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0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04.BrokeredMessage.linq" TargetMode="Externa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>
                <a:hlinkClick r:id="rId3" action="ppaction://program"/>
              </a:rPr>
              <a:t>QueueClient</a:t>
            </a:r>
            <a:r>
              <a:rPr lang="en-CA" sz="3200" b="1">
                <a:sym typeface="Wingdings" panose="05000000000000000000" pitchFamily="2" charset="2"/>
              </a:rPr>
              <a:t>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TopicClient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SubscriptionClient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MessageSender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MessageReceiver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2" y="2427111"/>
            <a:ext cx="10455781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94257"/>
            <a:ext cx="9813219" cy="49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</a:t>
            </a:r>
          </a:p>
        </p:txBody>
      </p:sp>
    </p:spTree>
    <p:extLst>
      <p:ext uri="{BB962C8B-B14F-4D97-AF65-F5344CB8AC3E}">
        <p14:creationId xmlns:p14="http://schemas.microsoft.com/office/powerpoint/2010/main" val="186901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</a:t>
            </a:r>
            <a:r>
              <a:rPr lang="en-CA" sz="2400" b="1">
                <a:hlinkClick r:id="rId5"/>
              </a:rPr>
              <a:t>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843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2454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550</Words>
  <Application>Microsoft Office PowerPoint</Application>
  <PresentationFormat>Widescreen</PresentationFormat>
  <Paragraphs>144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Common Types</vt:lpstr>
      <vt:lpstr>Brokered Message Properties</vt:lpstr>
      <vt:lpstr>Send/Receive Message</vt:lpstr>
      <vt:lpstr>Peek Lock</vt:lpstr>
      <vt:lpstr>OnMessage API</vt:lpstr>
      <vt:lpstr>Pub/Sub</vt:lpstr>
      <vt:lpstr>ASB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41</cp:revision>
  <dcterms:created xsi:type="dcterms:W3CDTF">2016-03-20T05:54:07Z</dcterms:created>
  <dcterms:modified xsi:type="dcterms:W3CDTF">2016-03-22T06:51:55Z</dcterms:modified>
</cp:coreProperties>
</file>