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7" r:id="rId3"/>
    <p:sldId id="261" r:id="rId4"/>
    <p:sldId id="262" r:id="rId5"/>
    <p:sldId id="263" r:id="rId6"/>
    <p:sldId id="260" r:id="rId7"/>
    <p:sldId id="267" r:id="rId8"/>
    <p:sldId id="266" r:id="rId9"/>
    <p:sldId id="275" r:id="rId10"/>
    <p:sldId id="276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77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A322-8FF1-034E-BCA3-496EEEFA1B28}" type="pres">
      <dgm:prSet presAssocID="{FD11F52C-A2D5-734C-8456-3C254DFAA87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CBDF54A-8860-7740-AB04-556D1D7774A6}" type="pres">
      <dgm:prSet presAssocID="{FD11F52C-A2D5-734C-8456-3C254DFAA87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7E740-F8F7-6B41-8142-09025A60FA83}" type="pres">
      <dgm:prSet presAssocID="{E44BEFA8-C88F-7544-AD6C-857B185E49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2A9705-8B08-184E-AE75-417ABD03C1B0}" type="pres">
      <dgm:prSet presAssocID="{E44BEFA8-C88F-7544-AD6C-857B185E495A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11/23/2016 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api/%3cname%3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functions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IBinder</a:t>
            </a:r>
            <a:r>
              <a:rPr lang="en-US" sz="3600" dirty="0"/>
              <a:t> or </a:t>
            </a:r>
            <a:r>
              <a:rPr lang="en-US" sz="3600" i="1" dirty="0"/>
              <a:t>Binder</a:t>
            </a:r>
            <a:r>
              <a:rPr lang="en-US" sz="3600" dirty="0"/>
              <a:t> parameter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84610"/>
                  </p:ext>
                </p:extLst>
              </p:nvPr>
            </p:nvGraphicFramePr>
            <p:xfrm>
              <a:off x="283882" y="2180309"/>
              <a:ext cx="11624236" cy="45287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180309"/>
                <a:ext cx="11624236" cy="45287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193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609725"/>
            <a:ext cx="6879774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91200" l="641" r="991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65028" y="3340880"/>
            <a:ext cx="2048460" cy="10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2194" y="3349725"/>
            <a:ext cx="2323462" cy="11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03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CA" sz="2800" dirty="0" err="1">
                <a:latin typeface="Calibri" panose="020F0502020204030204" pitchFamily="34" charset="0"/>
              </a:rPr>
              <a:t>npm</a:t>
            </a:r>
            <a:r>
              <a:rPr lang="en-CA" sz="2800" dirty="0">
                <a:latin typeface="Calibri" panose="020F0502020204030204" pitchFamily="34" charset="0"/>
              </a:rPr>
              <a:t> install -g </a:t>
            </a:r>
            <a:r>
              <a:rPr lang="en-CA" sz="2800" dirty="0" err="1">
                <a:latin typeface="Calibri" panose="020F0502020204030204" pitchFamily="34" charset="0"/>
              </a:rPr>
              <a:t>yo</a:t>
            </a:r>
            <a:r>
              <a:rPr lang="en-CA" sz="2800" dirty="0">
                <a:latin typeface="Calibri" panose="020F0502020204030204" pitchFamily="34" charset="0"/>
              </a:rPr>
              <a:t> generator-</a:t>
            </a:r>
            <a:r>
              <a:rPr lang="en-CA" sz="2800" dirty="0" err="1">
                <a:latin typeface="Calibri" panose="020F0502020204030204" pitchFamily="34" charset="0"/>
              </a:rPr>
              <a:t>azurefunctions</a:t>
            </a:r>
            <a:r>
              <a:rPr lang="en-CA" sz="2800" dirty="0">
                <a:latin typeface="Calibri" panose="020F0502020204030204" pitchFamily="34" charset="0"/>
              </a:rPr>
              <a:t> azure-functions-cli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409" y="5129506"/>
            <a:ext cx="1077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OR</a:t>
            </a:r>
            <a:r>
              <a:rPr lang="en-US" sz="2800" dirty="0" smtClean="0">
                <a:latin typeface="Calibri" panose="020F0502020204030204" pitchFamily="34" charset="0"/>
              </a:rPr>
              <a:t>… Exclusive For Calgary .NET </a:t>
            </a:r>
            <a:r>
              <a:rPr lang="en-US" sz="2800" dirty="0" err="1" smtClean="0">
                <a:latin typeface="Calibri" panose="020F0502020204030204" pitchFamily="34" charset="0"/>
              </a:rPr>
              <a:t>usergroup</a:t>
            </a:r>
            <a:r>
              <a:rPr lang="en-US" sz="2800" dirty="0" smtClean="0">
                <a:latin typeface="Calibri" panose="020F0502020204030204" pitchFamily="34" charset="0"/>
              </a:rPr>
              <a:t> - Visual </a:t>
            </a:r>
            <a:r>
              <a:rPr lang="en-US" sz="2800" dirty="0">
                <a:latin typeface="Calibri" panose="020F0502020204030204" pitchFamily="34" charset="0"/>
              </a:rPr>
              <a:t>Studio!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From IaaS to PaaS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8337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Why Functions?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8396" y="2308988"/>
            <a:ext cx="3121220" cy="37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Fast development</a:t>
            </a:r>
            <a:endParaRPr lang="en-CA" sz="36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308988"/>
            <a:ext cx="3121220" cy="37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Server headaches delegated</a:t>
            </a:r>
            <a:endParaRPr lang="en-CA" sz="3600" dirty="0"/>
          </a:p>
        </p:txBody>
      </p:sp>
      <p:sp>
        <p:nvSpPr>
          <p:cNvPr id="17" name="Rectangle 16"/>
          <p:cNvSpPr/>
          <p:nvPr/>
        </p:nvSpPr>
        <p:spPr>
          <a:xfrm>
            <a:off x="7805604" y="2308988"/>
            <a:ext cx="3121220" cy="370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Focus on logic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App Service Plan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871579" y="2089807"/>
            <a:ext cx="425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Consumption Hosting </a:t>
            </a:r>
            <a:r>
              <a:rPr lang="en-US" sz="2800" dirty="0"/>
              <a:t>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68" y="6554051"/>
            <a:ext cx="490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*Consumption Plan used to be Dynamic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</a:t>
            </a:r>
            <a:r>
              <a:rPr lang="en-CA" b="1" dirty="0" smtClean="0">
                <a:solidFill>
                  <a:schemeClr val="bg1"/>
                </a:solidFill>
              </a:rPr>
              <a:t>Pricing (Consumption Plan)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+ 400,000GB-sec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GB-sec &amp; $0.20 per Million Executions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964" y="5114382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linkClick r:id="rId2"/>
              </a:rPr>
              <a:t>https://azure.microsoft.com/en-us/pricing/details/functions/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What Functions </a:t>
            </a:r>
            <a:r>
              <a:rPr lang="en-CA" b="1" i="1" dirty="0">
                <a:solidFill>
                  <a:schemeClr val="bg1"/>
                </a:solidFill>
              </a:rPr>
              <a:t>Should</a:t>
            </a:r>
            <a:r>
              <a:rPr lang="en-CA" b="1" dirty="0">
                <a:solidFill>
                  <a:schemeClr val="bg1"/>
                </a:solidFill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Declarative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function.json</a:t>
            </a:r>
            <a:endParaRPr lang="en-US" sz="3600" i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772933"/>
                  </p:ext>
                </p:extLst>
              </p:nvPr>
            </p:nvGraphicFramePr>
            <p:xfrm>
              <a:off x="283882" y="2388721"/>
              <a:ext cx="11624236" cy="1387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388721"/>
                <a:ext cx="11624236" cy="13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0246"/>
                  </p:ext>
                </p:extLst>
              </p:nvPr>
            </p:nvGraphicFramePr>
            <p:xfrm>
              <a:off x="283882" y="4042880"/>
              <a:ext cx="11624236" cy="2059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882" y="4042880"/>
                <a:ext cx="11624236" cy="2059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345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async Task Run(string queueItem, TraceWriter log)\n{\n    // queueItem will be bound to a message\n    // from input-queue Storage queue\n    // at account with connection string assigned to the setting with the key StorageAccount\n}&quot;,&quot;ctags&quot;:{&quot;Run&quot;:[{&quot;linenum&quot;:&quot;1&quot;,&quot;signature&quot;:&quot;Run(string queueItem, TraceWriter log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4726CC-33F0-44EC-B1E0-EF7A11DC71F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bindings\&quot;: [\n    {\n      \&quot;name\&quot;: \&quot;queueItem\&quot;,\n      \&quot;type\&quot;: \&quot;queueTrigger\&quot;,\n      \&quot;direction\&quot;: \&quot;in\&quot;,\n      \&quot;queueName\&quot;: \&quot;input-queue\&quot;,\n      \&quot;connection\&quot;: \&quot;StorageAccount\&quot;\n  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Microsoft.Azure.WebJobs;\nusing Microsoft.Azure.WebJobs.Host.Bindings.Runtime;\n\npublic static async Task WriteToBlobInDefaultStorageAccount(string input, Binder binder)\n{\n    using (var writer = await binder.BindAsync&lt;TextWriter&gt;(new BlobAttribute(\&quot;samples-output/path\&quot;)))\n    {\n            writer.Write(\&quot;Hello World!!\&quot;);\n    }\n}\n\npublic static async Task WriteToBlobInDiffernetStorageAccount(string input, Binder binder)\n{\n    var attributes = new Attribute[]\n    {\n        new BlobAttribute(\&quot;samples-output/path\&quot;),\n        new StorageAccountAttribute(\&quot;AnotherStorageAccount\&quot;)\n    };\n    using (var writer = await binder.BindAsync&lt;TextWriter&gt;(attributes))\n    {\n        writer.Write(\&quot;Hello World!\&quot;);\n    }\n}&quot;,&quot;ctags&quot;:{&quot;WriteToBlobInDefaultStorageAccount&quot;:[{&quot;linenum&quot;:&quot;4&quot;,&quot;signature&quot;:&quot;WriteToBlobInDefaultStorageAccount(string input, Binder binder)&quot;}],&quot;WriteToBlobInDiffernetStorageAccount&quot;:[{&quot;linenum&quot;:&quot;12&quot;,&quot;signature&quot;:&quot;WriteToBlobInDiffernetStorageAccount(string input, Binder bind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1475</TotalTime>
  <Words>522</Words>
  <Application>Microsoft Office PowerPoint</Application>
  <PresentationFormat>Widescreen</PresentationFormat>
  <Paragraphs>150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From IaaS to PaaS</vt:lpstr>
      <vt:lpstr>Why Functions?</vt:lpstr>
      <vt:lpstr>App Service Plan</vt:lpstr>
      <vt:lpstr>Dynamic Tier Pricing (Consumption Plan)</vt:lpstr>
      <vt:lpstr>PowerPoint Presentation</vt:lpstr>
      <vt:lpstr>PowerPoint Presentation</vt:lpstr>
      <vt:lpstr>Functions Basics</vt:lpstr>
      <vt:lpstr>Bindings - Declarative</vt:lpstr>
      <vt:lpstr>Bindings - Imperative</vt:lpstr>
      <vt:lpstr>Triggers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50</cp:revision>
  <dcterms:created xsi:type="dcterms:W3CDTF">2016-11-22T04:19:15Z</dcterms:created>
  <dcterms:modified xsi:type="dcterms:W3CDTF">2016-11-23T22:06:28Z</dcterms:modified>
</cp:coreProperties>
</file>