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2" r:id="rId4"/>
    <p:sldId id="263" r:id="rId5"/>
    <p:sldId id="260" r:id="rId6"/>
    <p:sldId id="266" r:id="rId7"/>
    <p:sldId id="267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9" y="10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</dgm:pt>
    <dgm:pt modelId="{4CCCA322-8FF1-034E-BCA3-496EEEFA1B28}" type="pres">
      <dgm:prSet presAssocID="{FD11F52C-A2D5-734C-8456-3C254DFAA87F}" presName="sibTrans" presStyleLbl="sibTrans2D1" presStyleIdx="0" presStyleCnt="2"/>
      <dgm:spPr/>
    </dgm:pt>
    <dgm:pt modelId="{7CBDF54A-8860-7740-AB04-556D1D7774A6}" type="pres">
      <dgm:prSet presAssocID="{FD11F52C-A2D5-734C-8456-3C254DFAA87F}" presName="connectorText" presStyleLbl="sibTrans2D1" presStyleIdx="0" presStyleCnt="2"/>
      <dgm:spPr/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</dgm:pt>
    <dgm:pt modelId="{E747E740-F8F7-6B41-8142-09025A60FA83}" type="pres">
      <dgm:prSet presAssocID="{E44BEFA8-C88F-7544-AD6C-857B185E495A}" presName="sibTrans" presStyleLbl="sibTrans2D1" presStyleIdx="1" presStyleCnt="2"/>
      <dgm:spPr/>
    </dgm:pt>
    <dgm:pt modelId="{242A9705-8B08-184E-AE75-417ABD03C1B0}" type="pres">
      <dgm:prSet presAssocID="{E44BEFA8-C88F-7544-AD6C-857B185E495A}" presName="connectorText" presStyleLbl="sibTrans2D1" presStyleIdx="1" presStyleCnt="2"/>
      <dgm:spPr/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11/21/2016 11:56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localhost:7071/api/%3cname%3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npmjs.com/package/azure-functions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time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Canonical </a:t>
            </a:r>
            <a:r>
              <a:rPr lang="en-US" sz="2800"/>
              <a:t>image resizing </a:t>
            </a:r>
            <a:r>
              <a:rPr lang="en-US" sz="2800" dirty="0"/>
              <a:t>service – get an image and generate thumbnails</a:t>
            </a:r>
          </a:p>
          <a:p>
            <a:pPr marL="514350" indent="-514350">
              <a:buAutoNum type="arabicPeriod"/>
            </a:pPr>
            <a:r>
              <a:rPr lang="en-US" sz="2800" dirty="0"/>
              <a:t>Handle failures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Create failure audits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Send notification(s)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6753" y="4552141"/>
            <a:ext cx="9018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/>
              <a:t>Twillio</a:t>
            </a:r>
            <a:r>
              <a:rPr lang="en-CA" dirty="0"/>
              <a:t>: https://docs.microsoft.com/en-us/azure/azure-functions/functions-bindings-twilio</a:t>
            </a:r>
          </a:p>
        </p:txBody>
      </p:sp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audits)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49411" y="1604700"/>
            <a:ext cx="1179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9411" y="237695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4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7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From IaaS to PaaS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App Service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81788" y="2089807"/>
            <a:ext cx="3855391" cy="52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Hosting 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+ 400,000GB/sec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GB/sec &amp; $0.20 per Million Executions</a:t>
            </a:r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Functions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30296" y="3765658"/>
            <a:ext cx="7931408" cy="2450987"/>
            <a:chOff x="1619075" y="3932120"/>
            <a:chExt cx="7776596" cy="24031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>
                <a:solidFill>
                  <a:schemeClr val="bg1"/>
                </a:solidFill>
              </a:rPr>
              <a:t>Best Practices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dirty="0"/>
              <a:t>Manual trigger (portal)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Timer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HTTP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Generic </a:t>
            </a:r>
            <a:r>
              <a:rPr lang="en-US" sz="2800" dirty="0" err="1"/>
              <a:t>webhook</a:t>
            </a:r>
            <a:r>
              <a:rPr lang="en-US" sz="2800" dirty="0"/>
              <a:t> / GitHub </a:t>
            </a:r>
            <a:r>
              <a:rPr lang="en-US" sz="2800" dirty="0" err="1"/>
              <a:t>webhook</a:t>
            </a:r>
            <a:r>
              <a:rPr lang="en-US" sz="2800" dirty="0"/>
              <a:t> / Slack </a:t>
            </a:r>
            <a:r>
              <a:rPr lang="en-US" sz="2800" dirty="0" err="1"/>
              <a:t>webhook</a:t>
            </a:r>
            <a:endParaRPr lang="en-US" sz="2800" dirty="0"/>
          </a:p>
          <a:p>
            <a:pPr marL="571500" indent="-571500">
              <a:buFontTx/>
              <a:buChar char="-"/>
            </a:pPr>
            <a:r>
              <a:rPr lang="en-US" sz="2800" dirty="0"/>
              <a:t>Storage Queue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Storage Blob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Storage Table</a:t>
            </a:r>
          </a:p>
          <a:p>
            <a:pPr marL="571500" indent="-571500">
              <a:buFontTx/>
              <a:buChar char="-"/>
            </a:pPr>
            <a:r>
              <a:rPr lang="en-US" sz="2800" dirty="0" err="1"/>
              <a:t>EventHub</a:t>
            </a:r>
            <a:endParaRPr lang="en-US" sz="2800" dirty="0"/>
          </a:p>
          <a:p>
            <a:pPr marL="571500" indent="-571500">
              <a:buFontTx/>
              <a:buChar char="-"/>
            </a:pPr>
            <a:r>
              <a:rPr lang="en-US" sz="2800" dirty="0"/>
              <a:t>SaaS File (OneDrive, Google Drive, </a:t>
            </a:r>
            <a:r>
              <a:rPr lang="en-US" sz="2800" dirty="0" err="1"/>
              <a:t>DropBox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SaaS Table (</a:t>
            </a:r>
            <a:r>
              <a:rPr lang="en-US" sz="2800" dirty="0" err="1"/>
              <a:t>SalesForce</a:t>
            </a:r>
            <a:r>
              <a:rPr lang="en-US" sz="2800" dirty="0"/>
              <a:t>, Dynamics, Google Sheets,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2800" dirty="0" err="1"/>
              <a:t>DocumentDB</a:t>
            </a:r>
            <a:endParaRPr lang="en-US" sz="2800" dirty="0"/>
          </a:p>
          <a:p>
            <a:pPr marL="571500" indent="-5715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154</TotalTime>
  <Words>414</Words>
  <Application>Microsoft Office PowerPoint</Application>
  <PresentationFormat>Widescreen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From IaaS to PaaS</vt:lpstr>
      <vt:lpstr>App Service Plan</vt:lpstr>
      <vt:lpstr>Dynamic Tier Pricing</vt:lpstr>
      <vt:lpstr>PowerPoint Presentation</vt:lpstr>
      <vt:lpstr>Function Basics</vt:lpstr>
      <vt:lpstr>PowerPoint Presentation</vt:lpstr>
      <vt:lpstr>Best Practices</vt:lpstr>
      <vt:lpstr>Triggers</vt:lpstr>
      <vt:lpstr>Code time</vt:lpstr>
      <vt:lpstr>Use case: Message deduplication</vt:lpstr>
      <vt:lpstr>Use case: ETL (failure audits)</vt:lpstr>
      <vt:lpstr>Use case: Updates notifier</vt:lpstr>
      <vt:lpstr>Developing &amp; Debugging Locally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22</cp:revision>
  <dcterms:created xsi:type="dcterms:W3CDTF">2016-11-22T04:19:15Z</dcterms:created>
  <dcterms:modified xsi:type="dcterms:W3CDTF">2016-11-22T06:56:56Z</dcterms:modified>
</cp:coreProperties>
</file>