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4" r:id="rId2"/>
    <p:sldId id="293" r:id="rId3"/>
    <p:sldId id="257" r:id="rId4"/>
    <p:sldId id="292" r:id="rId5"/>
    <p:sldId id="295" r:id="rId6"/>
    <p:sldId id="258" r:id="rId7"/>
    <p:sldId id="261" r:id="rId8"/>
    <p:sldId id="259" r:id="rId9"/>
    <p:sldId id="262" r:id="rId10"/>
    <p:sldId id="26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91" r:id="rId24"/>
    <p:sldId id="275" r:id="rId25"/>
    <p:sldId id="276" r:id="rId26"/>
    <p:sldId id="277" r:id="rId27"/>
    <p:sldId id="278" r:id="rId28"/>
    <p:sldId id="279" r:id="rId29"/>
    <p:sldId id="280" r:id="rId30"/>
    <p:sldId id="281" r:id="rId31"/>
    <p:sldId id="282" r:id="rId32"/>
    <p:sldId id="283" r:id="rId33"/>
    <p:sldId id="285" r:id="rId34"/>
    <p:sldId id="286" r:id="rId35"/>
    <p:sldId id="287" r:id="rId36"/>
    <p:sldId id="288" r:id="rId37"/>
    <p:sldId id="294" r:id="rId38"/>
    <p:sldId id="289"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4E4E"/>
    <a:srgbClr val="EE0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D35F0-F378-4321-9E2F-F86A26E4534E}" v="557" dt="2021-06-02T16:20:08.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14" autoAdjust="0"/>
  </p:normalViewPr>
  <p:slideViewPr>
    <p:cSldViewPr snapToGrid="0">
      <p:cViewPr varScale="1">
        <p:scale>
          <a:sx n="112" d="100"/>
          <a:sy n="112" d="100"/>
        </p:scale>
        <p:origin x="13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Feldman" userId="c0f75423fe67f72e" providerId="LiveId" clId="{190D35F0-F378-4321-9E2F-F86A26E4534E}"/>
    <pc:docChg chg="undo custSel addSld delSld modSld sldOrd">
      <pc:chgData name="Sean Feldman" userId="c0f75423fe67f72e" providerId="LiveId" clId="{190D35F0-F378-4321-9E2F-F86A26E4534E}" dt="2021-06-02T16:45:07.722" v="5765" actId="20577"/>
      <pc:docMkLst>
        <pc:docMk/>
      </pc:docMkLst>
      <pc:sldChg chg="addSp delSp del">
        <pc:chgData name="Sean Feldman" userId="c0f75423fe67f72e" providerId="LiveId" clId="{190D35F0-F378-4321-9E2F-F86A26E4534E}" dt="2021-05-30T19:44:51.609" v="2282" actId="47"/>
        <pc:sldMkLst>
          <pc:docMk/>
          <pc:sldMk cId="2793732939" sldId="256"/>
        </pc:sldMkLst>
        <pc:picChg chg="add del">
          <ac:chgData name="Sean Feldman" userId="c0f75423fe67f72e" providerId="LiveId" clId="{190D35F0-F378-4321-9E2F-F86A26E4534E}" dt="2021-05-30T19:44:43.064" v="2279" actId="478"/>
          <ac:picMkLst>
            <pc:docMk/>
            <pc:sldMk cId="2793732939" sldId="256"/>
            <ac:picMk id="1026" creationId="{1D17793C-196A-434B-9187-F872D5DAD0D9}"/>
          </ac:picMkLst>
        </pc:picChg>
      </pc:sldChg>
      <pc:sldChg chg="modNotesTx">
        <pc:chgData name="Sean Feldman" userId="c0f75423fe67f72e" providerId="LiveId" clId="{190D35F0-F378-4321-9E2F-F86A26E4534E}" dt="2021-05-31T17:22:41.144" v="5167" actId="20577"/>
        <pc:sldMkLst>
          <pc:docMk/>
          <pc:sldMk cId="3262375930" sldId="257"/>
        </pc:sldMkLst>
      </pc:sldChg>
      <pc:sldChg chg="modNotesTx">
        <pc:chgData name="Sean Feldman" userId="c0f75423fe67f72e" providerId="LiveId" clId="{190D35F0-F378-4321-9E2F-F86A26E4534E}" dt="2021-06-02T16:45:07.722" v="5765" actId="20577"/>
        <pc:sldMkLst>
          <pc:docMk/>
          <pc:sldMk cId="533083713" sldId="258"/>
        </pc:sldMkLst>
      </pc:sldChg>
      <pc:sldChg chg="modSp mod modNotesTx">
        <pc:chgData name="Sean Feldman" userId="c0f75423fe67f72e" providerId="LiveId" clId="{190D35F0-F378-4321-9E2F-F86A26E4534E}" dt="2021-05-31T01:10:01.157" v="4942" actId="20577"/>
        <pc:sldMkLst>
          <pc:docMk/>
          <pc:sldMk cId="3758567825" sldId="259"/>
        </pc:sldMkLst>
        <pc:spChg chg="mod">
          <ac:chgData name="Sean Feldman" userId="c0f75423fe67f72e" providerId="LiveId" clId="{190D35F0-F378-4321-9E2F-F86A26E4534E}" dt="2021-05-31T01:09:43.186" v="4938" actId="1076"/>
          <ac:spMkLst>
            <pc:docMk/>
            <pc:sldMk cId="3758567825" sldId="259"/>
            <ac:spMk id="2" creationId="{E394BEE1-0F31-4716-884F-C09605E31F5E}"/>
          </ac:spMkLst>
        </pc:spChg>
        <pc:picChg chg="mod">
          <ac:chgData name="Sean Feldman" userId="c0f75423fe67f72e" providerId="LiveId" clId="{190D35F0-F378-4321-9E2F-F86A26E4534E}" dt="2021-05-31T01:09:39.275" v="4937" actId="1076"/>
          <ac:picMkLst>
            <pc:docMk/>
            <pc:sldMk cId="3758567825" sldId="259"/>
            <ac:picMk id="4098" creationId="{F8CC6B5F-D7E0-4930-812C-0E781C043891}"/>
          </ac:picMkLst>
        </pc:picChg>
      </pc:sldChg>
      <pc:sldChg chg="modNotesTx">
        <pc:chgData name="Sean Feldman" userId="c0f75423fe67f72e" providerId="LiveId" clId="{190D35F0-F378-4321-9E2F-F86A26E4534E}" dt="2021-05-31T01:09:18.754" v="4920" actId="20577"/>
        <pc:sldMkLst>
          <pc:docMk/>
          <pc:sldMk cId="2238330805" sldId="261"/>
        </pc:sldMkLst>
      </pc:sldChg>
      <pc:sldChg chg="modAnim">
        <pc:chgData name="Sean Feldman" userId="c0f75423fe67f72e" providerId="LiveId" clId="{190D35F0-F378-4321-9E2F-F86A26E4534E}" dt="2021-05-31T01:14:04.670" v="5148"/>
        <pc:sldMkLst>
          <pc:docMk/>
          <pc:sldMk cId="2570973539" sldId="264"/>
        </pc:sldMkLst>
      </pc:sldChg>
      <pc:sldChg chg="modNotesTx">
        <pc:chgData name="Sean Feldman" userId="c0f75423fe67f72e" providerId="LiveId" clId="{190D35F0-F378-4321-9E2F-F86A26E4534E}" dt="2021-06-02T16:00:50.410" v="5562" actId="20577"/>
        <pc:sldMkLst>
          <pc:docMk/>
          <pc:sldMk cId="1837962203" sldId="266"/>
        </pc:sldMkLst>
      </pc:sldChg>
      <pc:sldChg chg="modNotesTx">
        <pc:chgData name="Sean Feldman" userId="c0f75423fe67f72e" providerId="LiveId" clId="{190D35F0-F378-4321-9E2F-F86A26E4534E}" dt="2021-06-02T16:00:45.861" v="5558" actId="20577"/>
        <pc:sldMkLst>
          <pc:docMk/>
          <pc:sldMk cId="1018784874" sldId="267"/>
        </pc:sldMkLst>
      </pc:sldChg>
      <pc:sldChg chg="addSp delSp modSp new mod setBg modNotesTx">
        <pc:chgData name="Sean Feldman" userId="c0f75423fe67f72e" providerId="LiveId" clId="{190D35F0-F378-4321-9E2F-F86A26E4534E}" dt="2021-05-30T04:39:27.434" v="146" actId="20577"/>
        <pc:sldMkLst>
          <pc:docMk/>
          <pc:sldMk cId="3999917246" sldId="274"/>
        </pc:sldMkLst>
        <pc:spChg chg="del">
          <ac:chgData name="Sean Feldman" userId="c0f75423fe67f72e" providerId="LiveId" clId="{190D35F0-F378-4321-9E2F-F86A26E4534E}" dt="2021-05-30T04:38:42.700" v="1" actId="478"/>
          <ac:spMkLst>
            <pc:docMk/>
            <pc:sldMk cId="3999917246" sldId="274"/>
            <ac:spMk id="2" creationId="{7B51AC7D-AD6B-4F9C-8B72-F835831B9D18}"/>
          </ac:spMkLst>
        </pc:spChg>
        <pc:spChg chg="add">
          <ac:chgData name="Sean Feldman" userId="c0f75423fe67f72e" providerId="LiveId" clId="{190D35F0-F378-4321-9E2F-F86A26E4534E}" dt="2021-05-30T04:38:47.054" v="3" actId="26606"/>
          <ac:spMkLst>
            <pc:docMk/>
            <pc:sldMk cId="3999917246" sldId="274"/>
            <ac:spMk id="71" creationId="{42A4FC2C-047E-45A5-965D-8E1E3BF09BC6}"/>
          </ac:spMkLst>
        </pc:spChg>
        <pc:picChg chg="add mod">
          <ac:chgData name="Sean Feldman" userId="c0f75423fe67f72e" providerId="LiveId" clId="{190D35F0-F378-4321-9E2F-F86A26E4534E}" dt="2021-05-30T04:38:47.054" v="3" actId="26606"/>
          <ac:picMkLst>
            <pc:docMk/>
            <pc:sldMk cId="3999917246" sldId="274"/>
            <ac:picMk id="1026" creationId="{5BD8C987-30F6-4830-9BA8-6A16B2360C7A}"/>
          </ac:picMkLst>
        </pc:picChg>
      </pc:sldChg>
      <pc:sldChg chg="addSp modSp add mod modAnim modNotesTx">
        <pc:chgData name="Sean Feldman" userId="c0f75423fe67f72e" providerId="LiveId" clId="{190D35F0-F378-4321-9E2F-F86A26E4534E}" dt="2021-05-30T04:50:41.601" v="853" actId="20577"/>
        <pc:sldMkLst>
          <pc:docMk/>
          <pc:sldMk cId="3414058364" sldId="275"/>
        </pc:sldMkLst>
        <pc:spChg chg="mod">
          <ac:chgData name="Sean Feldman" userId="c0f75423fe67f72e" providerId="LiveId" clId="{190D35F0-F378-4321-9E2F-F86A26E4534E}" dt="2021-05-30T04:49:04.863" v="612" actId="20577"/>
          <ac:spMkLst>
            <pc:docMk/>
            <pc:sldMk cId="3414058364" sldId="275"/>
            <ac:spMk id="3" creationId="{064FDFCE-2CE5-41BB-AC7C-B542AAF08CD7}"/>
          </ac:spMkLst>
        </pc:spChg>
        <pc:spChg chg="add mod">
          <ac:chgData name="Sean Feldman" userId="c0f75423fe67f72e" providerId="LiveId" clId="{190D35F0-F378-4321-9E2F-F86A26E4534E}" dt="2021-05-30T04:42:30.594" v="183" actId="14100"/>
          <ac:spMkLst>
            <pc:docMk/>
            <pc:sldMk cId="3414058364" sldId="275"/>
            <ac:spMk id="4" creationId="{308C4274-93B7-48FB-8C6E-4EDFB3EC4EB6}"/>
          </ac:spMkLst>
        </pc:spChg>
        <pc:spChg chg="add mod">
          <ac:chgData name="Sean Feldman" userId="c0f75423fe67f72e" providerId="LiveId" clId="{190D35F0-F378-4321-9E2F-F86A26E4534E}" dt="2021-05-30T04:44:01.878" v="340" actId="14100"/>
          <ac:spMkLst>
            <pc:docMk/>
            <pc:sldMk cId="3414058364" sldId="275"/>
            <ac:spMk id="5" creationId="{A77C7B57-0C32-4A20-9AF3-F5B0BAE5412E}"/>
          </ac:spMkLst>
        </pc:spChg>
        <pc:spChg chg="add mod">
          <ac:chgData name="Sean Feldman" userId="c0f75423fe67f72e" providerId="LiveId" clId="{190D35F0-F378-4321-9E2F-F86A26E4534E}" dt="2021-05-30T04:45:00.924" v="454" actId="571"/>
          <ac:spMkLst>
            <pc:docMk/>
            <pc:sldMk cId="3414058364" sldId="275"/>
            <ac:spMk id="6" creationId="{E75DD8F3-B518-4267-89F6-5CE334A61444}"/>
          </ac:spMkLst>
        </pc:spChg>
        <pc:spChg chg="add mod">
          <ac:chgData name="Sean Feldman" userId="c0f75423fe67f72e" providerId="LiveId" clId="{190D35F0-F378-4321-9E2F-F86A26E4534E}" dt="2021-05-30T04:45:00.924" v="454" actId="571"/>
          <ac:spMkLst>
            <pc:docMk/>
            <pc:sldMk cId="3414058364" sldId="275"/>
            <ac:spMk id="7" creationId="{C67143DA-3710-408C-ADBF-9C68724FDA97}"/>
          </ac:spMkLst>
        </pc:spChg>
        <pc:spChg chg="add mod">
          <ac:chgData name="Sean Feldman" userId="c0f75423fe67f72e" providerId="LiveId" clId="{190D35F0-F378-4321-9E2F-F86A26E4534E}" dt="2021-05-30T04:45:05.461" v="456" actId="571"/>
          <ac:spMkLst>
            <pc:docMk/>
            <pc:sldMk cId="3414058364" sldId="275"/>
            <ac:spMk id="8" creationId="{0F0C9B51-CEFE-4B55-81CF-DA6726E2C6ED}"/>
          </ac:spMkLst>
        </pc:spChg>
        <pc:spChg chg="add mod">
          <ac:chgData name="Sean Feldman" userId="c0f75423fe67f72e" providerId="LiveId" clId="{190D35F0-F378-4321-9E2F-F86A26E4534E}" dt="2021-05-30T04:48:27.712" v="588" actId="1076"/>
          <ac:spMkLst>
            <pc:docMk/>
            <pc:sldMk cId="3414058364" sldId="275"/>
            <ac:spMk id="9" creationId="{57B6CDE3-D61A-4805-AB1B-2225B598C154}"/>
          </ac:spMkLst>
        </pc:spChg>
        <pc:spChg chg="add mod">
          <ac:chgData name="Sean Feldman" userId="c0f75423fe67f72e" providerId="LiveId" clId="{190D35F0-F378-4321-9E2F-F86A26E4534E}" dt="2021-05-30T04:49:19.655" v="615" actId="14100"/>
          <ac:spMkLst>
            <pc:docMk/>
            <pc:sldMk cId="3414058364" sldId="275"/>
            <ac:spMk id="10" creationId="{4C2494DC-7F71-4989-A0F2-C4D7B41D7AF9}"/>
          </ac:spMkLst>
        </pc:spChg>
      </pc:sldChg>
      <pc:sldChg chg="addSp delSp modSp add mod modAnim modNotesTx">
        <pc:chgData name="Sean Feldman" userId="c0f75423fe67f72e" providerId="LiveId" clId="{190D35F0-F378-4321-9E2F-F86A26E4534E}" dt="2021-06-02T16:11:28.514" v="5623" actId="20577"/>
        <pc:sldMkLst>
          <pc:docMk/>
          <pc:sldMk cId="3829820082" sldId="276"/>
        </pc:sldMkLst>
        <pc:spChg chg="mod">
          <ac:chgData name="Sean Feldman" userId="c0f75423fe67f72e" providerId="LiveId" clId="{190D35F0-F378-4321-9E2F-F86A26E4534E}" dt="2021-05-30T04:52:15.229" v="913" actId="5793"/>
          <ac:spMkLst>
            <pc:docMk/>
            <pc:sldMk cId="3829820082" sldId="276"/>
            <ac:spMk id="3" creationId="{064FDFCE-2CE5-41BB-AC7C-B542AAF08CD7}"/>
          </ac:spMkLst>
        </pc:spChg>
        <pc:spChg chg="del">
          <ac:chgData name="Sean Feldman" userId="c0f75423fe67f72e" providerId="LiveId" clId="{190D35F0-F378-4321-9E2F-F86A26E4534E}" dt="2021-06-02T16:01:56.546" v="5564" actId="478"/>
          <ac:spMkLst>
            <pc:docMk/>
            <pc:sldMk cId="3829820082" sldId="276"/>
            <ac:spMk id="4" creationId="{308C4274-93B7-48FB-8C6E-4EDFB3EC4EB6}"/>
          </ac:spMkLst>
        </pc:spChg>
        <pc:spChg chg="del">
          <ac:chgData name="Sean Feldman" userId="c0f75423fe67f72e" providerId="LiveId" clId="{190D35F0-F378-4321-9E2F-F86A26E4534E}" dt="2021-06-02T16:01:58.097" v="5565" actId="478"/>
          <ac:spMkLst>
            <pc:docMk/>
            <pc:sldMk cId="3829820082" sldId="276"/>
            <ac:spMk id="5" creationId="{A77C7B57-0C32-4A20-9AF3-F5B0BAE5412E}"/>
          </ac:spMkLst>
        </pc:spChg>
        <pc:spChg chg="add mod">
          <ac:chgData name="Sean Feldman" userId="c0f75423fe67f72e" providerId="LiveId" clId="{190D35F0-F378-4321-9E2F-F86A26E4534E}" dt="2021-05-30T04:52:32.418" v="918" actId="14100"/>
          <ac:spMkLst>
            <pc:docMk/>
            <pc:sldMk cId="3829820082" sldId="276"/>
            <ac:spMk id="7" creationId="{91FFC7F4-3750-4675-AD8F-3DA9CB7B5638}"/>
          </ac:spMkLst>
        </pc:spChg>
        <pc:spChg chg="del">
          <ac:chgData name="Sean Feldman" userId="c0f75423fe67f72e" providerId="LiveId" clId="{190D35F0-F378-4321-9E2F-F86A26E4534E}" dt="2021-06-02T16:01:59.574" v="5566" actId="478"/>
          <ac:spMkLst>
            <pc:docMk/>
            <pc:sldMk cId="3829820082" sldId="276"/>
            <ac:spMk id="9" creationId="{57B6CDE3-D61A-4805-AB1B-2225B598C154}"/>
          </ac:spMkLst>
        </pc:spChg>
        <pc:spChg chg="del">
          <ac:chgData name="Sean Feldman" userId="c0f75423fe67f72e" providerId="LiveId" clId="{190D35F0-F378-4321-9E2F-F86A26E4534E}" dt="2021-06-02T16:02:01.642" v="5567" actId="478"/>
          <ac:spMkLst>
            <pc:docMk/>
            <pc:sldMk cId="3829820082" sldId="276"/>
            <ac:spMk id="10" creationId="{4C2494DC-7F71-4989-A0F2-C4D7B41D7AF9}"/>
          </ac:spMkLst>
        </pc:spChg>
      </pc:sldChg>
      <pc:sldChg chg="addSp delSp modSp add mod delAnim modAnim modNotesTx">
        <pc:chgData name="Sean Feldman" userId="c0f75423fe67f72e" providerId="LiveId" clId="{190D35F0-F378-4321-9E2F-F86A26E4534E}" dt="2021-05-30T04:57:23.996" v="1110"/>
        <pc:sldMkLst>
          <pc:docMk/>
          <pc:sldMk cId="3329692925" sldId="277"/>
        </pc:sldMkLst>
        <pc:spChg chg="mod">
          <ac:chgData name="Sean Feldman" userId="c0f75423fe67f72e" providerId="LiveId" clId="{190D35F0-F378-4321-9E2F-F86A26E4534E}" dt="2021-05-30T04:53:41.349" v="937" actId="20577"/>
          <ac:spMkLst>
            <pc:docMk/>
            <pc:sldMk cId="3329692925" sldId="277"/>
            <ac:spMk id="3" creationId="{064FDFCE-2CE5-41BB-AC7C-B542AAF08CD7}"/>
          </ac:spMkLst>
        </pc:spChg>
        <pc:spChg chg="del">
          <ac:chgData name="Sean Feldman" userId="c0f75423fe67f72e" providerId="LiveId" clId="{190D35F0-F378-4321-9E2F-F86A26E4534E}" dt="2021-05-30T04:53:35.589" v="934" actId="478"/>
          <ac:spMkLst>
            <pc:docMk/>
            <pc:sldMk cId="3329692925" sldId="277"/>
            <ac:spMk id="4" creationId="{308C4274-93B7-48FB-8C6E-4EDFB3EC4EB6}"/>
          </ac:spMkLst>
        </pc:spChg>
        <pc:spChg chg="del">
          <ac:chgData name="Sean Feldman" userId="c0f75423fe67f72e" providerId="LiveId" clId="{190D35F0-F378-4321-9E2F-F86A26E4534E}" dt="2021-05-30T04:53:34.782" v="933" actId="478"/>
          <ac:spMkLst>
            <pc:docMk/>
            <pc:sldMk cId="3329692925" sldId="277"/>
            <ac:spMk id="5" creationId="{A77C7B57-0C32-4A20-9AF3-F5B0BAE5412E}"/>
          </ac:spMkLst>
        </pc:spChg>
        <pc:spChg chg="del">
          <ac:chgData name="Sean Feldman" userId="c0f75423fe67f72e" providerId="LiveId" clId="{190D35F0-F378-4321-9E2F-F86A26E4534E}" dt="2021-05-30T04:53:31.179" v="930" actId="478"/>
          <ac:spMkLst>
            <pc:docMk/>
            <pc:sldMk cId="3329692925" sldId="277"/>
            <ac:spMk id="7" creationId="{91FFC7F4-3750-4675-AD8F-3DA9CB7B5638}"/>
          </ac:spMkLst>
        </pc:spChg>
        <pc:spChg chg="del">
          <ac:chgData name="Sean Feldman" userId="c0f75423fe67f72e" providerId="LiveId" clId="{190D35F0-F378-4321-9E2F-F86A26E4534E}" dt="2021-05-30T04:53:33.531" v="932" actId="478"/>
          <ac:spMkLst>
            <pc:docMk/>
            <pc:sldMk cId="3329692925" sldId="277"/>
            <ac:spMk id="9" creationId="{57B6CDE3-D61A-4805-AB1B-2225B598C154}"/>
          </ac:spMkLst>
        </pc:spChg>
        <pc:spChg chg="del">
          <ac:chgData name="Sean Feldman" userId="c0f75423fe67f72e" providerId="LiveId" clId="{190D35F0-F378-4321-9E2F-F86A26E4534E}" dt="2021-05-30T04:53:32.113" v="931" actId="478"/>
          <ac:spMkLst>
            <pc:docMk/>
            <pc:sldMk cId="3329692925" sldId="277"/>
            <ac:spMk id="10" creationId="{4C2494DC-7F71-4989-A0F2-C4D7B41D7AF9}"/>
          </ac:spMkLst>
        </pc:spChg>
        <pc:picChg chg="add mod">
          <ac:chgData name="Sean Feldman" userId="c0f75423fe67f72e" providerId="LiveId" clId="{190D35F0-F378-4321-9E2F-F86A26E4534E}" dt="2021-05-30T04:55:08.904" v="1089" actId="1076"/>
          <ac:picMkLst>
            <pc:docMk/>
            <pc:sldMk cId="3329692925" sldId="277"/>
            <ac:picMk id="6" creationId="{D32320F3-01EE-4C61-8841-384F6E5F0F62}"/>
          </ac:picMkLst>
        </pc:picChg>
        <pc:picChg chg="add mod">
          <ac:chgData name="Sean Feldman" userId="c0f75423fe67f72e" providerId="LiveId" clId="{190D35F0-F378-4321-9E2F-F86A26E4534E}" dt="2021-05-30T04:55:42.891" v="1094" actId="1076"/>
          <ac:picMkLst>
            <pc:docMk/>
            <pc:sldMk cId="3329692925" sldId="277"/>
            <ac:picMk id="11" creationId="{474B8C86-305C-4B62-A5C3-60BDB8762EEA}"/>
          </ac:picMkLst>
        </pc:picChg>
        <pc:picChg chg="add del mod">
          <ac:chgData name="Sean Feldman" userId="c0f75423fe67f72e" providerId="LiveId" clId="{190D35F0-F378-4321-9E2F-F86A26E4534E}" dt="2021-05-30T04:56:22.054" v="1101"/>
          <ac:picMkLst>
            <pc:docMk/>
            <pc:sldMk cId="3329692925" sldId="277"/>
            <ac:picMk id="12" creationId="{39660367-6C96-47C7-A99E-76164EE30A34}"/>
          </ac:picMkLst>
        </pc:picChg>
        <pc:picChg chg="add mod">
          <ac:chgData name="Sean Feldman" userId="c0f75423fe67f72e" providerId="LiveId" clId="{190D35F0-F378-4321-9E2F-F86A26E4534E}" dt="2021-05-30T04:56:46.242" v="1106" actId="1076"/>
          <ac:picMkLst>
            <pc:docMk/>
            <pc:sldMk cId="3329692925" sldId="277"/>
            <ac:picMk id="13" creationId="{C8B6F5F2-7C61-4830-8D06-819286F2776B}"/>
          </ac:picMkLst>
        </pc:picChg>
      </pc:sldChg>
      <pc:sldChg chg="addSp delSp modSp new mod modAnim modNotesTx">
        <pc:chgData name="Sean Feldman" userId="c0f75423fe67f72e" providerId="LiveId" clId="{190D35F0-F378-4321-9E2F-F86A26E4534E}" dt="2021-05-30T05:03:04.389" v="1309" actId="1076"/>
        <pc:sldMkLst>
          <pc:docMk/>
          <pc:sldMk cId="2425422675" sldId="278"/>
        </pc:sldMkLst>
        <pc:spChg chg="mod">
          <ac:chgData name="Sean Feldman" userId="c0f75423fe67f72e" providerId="LiveId" clId="{190D35F0-F378-4321-9E2F-F86A26E4534E}" dt="2021-05-30T05:01:17.921" v="1210" actId="27636"/>
          <ac:spMkLst>
            <pc:docMk/>
            <pc:sldMk cId="2425422675" sldId="278"/>
            <ac:spMk id="2" creationId="{26BA1CE7-3C42-4903-ADF6-C500CB930EE5}"/>
          </ac:spMkLst>
        </pc:spChg>
        <pc:spChg chg="del">
          <ac:chgData name="Sean Feldman" userId="c0f75423fe67f72e" providerId="LiveId" clId="{190D35F0-F378-4321-9E2F-F86A26E4534E}" dt="2021-05-30T04:58:32.818" v="1128" actId="478"/>
          <ac:spMkLst>
            <pc:docMk/>
            <pc:sldMk cId="2425422675" sldId="278"/>
            <ac:spMk id="3" creationId="{39D3D3E0-8BC5-48C8-8697-1625A3795178}"/>
          </ac:spMkLst>
        </pc:spChg>
        <pc:spChg chg="add mod">
          <ac:chgData name="Sean Feldman" userId="c0f75423fe67f72e" providerId="LiveId" clId="{190D35F0-F378-4321-9E2F-F86A26E4534E}" dt="2021-05-30T05:02:14.718" v="1243" actId="20577"/>
          <ac:spMkLst>
            <pc:docMk/>
            <pc:sldMk cId="2425422675" sldId="278"/>
            <ac:spMk id="11" creationId="{1CE427D5-F419-44FF-AA6B-74E0080EA04D}"/>
          </ac:spMkLst>
        </pc:spChg>
        <pc:spChg chg="add mod">
          <ac:chgData name="Sean Feldman" userId="c0f75423fe67f72e" providerId="LiveId" clId="{190D35F0-F378-4321-9E2F-F86A26E4534E}" dt="2021-05-30T05:02:19.527" v="1251" actId="20577"/>
          <ac:spMkLst>
            <pc:docMk/>
            <pc:sldMk cId="2425422675" sldId="278"/>
            <ac:spMk id="12" creationId="{55815F95-EAFA-4950-8CB3-94EE0D5AE669}"/>
          </ac:spMkLst>
        </pc:spChg>
        <pc:spChg chg="add mod">
          <ac:chgData name="Sean Feldman" userId="c0f75423fe67f72e" providerId="LiveId" clId="{190D35F0-F378-4321-9E2F-F86A26E4534E}" dt="2021-05-30T05:02:34.142" v="1276" actId="20577"/>
          <ac:spMkLst>
            <pc:docMk/>
            <pc:sldMk cId="2425422675" sldId="278"/>
            <ac:spMk id="13" creationId="{823B6F9D-176F-41FE-A577-F6A12EDAAF3C}"/>
          </ac:spMkLst>
        </pc:spChg>
        <pc:spChg chg="add mod">
          <ac:chgData name="Sean Feldman" userId="c0f75423fe67f72e" providerId="LiveId" clId="{190D35F0-F378-4321-9E2F-F86A26E4534E}" dt="2021-05-30T05:03:04.389" v="1309" actId="1076"/>
          <ac:spMkLst>
            <pc:docMk/>
            <pc:sldMk cId="2425422675" sldId="278"/>
            <ac:spMk id="14" creationId="{319BD375-A51C-49A9-A878-0FED4BF17822}"/>
          </ac:spMkLst>
        </pc:spChg>
        <pc:grpChg chg="add del mod">
          <ac:chgData name="Sean Feldman" userId="c0f75423fe67f72e" providerId="LiveId" clId="{190D35F0-F378-4321-9E2F-F86A26E4534E}" dt="2021-05-30T05:00:41.907" v="1203" actId="21"/>
          <ac:grpSpMkLst>
            <pc:docMk/>
            <pc:sldMk cId="2425422675" sldId="278"/>
            <ac:grpSpMk id="7" creationId="{C5BEEF98-68F7-4062-AEB6-EAF32749782B}"/>
          </ac:grpSpMkLst>
        </pc:grpChg>
        <pc:grpChg chg="add mod">
          <ac:chgData name="Sean Feldman" userId="c0f75423fe67f72e" providerId="LiveId" clId="{190D35F0-F378-4321-9E2F-F86A26E4534E}" dt="2021-05-30T05:00:42.451" v="1204"/>
          <ac:grpSpMkLst>
            <pc:docMk/>
            <pc:sldMk cId="2425422675" sldId="278"/>
            <ac:grpSpMk id="8" creationId="{6175816A-253B-42C3-A7F2-860A4A018F27}"/>
          </ac:grpSpMkLst>
        </pc:grpChg>
        <pc:picChg chg="add mod">
          <ac:chgData name="Sean Feldman" userId="c0f75423fe67f72e" providerId="LiveId" clId="{190D35F0-F378-4321-9E2F-F86A26E4534E}" dt="2021-05-30T05:00:39.986" v="1202" actId="164"/>
          <ac:picMkLst>
            <pc:docMk/>
            <pc:sldMk cId="2425422675" sldId="278"/>
            <ac:picMk id="4" creationId="{6E87306A-630A-4523-8BB7-640A5ADA5469}"/>
          </ac:picMkLst>
        </pc:picChg>
        <pc:picChg chg="add mod">
          <ac:chgData name="Sean Feldman" userId="c0f75423fe67f72e" providerId="LiveId" clId="{190D35F0-F378-4321-9E2F-F86A26E4534E}" dt="2021-05-30T05:00:39.986" v="1202" actId="164"/>
          <ac:picMkLst>
            <pc:docMk/>
            <pc:sldMk cId="2425422675" sldId="278"/>
            <ac:picMk id="6" creationId="{5700AE69-ECB9-409C-839A-EF3EC0A26B42}"/>
          </ac:picMkLst>
        </pc:picChg>
        <pc:picChg chg="mod">
          <ac:chgData name="Sean Feldman" userId="c0f75423fe67f72e" providerId="LiveId" clId="{190D35F0-F378-4321-9E2F-F86A26E4534E}" dt="2021-05-30T05:00:42.451" v="1204"/>
          <ac:picMkLst>
            <pc:docMk/>
            <pc:sldMk cId="2425422675" sldId="278"/>
            <ac:picMk id="9" creationId="{9605862A-FE48-4E0F-86C2-E4B4D0C02228}"/>
          </ac:picMkLst>
        </pc:picChg>
        <pc:picChg chg="mod">
          <ac:chgData name="Sean Feldman" userId="c0f75423fe67f72e" providerId="LiveId" clId="{190D35F0-F378-4321-9E2F-F86A26E4534E}" dt="2021-05-30T05:00:42.451" v="1204"/>
          <ac:picMkLst>
            <pc:docMk/>
            <pc:sldMk cId="2425422675" sldId="278"/>
            <ac:picMk id="10" creationId="{9F9B3A4E-0A2E-4C26-8AF9-F963C48ACC39}"/>
          </ac:picMkLst>
        </pc:picChg>
      </pc:sldChg>
      <pc:sldChg chg="add del">
        <pc:chgData name="Sean Feldman" userId="c0f75423fe67f72e" providerId="LiveId" clId="{190D35F0-F378-4321-9E2F-F86A26E4534E}" dt="2021-05-30T04:58:13.651" v="1112" actId="47"/>
        <pc:sldMkLst>
          <pc:docMk/>
          <pc:sldMk cId="3886844943" sldId="278"/>
        </pc:sldMkLst>
      </pc:sldChg>
      <pc:sldChg chg="addSp delSp modSp add mod ord delAnim modAnim modNotesTx">
        <pc:chgData name="Sean Feldman" userId="c0f75423fe67f72e" providerId="LiveId" clId="{190D35F0-F378-4321-9E2F-F86A26E4534E}" dt="2021-05-30T05:06:31.109" v="1552" actId="20577"/>
        <pc:sldMkLst>
          <pc:docMk/>
          <pc:sldMk cId="4253915672" sldId="279"/>
        </pc:sldMkLst>
        <pc:spChg chg="mod">
          <ac:chgData name="Sean Feldman" userId="c0f75423fe67f72e" providerId="LiveId" clId="{190D35F0-F378-4321-9E2F-F86A26E4534E}" dt="2021-05-30T05:05:52.153" v="1466" actId="313"/>
          <ac:spMkLst>
            <pc:docMk/>
            <pc:sldMk cId="4253915672" sldId="279"/>
            <ac:spMk id="10" creationId="{C85B788C-7BEA-49D3-BD09-A0D1205C2B2B}"/>
          </ac:spMkLst>
        </pc:spChg>
        <pc:grpChg chg="add del mod">
          <ac:chgData name="Sean Feldman" userId="c0f75423fe67f72e" providerId="LiveId" clId="{190D35F0-F378-4321-9E2F-F86A26E4534E}" dt="2021-05-30T05:05:08.513" v="1435" actId="478"/>
          <ac:grpSpMkLst>
            <pc:docMk/>
            <pc:sldMk cId="4253915672" sldId="279"/>
            <ac:grpSpMk id="9" creationId="{ADD18C08-8857-4C02-907E-21343EEDEFF6}"/>
          </ac:grpSpMkLst>
        </pc:grpChg>
        <pc:picChg chg="add del mod">
          <ac:chgData name="Sean Feldman" userId="c0f75423fe67f72e" providerId="LiveId" clId="{190D35F0-F378-4321-9E2F-F86A26E4534E}" dt="2021-05-30T05:04:25.573" v="1365" actId="478"/>
          <ac:picMkLst>
            <pc:docMk/>
            <pc:sldMk cId="4253915672" sldId="279"/>
            <ac:picMk id="4" creationId="{AE835F1D-76A4-4AFE-8F71-AAA9280CB87E}"/>
          </ac:picMkLst>
        </pc:picChg>
        <pc:picChg chg="del">
          <ac:chgData name="Sean Feldman" userId="c0f75423fe67f72e" providerId="LiveId" clId="{190D35F0-F378-4321-9E2F-F86A26E4534E}" dt="2021-05-30T05:03:51.056" v="1360" actId="478"/>
          <ac:picMkLst>
            <pc:docMk/>
            <pc:sldMk cId="4253915672" sldId="279"/>
            <ac:picMk id="6" creationId="{D32320F3-01EE-4C61-8841-384F6E5F0F62}"/>
          </ac:picMkLst>
        </pc:picChg>
        <pc:picChg chg="add mod">
          <ac:chgData name="Sean Feldman" userId="c0f75423fe67f72e" providerId="LiveId" clId="{190D35F0-F378-4321-9E2F-F86A26E4534E}" dt="2021-05-30T05:04:12.694" v="1363" actId="1076"/>
          <ac:picMkLst>
            <pc:docMk/>
            <pc:sldMk cId="4253915672" sldId="279"/>
            <ac:picMk id="7" creationId="{E869307E-5FA5-4336-879A-15E5F9DF7FBC}"/>
          </ac:picMkLst>
        </pc:picChg>
        <pc:picChg chg="del">
          <ac:chgData name="Sean Feldman" userId="c0f75423fe67f72e" providerId="LiveId" clId="{190D35F0-F378-4321-9E2F-F86A26E4534E}" dt="2021-05-30T05:03:48.359" v="1358" actId="478"/>
          <ac:picMkLst>
            <pc:docMk/>
            <pc:sldMk cId="4253915672" sldId="279"/>
            <ac:picMk id="11" creationId="{474B8C86-305C-4B62-A5C3-60BDB8762EEA}"/>
          </ac:picMkLst>
        </pc:picChg>
        <pc:picChg chg="del mod">
          <ac:chgData name="Sean Feldman" userId="c0f75423fe67f72e" providerId="LiveId" clId="{190D35F0-F378-4321-9E2F-F86A26E4534E}" dt="2021-05-30T05:05:08.513" v="1435" actId="478"/>
          <ac:picMkLst>
            <pc:docMk/>
            <pc:sldMk cId="4253915672" sldId="279"/>
            <ac:picMk id="12" creationId="{AA067991-22D2-4FF9-8333-271343D690C8}"/>
          </ac:picMkLst>
        </pc:picChg>
        <pc:picChg chg="del">
          <ac:chgData name="Sean Feldman" userId="c0f75423fe67f72e" providerId="LiveId" clId="{190D35F0-F378-4321-9E2F-F86A26E4534E}" dt="2021-05-30T05:03:50.375" v="1359" actId="478"/>
          <ac:picMkLst>
            <pc:docMk/>
            <pc:sldMk cId="4253915672" sldId="279"/>
            <ac:picMk id="13" creationId="{C8B6F5F2-7C61-4830-8D06-819286F2776B}"/>
          </ac:picMkLst>
        </pc:picChg>
      </pc:sldChg>
      <pc:sldChg chg="delSp modSp add mod delAnim modAnim modNotesTx">
        <pc:chgData name="Sean Feldman" userId="c0f75423fe67f72e" providerId="LiveId" clId="{190D35F0-F378-4321-9E2F-F86A26E4534E}" dt="2021-05-30T05:09:11.066" v="1703" actId="20577"/>
        <pc:sldMkLst>
          <pc:docMk/>
          <pc:sldMk cId="973951571" sldId="280"/>
        </pc:sldMkLst>
        <pc:spChg chg="mod">
          <ac:chgData name="Sean Feldman" userId="c0f75423fe67f72e" providerId="LiveId" clId="{190D35F0-F378-4321-9E2F-F86A26E4534E}" dt="2021-05-30T05:09:11.066" v="1703" actId="20577"/>
          <ac:spMkLst>
            <pc:docMk/>
            <pc:sldMk cId="973951571" sldId="280"/>
            <ac:spMk id="3" creationId="{064FDFCE-2CE5-41BB-AC7C-B542AAF08CD7}"/>
          </ac:spMkLst>
        </pc:spChg>
        <pc:spChg chg="del">
          <ac:chgData name="Sean Feldman" userId="c0f75423fe67f72e" providerId="LiveId" clId="{190D35F0-F378-4321-9E2F-F86A26E4534E}" dt="2021-05-30T05:07:30.061" v="1626" actId="478"/>
          <ac:spMkLst>
            <pc:docMk/>
            <pc:sldMk cId="973951571" sldId="280"/>
            <ac:spMk id="10" creationId="{C85B788C-7BEA-49D3-BD09-A0D1205C2B2B}"/>
          </ac:spMkLst>
        </pc:spChg>
        <pc:picChg chg="del">
          <ac:chgData name="Sean Feldman" userId="c0f75423fe67f72e" providerId="LiveId" clId="{190D35F0-F378-4321-9E2F-F86A26E4534E}" dt="2021-05-30T05:07:30.952" v="1627" actId="478"/>
          <ac:picMkLst>
            <pc:docMk/>
            <pc:sldMk cId="973951571" sldId="280"/>
            <ac:picMk id="7" creationId="{E869307E-5FA5-4336-879A-15E5F9DF7FBC}"/>
          </ac:picMkLst>
        </pc:picChg>
      </pc:sldChg>
      <pc:sldChg chg="addSp delSp modSp new mod setBg modClrScheme chgLayout modNotesTx">
        <pc:chgData name="Sean Feldman" userId="c0f75423fe67f72e" providerId="LiveId" clId="{190D35F0-F378-4321-9E2F-F86A26E4534E}" dt="2021-05-30T05:13:08.918" v="1805" actId="20577"/>
        <pc:sldMkLst>
          <pc:docMk/>
          <pc:sldMk cId="2270744538" sldId="281"/>
        </pc:sldMkLst>
        <pc:spChg chg="del">
          <ac:chgData name="Sean Feldman" userId="c0f75423fe67f72e" providerId="LiveId" clId="{190D35F0-F378-4321-9E2F-F86A26E4534E}" dt="2021-05-30T05:12:33.176" v="1705" actId="700"/>
          <ac:spMkLst>
            <pc:docMk/>
            <pc:sldMk cId="2270744538" sldId="281"/>
            <ac:spMk id="2" creationId="{500E30FC-DCAE-4D5B-B740-7B9BD2BC46A5}"/>
          </ac:spMkLst>
        </pc:spChg>
        <pc:spChg chg="del">
          <ac:chgData name="Sean Feldman" userId="c0f75423fe67f72e" providerId="LiveId" clId="{190D35F0-F378-4321-9E2F-F86A26E4534E}" dt="2021-05-30T05:12:33.176" v="1705" actId="700"/>
          <ac:spMkLst>
            <pc:docMk/>
            <pc:sldMk cId="2270744538" sldId="281"/>
            <ac:spMk id="3" creationId="{876C2568-EAF3-40A1-A58B-1C13EACA03CB}"/>
          </ac:spMkLst>
        </pc:spChg>
        <pc:spChg chg="add">
          <ac:chgData name="Sean Feldman" userId="c0f75423fe67f72e" providerId="LiveId" clId="{190D35F0-F378-4321-9E2F-F86A26E4534E}" dt="2021-05-30T05:12:37.705" v="1707" actId="26606"/>
          <ac:spMkLst>
            <pc:docMk/>
            <pc:sldMk cId="2270744538" sldId="281"/>
            <ac:spMk id="71" creationId="{42A4FC2C-047E-45A5-965D-8E1E3BF09BC6}"/>
          </ac:spMkLst>
        </pc:spChg>
        <pc:picChg chg="add mod">
          <ac:chgData name="Sean Feldman" userId="c0f75423fe67f72e" providerId="LiveId" clId="{190D35F0-F378-4321-9E2F-F86A26E4534E}" dt="2021-05-30T05:12:37.705" v="1707" actId="26606"/>
          <ac:picMkLst>
            <pc:docMk/>
            <pc:sldMk cId="2270744538" sldId="281"/>
            <ac:picMk id="2050" creationId="{EC756637-668A-4B9F-8EC8-769F063B0C6C}"/>
          </ac:picMkLst>
        </pc:picChg>
      </pc:sldChg>
      <pc:sldChg chg="addSp modSp add mod modAnim modNotesTx">
        <pc:chgData name="Sean Feldman" userId="c0f75423fe67f72e" providerId="LiveId" clId="{190D35F0-F378-4321-9E2F-F86A26E4534E}" dt="2021-05-30T19:59:35.988" v="3256"/>
        <pc:sldMkLst>
          <pc:docMk/>
          <pc:sldMk cId="1686900344" sldId="282"/>
        </pc:sldMkLst>
        <pc:spChg chg="add mod">
          <ac:chgData name="Sean Feldman" userId="c0f75423fe67f72e" providerId="LiveId" clId="{190D35F0-F378-4321-9E2F-F86A26E4534E}" dt="2021-05-30T19:58:08.392" v="3249" actId="20577"/>
          <ac:spMkLst>
            <pc:docMk/>
            <pc:sldMk cId="1686900344" sldId="282"/>
            <ac:spMk id="2" creationId="{101EBFB4-6FB0-4373-B545-050B6C073CAD}"/>
          </ac:spMkLst>
        </pc:spChg>
        <pc:spChg chg="mod">
          <ac:chgData name="Sean Feldman" userId="c0f75423fe67f72e" providerId="LiveId" clId="{190D35F0-F378-4321-9E2F-F86A26E4534E}" dt="2021-05-30T19:46:13.367" v="2331" actId="6549"/>
          <ac:spMkLst>
            <pc:docMk/>
            <pc:sldMk cId="1686900344" sldId="282"/>
            <ac:spMk id="3" creationId="{064FDFCE-2CE5-41BB-AC7C-B542AAF08CD7}"/>
          </ac:spMkLst>
        </pc:spChg>
        <pc:spChg chg="add mod">
          <ac:chgData name="Sean Feldman" userId="c0f75423fe67f72e" providerId="LiveId" clId="{190D35F0-F378-4321-9E2F-F86A26E4534E}" dt="2021-05-30T19:53:12.184" v="2933" actId="14100"/>
          <ac:spMkLst>
            <pc:docMk/>
            <pc:sldMk cId="1686900344" sldId="282"/>
            <ac:spMk id="4" creationId="{5083C9E2-A2C5-4FF5-B7D9-D82AFCB01466}"/>
          </ac:spMkLst>
        </pc:spChg>
        <pc:spChg chg="add mod">
          <ac:chgData name="Sean Feldman" userId="c0f75423fe67f72e" providerId="LiveId" clId="{190D35F0-F378-4321-9E2F-F86A26E4534E}" dt="2021-05-30T19:55:34.067" v="3142" actId="14100"/>
          <ac:spMkLst>
            <pc:docMk/>
            <pc:sldMk cId="1686900344" sldId="282"/>
            <ac:spMk id="5" creationId="{D9317520-BBF2-43D1-B17A-A5FD39D07D2C}"/>
          </ac:spMkLst>
        </pc:spChg>
      </pc:sldChg>
      <pc:sldChg chg="addSp modSp add mod modAnim modNotesTx">
        <pc:chgData name="Sean Feldman" userId="c0f75423fe67f72e" providerId="LiveId" clId="{190D35F0-F378-4321-9E2F-F86A26E4534E}" dt="2021-05-30T19:50:59.101" v="2924" actId="20577"/>
        <pc:sldMkLst>
          <pc:docMk/>
          <pc:sldMk cId="2763140535" sldId="283"/>
        </pc:sldMkLst>
        <pc:spChg chg="mod">
          <ac:chgData name="Sean Feldman" userId="c0f75423fe67f72e" providerId="LiveId" clId="{190D35F0-F378-4321-9E2F-F86A26E4534E}" dt="2021-05-30T05:20:49.678" v="2274" actId="20577"/>
          <ac:spMkLst>
            <pc:docMk/>
            <pc:sldMk cId="2763140535" sldId="283"/>
            <ac:spMk id="3" creationId="{064FDFCE-2CE5-41BB-AC7C-B542AAF08CD7}"/>
          </ac:spMkLst>
        </pc:spChg>
        <pc:spChg chg="add mod">
          <ac:chgData name="Sean Feldman" userId="c0f75423fe67f72e" providerId="LiveId" clId="{190D35F0-F378-4321-9E2F-F86A26E4534E}" dt="2021-05-30T19:47:39.296" v="2334" actId="14100"/>
          <ac:spMkLst>
            <pc:docMk/>
            <pc:sldMk cId="2763140535" sldId="283"/>
            <ac:spMk id="4" creationId="{F0CA9B57-00A0-455F-9B7E-4D4CA5D0BA11}"/>
          </ac:spMkLst>
        </pc:spChg>
        <pc:spChg chg="add mod">
          <ac:chgData name="Sean Feldman" userId="c0f75423fe67f72e" providerId="LiveId" clId="{190D35F0-F378-4321-9E2F-F86A26E4534E}" dt="2021-05-30T19:49:55.615" v="2779" actId="14100"/>
          <ac:spMkLst>
            <pc:docMk/>
            <pc:sldMk cId="2763140535" sldId="283"/>
            <ac:spMk id="5" creationId="{B410D560-65A6-4B43-9A5E-03A76CAEF188}"/>
          </ac:spMkLst>
        </pc:spChg>
        <pc:spChg chg="add mod">
          <ac:chgData name="Sean Feldman" userId="c0f75423fe67f72e" providerId="LiveId" clId="{190D35F0-F378-4321-9E2F-F86A26E4534E}" dt="2021-05-30T19:50:24.017" v="2817" actId="14100"/>
          <ac:spMkLst>
            <pc:docMk/>
            <pc:sldMk cId="2763140535" sldId="283"/>
            <ac:spMk id="6" creationId="{6E34559B-A903-4787-BCAD-64FE93A8801D}"/>
          </ac:spMkLst>
        </pc:spChg>
      </pc:sldChg>
      <pc:sldChg chg="delSp add setBg delDesignElem">
        <pc:chgData name="Sean Feldman" userId="c0f75423fe67f72e" providerId="LiveId" clId="{190D35F0-F378-4321-9E2F-F86A26E4534E}" dt="2021-05-30T19:44:32.400" v="2276"/>
        <pc:sldMkLst>
          <pc:docMk/>
          <pc:sldMk cId="2493630919" sldId="284"/>
        </pc:sldMkLst>
        <pc:spChg chg="del">
          <ac:chgData name="Sean Feldman" userId="c0f75423fe67f72e" providerId="LiveId" clId="{190D35F0-F378-4321-9E2F-F86A26E4534E}" dt="2021-05-30T19:44:32.400" v="2276"/>
          <ac:spMkLst>
            <pc:docMk/>
            <pc:sldMk cId="2493630919" sldId="284"/>
            <ac:spMk id="71" creationId="{C1DD1A8A-57D5-4A81-AD04-532B043C5611}"/>
          </ac:spMkLst>
        </pc:spChg>
        <pc:spChg chg="del">
          <ac:chgData name="Sean Feldman" userId="c0f75423fe67f72e" providerId="LiveId" clId="{190D35F0-F378-4321-9E2F-F86A26E4534E}" dt="2021-05-30T19:44:32.400" v="2276"/>
          <ac:spMkLst>
            <pc:docMk/>
            <pc:sldMk cId="2493630919" sldId="284"/>
            <ac:spMk id="73" creationId="{007891EC-4501-44ED-A8C8-B11B6DB767AB}"/>
          </ac:spMkLst>
        </pc:spChg>
      </pc:sldChg>
      <pc:sldChg chg="addSp delSp modSp new mod setBg modClrScheme modAnim chgLayout modNotesTx">
        <pc:chgData name="Sean Feldman" userId="c0f75423fe67f72e" providerId="LiveId" clId="{190D35F0-F378-4321-9E2F-F86A26E4534E}" dt="2021-06-02T16:20:08.773" v="5666"/>
        <pc:sldMkLst>
          <pc:docMk/>
          <pc:sldMk cId="1917219912" sldId="285"/>
        </pc:sldMkLst>
        <pc:spChg chg="add mod">
          <ac:chgData name="Sean Feldman" userId="c0f75423fe67f72e" providerId="LiveId" clId="{190D35F0-F378-4321-9E2F-F86A26E4534E}" dt="2021-06-02T16:19:21.680" v="5664" actId="164"/>
          <ac:spMkLst>
            <pc:docMk/>
            <pc:sldMk cId="1917219912" sldId="285"/>
            <ac:spMk id="2" creationId="{A28B5BFD-8FE1-495E-9D82-B0750E3EA9EF}"/>
          </ac:spMkLst>
        </pc:spChg>
        <pc:spChg chg="del">
          <ac:chgData name="Sean Feldman" userId="c0f75423fe67f72e" providerId="LiveId" clId="{190D35F0-F378-4321-9E2F-F86A26E4534E}" dt="2021-05-30T20:04:14.680" v="3258" actId="700"/>
          <ac:spMkLst>
            <pc:docMk/>
            <pc:sldMk cId="1917219912" sldId="285"/>
            <ac:spMk id="2" creationId="{B0E1F4D4-B66C-4313-9895-EBA3DB3B9598}"/>
          </ac:spMkLst>
        </pc:spChg>
        <pc:spChg chg="del">
          <ac:chgData name="Sean Feldman" userId="c0f75423fe67f72e" providerId="LiveId" clId="{190D35F0-F378-4321-9E2F-F86A26E4534E}" dt="2021-05-30T20:04:14.680" v="3258" actId="700"/>
          <ac:spMkLst>
            <pc:docMk/>
            <pc:sldMk cId="1917219912" sldId="285"/>
            <ac:spMk id="3" creationId="{B81CEEFC-315D-4DC3-A3EA-EDE075AE8093}"/>
          </ac:spMkLst>
        </pc:spChg>
        <pc:spChg chg="add">
          <ac:chgData name="Sean Feldman" userId="c0f75423fe67f72e" providerId="LiveId" clId="{190D35F0-F378-4321-9E2F-F86A26E4534E}" dt="2021-05-30T20:04:19.030" v="3260" actId="26606"/>
          <ac:spMkLst>
            <pc:docMk/>
            <pc:sldMk cId="1917219912" sldId="285"/>
            <ac:spMk id="71" creationId="{42A4FC2C-047E-45A5-965D-8E1E3BF09BC6}"/>
          </ac:spMkLst>
        </pc:spChg>
        <pc:grpChg chg="add mod">
          <ac:chgData name="Sean Feldman" userId="c0f75423fe67f72e" providerId="LiveId" clId="{190D35F0-F378-4321-9E2F-F86A26E4534E}" dt="2021-06-02T16:19:21.680" v="5664" actId="164"/>
          <ac:grpSpMkLst>
            <pc:docMk/>
            <pc:sldMk cId="1917219912" sldId="285"/>
            <ac:grpSpMk id="3" creationId="{95A159F8-BFA4-4787-891F-7E15088AC7AA}"/>
          </ac:grpSpMkLst>
        </pc:grpChg>
        <pc:picChg chg="add del mod">
          <ac:chgData name="Sean Feldman" userId="c0f75423fe67f72e" providerId="LiveId" clId="{190D35F0-F378-4321-9E2F-F86A26E4534E}" dt="2021-05-30T20:10:09.612" v="3597" actId="478"/>
          <ac:picMkLst>
            <pc:docMk/>
            <pc:sldMk cId="1917219912" sldId="285"/>
            <ac:picMk id="5" creationId="{1F4F3145-51D2-4175-A843-0D24FE89B77D}"/>
          </ac:picMkLst>
        </pc:picChg>
        <pc:picChg chg="add del mod ord">
          <ac:chgData name="Sean Feldman" userId="c0f75423fe67f72e" providerId="LiveId" clId="{190D35F0-F378-4321-9E2F-F86A26E4534E}" dt="2021-05-30T20:11:38.554" v="3610" actId="1076"/>
          <ac:picMkLst>
            <pc:docMk/>
            <pc:sldMk cId="1917219912" sldId="285"/>
            <ac:picMk id="7" creationId="{360DC03B-7D0A-49F8-BEA7-AC95DD94E056}"/>
          </ac:picMkLst>
        </pc:picChg>
        <pc:picChg chg="add del">
          <ac:chgData name="Sean Feldman" userId="c0f75423fe67f72e" providerId="LiveId" clId="{190D35F0-F378-4321-9E2F-F86A26E4534E}" dt="2021-05-30T20:09:54.618" v="3595" actId="22"/>
          <ac:picMkLst>
            <pc:docMk/>
            <pc:sldMk cId="1917219912" sldId="285"/>
            <ac:picMk id="9" creationId="{B686CFE9-6DA2-446F-93FC-3319C01E2E09}"/>
          </ac:picMkLst>
        </pc:picChg>
        <pc:picChg chg="add mod">
          <ac:chgData name="Sean Feldman" userId="c0f75423fe67f72e" providerId="LiveId" clId="{190D35F0-F378-4321-9E2F-F86A26E4534E}" dt="2021-05-31T00:37:50.473" v="3621" actId="1076"/>
          <ac:picMkLst>
            <pc:docMk/>
            <pc:sldMk cId="1917219912" sldId="285"/>
            <ac:picMk id="11" creationId="{AC69CDE1-2571-4509-B343-86B3DF6F0AA1}"/>
          </ac:picMkLst>
        </pc:picChg>
        <pc:picChg chg="add mod">
          <ac:chgData name="Sean Feldman" userId="c0f75423fe67f72e" providerId="LiveId" clId="{190D35F0-F378-4321-9E2F-F86A26E4534E}" dt="2021-06-02T16:19:21.680" v="5664" actId="164"/>
          <ac:picMkLst>
            <pc:docMk/>
            <pc:sldMk cId="1917219912" sldId="285"/>
            <ac:picMk id="13" creationId="{EFBBDF85-B30C-44BC-9F27-EBA2E5840D9C}"/>
          </ac:picMkLst>
        </pc:picChg>
        <pc:picChg chg="add mod">
          <ac:chgData name="Sean Feldman" userId="c0f75423fe67f72e" providerId="LiveId" clId="{190D35F0-F378-4321-9E2F-F86A26E4534E}" dt="2021-05-30T20:04:19.030" v="3260" actId="26606"/>
          <ac:picMkLst>
            <pc:docMk/>
            <pc:sldMk cId="1917219912" sldId="285"/>
            <ac:picMk id="3074" creationId="{A092D30C-5FC5-451F-B73E-9903025946EF}"/>
          </ac:picMkLst>
        </pc:picChg>
      </pc:sldChg>
      <pc:sldChg chg="addSp delSp modSp new del mod modClrScheme chgLayout">
        <pc:chgData name="Sean Feldman" userId="c0f75423fe67f72e" providerId="LiveId" clId="{190D35F0-F378-4321-9E2F-F86A26E4534E}" dt="2021-05-30T19:45:41.353" v="2330" actId="47"/>
        <pc:sldMkLst>
          <pc:docMk/>
          <pc:sldMk cId="2503543931" sldId="285"/>
        </pc:sldMkLst>
        <pc:spChg chg="del mod ord">
          <ac:chgData name="Sean Feldman" userId="c0f75423fe67f72e" providerId="LiveId" clId="{190D35F0-F378-4321-9E2F-F86A26E4534E}" dt="2021-05-30T19:44:50.098" v="2281" actId="700"/>
          <ac:spMkLst>
            <pc:docMk/>
            <pc:sldMk cId="2503543931" sldId="285"/>
            <ac:spMk id="2" creationId="{E51B0047-8565-444C-BA1E-CFF3C4B889F1}"/>
          </ac:spMkLst>
        </pc:spChg>
        <pc:spChg chg="del mod ord">
          <ac:chgData name="Sean Feldman" userId="c0f75423fe67f72e" providerId="LiveId" clId="{190D35F0-F378-4321-9E2F-F86A26E4534E}" dt="2021-05-30T19:44:50.098" v="2281" actId="700"/>
          <ac:spMkLst>
            <pc:docMk/>
            <pc:sldMk cId="2503543931" sldId="285"/>
            <ac:spMk id="3" creationId="{F2A3B9DC-D0B2-4E5B-995D-18ACC9C760B9}"/>
          </ac:spMkLst>
        </pc:spChg>
        <pc:spChg chg="add mod ord">
          <ac:chgData name="Sean Feldman" userId="c0f75423fe67f72e" providerId="LiveId" clId="{190D35F0-F378-4321-9E2F-F86A26E4534E}" dt="2021-05-30T19:45:14.489" v="2326" actId="404"/>
          <ac:spMkLst>
            <pc:docMk/>
            <pc:sldMk cId="2503543931" sldId="285"/>
            <ac:spMk id="4" creationId="{9D7EAD29-070B-4EF8-B107-F08A59D269B7}"/>
          </ac:spMkLst>
        </pc:spChg>
        <pc:spChg chg="add mod ord">
          <ac:chgData name="Sean Feldman" userId="c0f75423fe67f72e" providerId="LiveId" clId="{190D35F0-F378-4321-9E2F-F86A26E4534E}" dt="2021-05-30T19:45:09.322" v="2323" actId="403"/>
          <ac:spMkLst>
            <pc:docMk/>
            <pc:sldMk cId="2503543931" sldId="285"/>
            <ac:spMk id="5" creationId="{02348190-4C56-4F02-9257-9220A2AF5678}"/>
          </ac:spMkLst>
        </pc:spChg>
        <pc:picChg chg="add mod">
          <ac:chgData name="Sean Feldman" userId="c0f75423fe67f72e" providerId="LiveId" clId="{190D35F0-F378-4321-9E2F-F86A26E4534E}" dt="2021-05-30T19:45:23.006" v="2329" actId="962"/>
          <ac:picMkLst>
            <pc:docMk/>
            <pc:sldMk cId="2503543931" sldId="285"/>
            <ac:picMk id="7" creationId="{5BC4CCC0-3A9E-47D8-914D-B888A262ED18}"/>
          </ac:picMkLst>
        </pc:picChg>
      </pc:sldChg>
      <pc:sldChg chg="delSp modSp add del mod delAnim modAnim">
        <pc:chgData name="Sean Feldman" userId="c0f75423fe67f72e" providerId="LiveId" clId="{190D35F0-F378-4321-9E2F-F86A26E4534E}" dt="2021-06-02T16:18:00.769" v="5648" actId="207"/>
        <pc:sldMkLst>
          <pc:docMk/>
          <pc:sldMk cId="4134899965" sldId="286"/>
        </pc:sldMkLst>
        <pc:spChg chg="del mod">
          <ac:chgData name="Sean Feldman" userId="c0f75423fe67f72e" providerId="LiveId" clId="{190D35F0-F378-4321-9E2F-F86A26E4534E}" dt="2021-05-30T20:05:24.404" v="3457" actId="478"/>
          <ac:spMkLst>
            <pc:docMk/>
            <pc:sldMk cId="4134899965" sldId="286"/>
            <ac:spMk id="2" creationId="{101EBFB4-6FB0-4373-B545-050B6C073CAD}"/>
          </ac:spMkLst>
        </pc:spChg>
        <pc:spChg chg="mod">
          <ac:chgData name="Sean Feldman" userId="c0f75423fe67f72e" providerId="LiveId" clId="{190D35F0-F378-4321-9E2F-F86A26E4534E}" dt="2021-06-02T16:18:00.769" v="5648" actId="207"/>
          <ac:spMkLst>
            <pc:docMk/>
            <pc:sldMk cId="4134899965" sldId="286"/>
            <ac:spMk id="3" creationId="{064FDFCE-2CE5-41BB-AC7C-B542AAF08CD7}"/>
          </ac:spMkLst>
        </pc:spChg>
        <pc:spChg chg="del">
          <ac:chgData name="Sean Feldman" userId="c0f75423fe67f72e" providerId="LiveId" clId="{190D35F0-F378-4321-9E2F-F86A26E4534E}" dt="2021-05-30T20:05:25.241" v="3458" actId="478"/>
          <ac:spMkLst>
            <pc:docMk/>
            <pc:sldMk cId="4134899965" sldId="286"/>
            <ac:spMk id="4" creationId="{5083C9E2-A2C5-4FF5-B7D9-D82AFCB01466}"/>
          </ac:spMkLst>
        </pc:spChg>
        <pc:spChg chg="del">
          <ac:chgData name="Sean Feldman" userId="c0f75423fe67f72e" providerId="LiveId" clId="{190D35F0-F378-4321-9E2F-F86A26E4534E}" dt="2021-05-30T20:05:21.943" v="3455" actId="478"/>
          <ac:spMkLst>
            <pc:docMk/>
            <pc:sldMk cId="4134899965" sldId="286"/>
            <ac:spMk id="5" creationId="{D9317520-BBF2-43D1-B17A-A5FD39D07D2C}"/>
          </ac:spMkLst>
        </pc:spChg>
      </pc:sldChg>
      <pc:sldChg chg="addSp delSp modSp new mod setBg modNotesTx">
        <pc:chgData name="Sean Feldman" userId="c0f75423fe67f72e" providerId="LiveId" clId="{190D35F0-F378-4321-9E2F-F86A26E4534E}" dt="2021-05-31T00:49:56.322" v="4382" actId="20577"/>
        <pc:sldMkLst>
          <pc:docMk/>
          <pc:sldMk cId="1165636824" sldId="287"/>
        </pc:sldMkLst>
        <pc:spChg chg="mod ord">
          <ac:chgData name="Sean Feldman" userId="c0f75423fe67f72e" providerId="LiveId" clId="{190D35F0-F378-4321-9E2F-F86A26E4534E}" dt="2021-05-31T00:45:44.856" v="3753" actId="14100"/>
          <ac:spMkLst>
            <pc:docMk/>
            <pc:sldMk cId="1165636824" sldId="287"/>
            <ac:spMk id="2" creationId="{2A77E1CA-8679-4ED5-82B0-06A88AB6A317}"/>
          </ac:spMkLst>
        </pc:spChg>
        <pc:spChg chg="del">
          <ac:chgData name="Sean Feldman" userId="c0f75423fe67f72e" providerId="LiveId" clId="{190D35F0-F378-4321-9E2F-F86A26E4534E}" dt="2021-05-31T00:42:43.700" v="3649" actId="478"/>
          <ac:spMkLst>
            <pc:docMk/>
            <pc:sldMk cId="1165636824" sldId="287"/>
            <ac:spMk id="3" creationId="{33730343-7C61-430D-8F46-5CF13C8AF6DB}"/>
          </ac:spMkLst>
        </pc:spChg>
        <pc:spChg chg="add">
          <ac:chgData name="Sean Feldman" userId="c0f75423fe67f72e" providerId="LiveId" clId="{190D35F0-F378-4321-9E2F-F86A26E4534E}" dt="2021-05-31T00:42:49.944" v="3651" actId="26606"/>
          <ac:spMkLst>
            <pc:docMk/>
            <pc:sldMk cId="1165636824" sldId="287"/>
            <ac:spMk id="71" creationId="{F609FF9A-4FCE-468E-A86A-C9AB525EAE71}"/>
          </ac:spMkLst>
        </pc:spChg>
        <pc:spChg chg="add">
          <ac:chgData name="Sean Feldman" userId="c0f75423fe67f72e" providerId="LiveId" clId="{190D35F0-F378-4321-9E2F-F86A26E4534E}" dt="2021-05-31T00:42:49.944" v="3651" actId="26606"/>
          <ac:spMkLst>
            <pc:docMk/>
            <pc:sldMk cId="1165636824" sldId="287"/>
            <ac:spMk id="73" creationId="{021E12D4-3A88-428D-8E5E-AF1AFD923D63}"/>
          </ac:spMkLst>
        </pc:spChg>
        <pc:picChg chg="add mod">
          <ac:chgData name="Sean Feldman" userId="c0f75423fe67f72e" providerId="LiveId" clId="{190D35F0-F378-4321-9E2F-F86A26E4534E}" dt="2021-05-31T00:42:49.944" v="3651" actId="26606"/>
          <ac:picMkLst>
            <pc:docMk/>
            <pc:sldMk cId="1165636824" sldId="287"/>
            <ac:picMk id="4098" creationId="{D3CAE09F-C180-4C25-B66C-C76025DD649B}"/>
          </ac:picMkLst>
        </pc:picChg>
      </pc:sldChg>
      <pc:sldChg chg="delSp add del mod delAnim">
        <pc:chgData name="Sean Feldman" userId="c0f75423fe67f72e" providerId="LiveId" clId="{190D35F0-F378-4321-9E2F-F86A26E4534E}" dt="2021-05-30T20:07:12.976" v="3517" actId="47"/>
        <pc:sldMkLst>
          <pc:docMk/>
          <pc:sldMk cId="3707788032" sldId="287"/>
        </pc:sldMkLst>
        <pc:spChg chg="del">
          <ac:chgData name="Sean Feldman" userId="c0f75423fe67f72e" providerId="LiveId" clId="{190D35F0-F378-4321-9E2F-F86A26E4534E}" dt="2021-05-30T20:05:36.043" v="3462" actId="478"/>
          <ac:spMkLst>
            <pc:docMk/>
            <pc:sldMk cId="3707788032" sldId="287"/>
            <ac:spMk id="4" creationId="{F0CA9B57-00A0-455F-9B7E-4D4CA5D0BA11}"/>
          </ac:spMkLst>
        </pc:spChg>
        <pc:spChg chg="del">
          <ac:chgData name="Sean Feldman" userId="c0f75423fe67f72e" providerId="LiveId" clId="{190D35F0-F378-4321-9E2F-F86A26E4534E}" dt="2021-05-30T20:05:34.903" v="3461" actId="478"/>
          <ac:spMkLst>
            <pc:docMk/>
            <pc:sldMk cId="3707788032" sldId="287"/>
            <ac:spMk id="5" creationId="{B410D560-65A6-4B43-9A5E-03A76CAEF188}"/>
          </ac:spMkLst>
        </pc:spChg>
        <pc:spChg chg="del">
          <ac:chgData name="Sean Feldman" userId="c0f75423fe67f72e" providerId="LiveId" clId="{190D35F0-F378-4321-9E2F-F86A26E4534E}" dt="2021-05-30T20:05:33.163" v="3460" actId="478"/>
          <ac:spMkLst>
            <pc:docMk/>
            <pc:sldMk cId="3707788032" sldId="287"/>
            <ac:spMk id="6" creationId="{6E34559B-A903-4787-BCAD-64FE93A8801D}"/>
          </ac:spMkLst>
        </pc:spChg>
      </pc:sldChg>
      <pc:sldChg chg="addSp delSp modSp new mod setBg modNotesTx">
        <pc:chgData name="Sean Feldman" userId="c0f75423fe67f72e" providerId="LiveId" clId="{190D35F0-F378-4321-9E2F-F86A26E4534E}" dt="2021-05-31T00:52:07.170" v="4670" actId="20577"/>
        <pc:sldMkLst>
          <pc:docMk/>
          <pc:sldMk cId="1311297717" sldId="288"/>
        </pc:sldMkLst>
        <pc:spChg chg="mod ord">
          <ac:chgData name="Sean Feldman" userId="c0f75423fe67f72e" providerId="LiveId" clId="{190D35F0-F378-4321-9E2F-F86A26E4534E}" dt="2021-05-31T00:45:54.790" v="3755" actId="14100"/>
          <ac:spMkLst>
            <pc:docMk/>
            <pc:sldMk cId="1311297717" sldId="288"/>
            <ac:spMk id="2" creationId="{8A2F95C7-EFE9-4BCA-B6C1-D82452D9773B}"/>
          </ac:spMkLst>
        </pc:spChg>
        <pc:spChg chg="del">
          <ac:chgData name="Sean Feldman" userId="c0f75423fe67f72e" providerId="LiveId" clId="{190D35F0-F378-4321-9E2F-F86A26E4534E}" dt="2021-05-31T00:43:21.162" v="3694" actId="478"/>
          <ac:spMkLst>
            <pc:docMk/>
            <pc:sldMk cId="1311297717" sldId="288"/>
            <ac:spMk id="3" creationId="{B4973E6B-64B1-417E-AA51-F862B52CC1F9}"/>
          </ac:spMkLst>
        </pc:spChg>
        <pc:spChg chg="add">
          <ac:chgData name="Sean Feldman" userId="c0f75423fe67f72e" providerId="LiveId" clId="{190D35F0-F378-4321-9E2F-F86A26E4534E}" dt="2021-05-31T00:44:29.347" v="3696" actId="26606"/>
          <ac:spMkLst>
            <pc:docMk/>
            <pc:sldMk cId="1311297717" sldId="288"/>
            <ac:spMk id="71" creationId="{71B2258F-86CA-4D4D-8270-BC05FCDEBFB3}"/>
          </ac:spMkLst>
        </pc:spChg>
        <pc:picChg chg="add mod">
          <ac:chgData name="Sean Feldman" userId="c0f75423fe67f72e" providerId="LiveId" clId="{190D35F0-F378-4321-9E2F-F86A26E4534E}" dt="2021-05-31T00:44:29.347" v="3696" actId="26606"/>
          <ac:picMkLst>
            <pc:docMk/>
            <pc:sldMk cId="1311297717" sldId="288"/>
            <ac:picMk id="5122" creationId="{AEE975B5-0985-4FFA-A779-053CCB84F04B}"/>
          </ac:picMkLst>
        </pc:picChg>
      </pc:sldChg>
      <pc:sldChg chg="addSp delSp modSp new mod setBg modAnim setClrOvrMap">
        <pc:chgData name="Sean Feldman" userId="c0f75423fe67f72e" providerId="LiveId" clId="{190D35F0-F378-4321-9E2F-F86A26E4534E}" dt="2021-05-31T00:58:02.216" v="4806"/>
        <pc:sldMkLst>
          <pc:docMk/>
          <pc:sldMk cId="1731895524" sldId="289"/>
        </pc:sldMkLst>
        <pc:spChg chg="del">
          <ac:chgData name="Sean Feldman" userId="c0f75423fe67f72e" providerId="LiveId" clId="{190D35F0-F378-4321-9E2F-F86A26E4534E}" dt="2021-05-31T00:54:18.690" v="4672" actId="478"/>
          <ac:spMkLst>
            <pc:docMk/>
            <pc:sldMk cId="1731895524" sldId="289"/>
            <ac:spMk id="2" creationId="{1214055C-330E-42E6-8382-6FF845B4ECFC}"/>
          </ac:spMkLst>
        </pc:spChg>
        <pc:spChg chg="mod ord">
          <ac:chgData name="Sean Feldman" userId="c0f75423fe67f72e" providerId="LiveId" clId="{190D35F0-F378-4321-9E2F-F86A26E4534E}" dt="2021-05-31T00:57:52.355" v="4805" actId="27636"/>
          <ac:spMkLst>
            <pc:docMk/>
            <pc:sldMk cId="1731895524" sldId="289"/>
            <ac:spMk id="3" creationId="{8984EC74-8713-4F92-A411-8E1BE1CBAD66}"/>
          </ac:spMkLst>
        </pc:spChg>
        <pc:spChg chg="add">
          <ac:chgData name="Sean Feldman" userId="c0f75423fe67f72e" providerId="LiveId" clId="{190D35F0-F378-4321-9E2F-F86A26E4534E}" dt="2021-05-31T00:57:16.875" v="4793" actId="26606"/>
          <ac:spMkLst>
            <pc:docMk/>
            <pc:sldMk cId="1731895524" sldId="289"/>
            <ac:spMk id="71" creationId="{8F23F8A3-8FD7-4779-8323-FDC26BE99889}"/>
          </ac:spMkLst>
        </pc:spChg>
        <pc:spChg chg="add">
          <ac:chgData name="Sean Feldman" userId="c0f75423fe67f72e" providerId="LiveId" clId="{190D35F0-F378-4321-9E2F-F86A26E4534E}" dt="2021-05-31T00:57:16.875" v="4793" actId="26606"/>
          <ac:spMkLst>
            <pc:docMk/>
            <pc:sldMk cId="1731895524" sldId="289"/>
            <ac:spMk id="73" creationId="{F605C4CC-A25C-416F-8333-7CB7DC97D870}"/>
          </ac:spMkLst>
        </pc:spChg>
        <pc:picChg chg="add mod">
          <ac:chgData name="Sean Feldman" userId="c0f75423fe67f72e" providerId="LiveId" clId="{190D35F0-F378-4321-9E2F-F86A26E4534E}" dt="2021-05-31T00:57:34.725" v="4799" actId="1076"/>
          <ac:picMkLst>
            <pc:docMk/>
            <pc:sldMk cId="1731895524" sldId="289"/>
            <ac:picMk id="6146" creationId="{8D41FA92-B622-405C-A5A2-B2B3A3EEC455}"/>
          </ac:picMkLst>
        </pc:picChg>
      </pc:sldChg>
      <pc:sldChg chg="addSp delSp modSp new mod setBg modAnim">
        <pc:chgData name="Sean Feldman" userId="c0f75423fe67f72e" providerId="LiveId" clId="{190D35F0-F378-4321-9E2F-F86A26E4534E}" dt="2021-05-31T01:01:24.109" v="4913" actId="26606"/>
        <pc:sldMkLst>
          <pc:docMk/>
          <pc:sldMk cId="252401966" sldId="290"/>
        </pc:sldMkLst>
        <pc:spChg chg="mod">
          <ac:chgData name="Sean Feldman" userId="c0f75423fe67f72e" providerId="LiveId" clId="{190D35F0-F378-4321-9E2F-F86A26E4534E}" dt="2021-05-31T01:01:24.109" v="4913" actId="26606"/>
          <ac:spMkLst>
            <pc:docMk/>
            <pc:sldMk cId="252401966" sldId="290"/>
            <ac:spMk id="2" creationId="{C622B8F2-291B-477D-B800-6BC5BB616CE0}"/>
          </ac:spMkLst>
        </pc:spChg>
        <pc:spChg chg="mod">
          <ac:chgData name="Sean Feldman" userId="c0f75423fe67f72e" providerId="LiveId" clId="{190D35F0-F378-4321-9E2F-F86A26E4534E}" dt="2021-05-31T01:01:24.109" v="4913" actId="26606"/>
          <ac:spMkLst>
            <pc:docMk/>
            <pc:sldMk cId="252401966" sldId="290"/>
            <ac:spMk id="3" creationId="{2460A727-5BAE-4690-B055-3709C13990CF}"/>
          </ac:spMkLst>
        </pc:spChg>
        <pc:spChg chg="add del">
          <ac:chgData name="Sean Feldman" userId="c0f75423fe67f72e" providerId="LiveId" clId="{190D35F0-F378-4321-9E2F-F86A26E4534E}" dt="2021-05-31T01:00:14.639" v="4889" actId="26606"/>
          <ac:spMkLst>
            <pc:docMk/>
            <pc:sldMk cId="252401966" sldId="290"/>
            <ac:spMk id="71" creationId="{04812C46-200A-4DEB-A05E-3ED6C68C2387}"/>
          </ac:spMkLst>
        </pc:spChg>
        <pc:spChg chg="add del">
          <ac:chgData name="Sean Feldman" userId="c0f75423fe67f72e" providerId="LiveId" clId="{190D35F0-F378-4321-9E2F-F86A26E4534E}" dt="2021-05-31T01:00:14.639" v="4889" actId="26606"/>
          <ac:spMkLst>
            <pc:docMk/>
            <pc:sldMk cId="252401966" sldId="290"/>
            <ac:spMk id="73" creationId="{D1EA859B-E555-4109-94F3-6700E046E008}"/>
          </ac:spMkLst>
        </pc:spChg>
        <pc:spChg chg="add">
          <ac:chgData name="Sean Feldman" userId="c0f75423fe67f72e" providerId="LiveId" clId="{190D35F0-F378-4321-9E2F-F86A26E4534E}" dt="2021-05-31T01:01:24.109" v="4913" actId="26606"/>
          <ac:spMkLst>
            <pc:docMk/>
            <pc:sldMk cId="252401966" sldId="290"/>
            <ac:spMk id="83" creationId="{96CF2A2B-0745-440C-9224-C5C6A0A4286F}"/>
          </ac:spMkLst>
        </pc:spChg>
        <pc:spChg chg="add">
          <ac:chgData name="Sean Feldman" userId="c0f75423fe67f72e" providerId="LiveId" clId="{190D35F0-F378-4321-9E2F-F86A26E4534E}" dt="2021-05-31T01:01:24.109" v="4913" actId="26606"/>
          <ac:spMkLst>
            <pc:docMk/>
            <pc:sldMk cId="252401966" sldId="290"/>
            <ac:spMk id="85" creationId="{75BE6D6B-84C9-4D2B-97EB-773B7369EF82}"/>
          </ac:spMkLst>
        </pc:spChg>
        <pc:spChg chg="add del">
          <ac:chgData name="Sean Feldman" userId="c0f75423fe67f72e" providerId="LiveId" clId="{190D35F0-F378-4321-9E2F-F86A26E4534E}" dt="2021-05-31T01:00:19.417" v="4891" actId="26606"/>
          <ac:spMkLst>
            <pc:docMk/>
            <pc:sldMk cId="252401966" sldId="290"/>
            <ac:spMk id="7172" creationId="{96CF2A2B-0745-440C-9224-C5C6A0A4286F}"/>
          </ac:spMkLst>
        </pc:spChg>
        <pc:spChg chg="add del">
          <ac:chgData name="Sean Feldman" userId="c0f75423fe67f72e" providerId="LiveId" clId="{190D35F0-F378-4321-9E2F-F86A26E4534E}" dt="2021-05-31T01:00:19.417" v="4891" actId="26606"/>
          <ac:spMkLst>
            <pc:docMk/>
            <pc:sldMk cId="252401966" sldId="290"/>
            <ac:spMk id="7173" creationId="{75BE6D6B-84C9-4D2B-97EB-773B7369EF82}"/>
          </ac:spMkLst>
        </pc:spChg>
        <pc:spChg chg="add del">
          <ac:chgData name="Sean Feldman" userId="c0f75423fe67f72e" providerId="LiveId" clId="{190D35F0-F378-4321-9E2F-F86A26E4534E}" dt="2021-05-31T01:00:21.418" v="4893" actId="26606"/>
          <ac:spMkLst>
            <pc:docMk/>
            <pc:sldMk cId="252401966" sldId="290"/>
            <ac:spMk id="7175" creationId="{8F90786E-B72D-4C32-BDCE-A170B007822D}"/>
          </ac:spMkLst>
        </pc:spChg>
        <pc:spChg chg="add del">
          <ac:chgData name="Sean Feldman" userId="c0f75423fe67f72e" providerId="LiveId" clId="{190D35F0-F378-4321-9E2F-F86A26E4534E}" dt="2021-05-31T01:00:21.418" v="4893" actId="26606"/>
          <ac:spMkLst>
            <pc:docMk/>
            <pc:sldMk cId="252401966" sldId="290"/>
            <ac:spMk id="7176" creationId="{5E46F2E7-848F-4A6C-A098-4764FDEA771A}"/>
          </ac:spMkLst>
        </pc:spChg>
        <pc:spChg chg="add del">
          <ac:chgData name="Sean Feldman" userId="c0f75423fe67f72e" providerId="LiveId" clId="{190D35F0-F378-4321-9E2F-F86A26E4534E}" dt="2021-05-31T01:00:22.781" v="4895" actId="26606"/>
          <ac:spMkLst>
            <pc:docMk/>
            <pc:sldMk cId="252401966" sldId="290"/>
            <ac:spMk id="7178" creationId="{04812C46-200A-4DEB-A05E-3ED6C68C2387}"/>
          </ac:spMkLst>
        </pc:spChg>
        <pc:spChg chg="add del">
          <ac:chgData name="Sean Feldman" userId="c0f75423fe67f72e" providerId="LiveId" clId="{190D35F0-F378-4321-9E2F-F86A26E4534E}" dt="2021-05-31T01:00:22.781" v="4895" actId="26606"/>
          <ac:spMkLst>
            <pc:docMk/>
            <pc:sldMk cId="252401966" sldId="290"/>
            <ac:spMk id="7179" creationId="{D1EA859B-E555-4109-94F3-6700E046E008}"/>
          </ac:spMkLst>
        </pc:spChg>
        <pc:spChg chg="add del">
          <ac:chgData name="Sean Feldman" userId="c0f75423fe67f72e" providerId="LiveId" clId="{190D35F0-F378-4321-9E2F-F86A26E4534E}" dt="2021-05-31T01:01:24.109" v="4913" actId="26606"/>
          <ac:spMkLst>
            <pc:docMk/>
            <pc:sldMk cId="252401966" sldId="290"/>
            <ac:spMk id="7181" creationId="{96CF2A2B-0745-440C-9224-C5C6A0A4286F}"/>
          </ac:spMkLst>
        </pc:spChg>
        <pc:spChg chg="add del">
          <ac:chgData name="Sean Feldman" userId="c0f75423fe67f72e" providerId="LiveId" clId="{190D35F0-F378-4321-9E2F-F86A26E4534E}" dt="2021-05-31T01:01:24.109" v="4913" actId="26606"/>
          <ac:spMkLst>
            <pc:docMk/>
            <pc:sldMk cId="252401966" sldId="290"/>
            <ac:spMk id="7182" creationId="{75BE6D6B-84C9-4D2B-97EB-773B7369EF82}"/>
          </ac:spMkLst>
        </pc:spChg>
        <pc:picChg chg="add mod ord">
          <ac:chgData name="Sean Feldman" userId="c0f75423fe67f72e" providerId="LiveId" clId="{190D35F0-F378-4321-9E2F-F86A26E4534E}" dt="2021-05-31T01:01:24.109" v="4913" actId="26606"/>
          <ac:picMkLst>
            <pc:docMk/>
            <pc:sldMk cId="252401966" sldId="290"/>
            <ac:picMk id="4" creationId="{0B12F354-880E-415B-A95F-684B7341AE78}"/>
          </ac:picMkLst>
        </pc:picChg>
        <pc:picChg chg="add del mod ord">
          <ac:chgData name="Sean Feldman" userId="c0f75423fe67f72e" providerId="LiveId" clId="{190D35F0-F378-4321-9E2F-F86A26E4534E}" dt="2021-05-31T01:01:11.747" v="4911" actId="478"/>
          <ac:picMkLst>
            <pc:docMk/>
            <pc:sldMk cId="252401966" sldId="290"/>
            <ac:picMk id="7170" creationId="{8CF9C9B0-23F3-4BF5-B824-ADB6F1BE7373}"/>
          </ac:picMkLst>
        </pc:picChg>
      </pc:sldChg>
      <pc:sldChg chg="addSp delSp modSp add mod delAnim modAnim modNotesTx">
        <pc:chgData name="Sean Feldman" userId="c0f75423fe67f72e" providerId="LiveId" clId="{190D35F0-F378-4321-9E2F-F86A26E4534E}" dt="2021-05-31T01:13:37.314" v="5147"/>
        <pc:sldMkLst>
          <pc:docMk/>
          <pc:sldMk cId="2855196151" sldId="291"/>
        </pc:sldMkLst>
        <pc:spChg chg="mod">
          <ac:chgData name="Sean Feldman" userId="c0f75423fe67f72e" providerId="LiveId" clId="{190D35F0-F378-4321-9E2F-F86A26E4534E}" dt="2021-05-31T01:11:20.708" v="4962" actId="14100"/>
          <ac:spMkLst>
            <pc:docMk/>
            <pc:sldMk cId="2855196151" sldId="291"/>
            <ac:spMk id="2" creationId="{47DAE93E-1E8D-4347-A305-B9833303D534}"/>
          </ac:spMkLst>
        </pc:spChg>
        <pc:spChg chg="del">
          <ac:chgData name="Sean Feldman" userId="c0f75423fe67f72e" providerId="LiveId" clId="{190D35F0-F378-4321-9E2F-F86A26E4534E}" dt="2021-05-31T01:11:59.807" v="4977" actId="478"/>
          <ac:spMkLst>
            <pc:docMk/>
            <pc:sldMk cId="2855196151" sldId="291"/>
            <ac:spMk id="8" creationId="{10B1B747-797A-4EB3-8308-EB55B8838DCA}"/>
          </ac:spMkLst>
        </pc:spChg>
        <pc:spChg chg="add mod ord">
          <ac:chgData name="Sean Feldman" userId="c0f75423fe67f72e" providerId="LiveId" clId="{190D35F0-F378-4321-9E2F-F86A26E4534E}" dt="2021-05-31T01:12:15.006" v="5036" actId="14100"/>
          <ac:spMkLst>
            <pc:docMk/>
            <pc:sldMk cId="2855196151" sldId="291"/>
            <ac:spMk id="18" creationId="{A6C15AED-A873-4990-A7D1-F3BD843EC0D3}"/>
          </ac:spMkLst>
        </pc:spChg>
        <pc:spChg chg="del">
          <ac:chgData name="Sean Feldman" userId="c0f75423fe67f72e" providerId="LiveId" clId="{190D35F0-F378-4321-9E2F-F86A26E4534E}" dt="2021-05-31T01:12:21.439" v="5037" actId="478"/>
          <ac:spMkLst>
            <pc:docMk/>
            <pc:sldMk cId="2855196151" sldId="291"/>
            <ac:spMk id="21" creationId="{7996F1C6-8D0C-40CE-A4CE-4AB43D0709A3}"/>
          </ac:spMkLst>
        </pc:spChg>
        <pc:picChg chg="del">
          <ac:chgData name="Sean Feldman" userId="c0f75423fe67f72e" providerId="LiveId" clId="{190D35F0-F378-4321-9E2F-F86A26E4534E}" dt="2021-05-31T01:12:26.352" v="5038" actId="478"/>
          <ac:picMkLst>
            <pc:docMk/>
            <pc:sldMk cId="2855196151" sldId="291"/>
            <ac:picMk id="16" creationId="{1246088E-93EB-40CC-B4B4-23CE4219A04D}"/>
          </ac:picMkLst>
        </pc:picChg>
      </pc:sldChg>
      <pc:sldChg chg="addSp delSp modSp new mod setBg modNotesTx">
        <pc:chgData name="Sean Feldman" userId="c0f75423fe67f72e" providerId="LiveId" clId="{190D35F0-F378-4321-9E2F-F86A26E4534E}" dt="2021-05-31T17:28:16.231" v="5176" actId="20577"/>
        <pc:sldMkLst>
          <pc:docMk/>
          <pc:sldMk cId="3017163564" sldId="292"/>
        </pc:sldMkLst>
        <pc:spChg chg="del">
          <ac:chgData name="Sean Feldman" userId="c0f75423fe67f72e" providerId="LiveId" clId="{190D35F0-F378-4321-9E2F-F86A26E4534E}" dt="2021-05-31T17:27:48.929" v="5171" actId="478"/>
          <ac:spMkLst>
            <pc:docMk/>
            <pc:sldMk cId="3017163564" sldId="292"/>
            <ac:spMk id="2" creationId="{E225190B-3314-4EED-BD72-C436DEB56C5B}"/>
          </ac:spMkLst>
        </pc:spChg>
        <pc:spChg chg="del">
          <ac:chgData name="Sean Feldman" userId="c0f75423fe67f72e" providerId="LiveId" clId="{190D35F0-F378-4321-9E2F-F86A26E4534E}" dt="2021-05-31T17:27:50.991" v="5172" actId="478"/>
          <ac:spMkLst>
            <pc:docMk/>
            <pc:sldMk cId="3017163564" sldId="292"/>
            <ac:spMk id="3" creationId="{31B76113-8064-4507-9466-C4A97CFF7C75}"/>
          </ac:spMkLst>
        </pc:spChg>
        <pc:picChg chg="add mod">
          <ac:chgData name="Sean Feldman" userId="c0f75423fe67f72e" providerId="LiveId" clId="{190D35F0-F378-4321-9E2F-F86A26E4534E}" dt="2021-05-31T17:27:55.263" v="5174" actId="26606"/>
          <ac:picMkLst>
            <pc:docMk/>
            <pc:sldMk cId="3017163564" sldId="292"/>
            <ac:picMk id="8194" creationId="{C6BFF2D1-F9E6-4E7D-9B67-AA4985ECFE49}"/>
          </ac:picMkLst>
        </pc:picChg>
      </pc:sldChg>
      <pc:sldChg chg="addSp modSp new mod setBg modAnim">
        <pc:chgData name="Sean Feldman" userId="c0f75423fe67f72e" providerId="LiveId" clId="{190D35F0-F378-4321-9E2F-F86A26E4534E}" dt="2021-05-31T23:22:52.249" v="5270"/>
        <pc:sldMkLst>
          <pc:docMk/>
          <pc:sldMk cId="1959940203" sldId="293"/>
        </pc:sldMkLst>
        <pc:spChg chg="mod">
          <ac:chgData name="Sean Feldman" userId="c0f75423fe67f72e" providerId="LiveId" clId="{190D35F0-F378-4321-9E2F-F86A26E4534E}" dt="2021-05-31T23:22:33.771" v="5268" actId="113"/>
          <ac:spMkLst>
            <pc:docMk/>
            <pc:sldMk cId="1959940203" sldId="293"/>
            <ac:spMk id="2" creationId="{6BC69068-3CAA-490D-8693-B160C58399AA}"/>
          </ac:spMkLst>
        </pc:spChg>
        <pc:spChg chg="mod">
          <ac:chgData name="Sean Feldman" userId="c0f75423fe67f72e" providerId="LiveId" clId="{190D35F0-F378-4321-9E2F-F86A26E4534E}" dt="2021-05-31T23:22:46.441" v="5269" actId="403"/>
          <ac:spMkLst>
            <pc:docMk/>
            <pc:sldMk cId="1959940203" sldId="293"/>
            <ac:spMk id="3" creationId="{DC3AB180-EB72-4530-957D-3C8FE727BA76}"/>
          </ac:spMkLst>
        </pc:spChg>
        <pc:spChg chg="add">
          <ac:chgData name="Sean Feldman" userId="c0f75423fe67f72e" providerId="LiveId" clId="{190D35F0-F378-4321-9E2F-F86A26E4534E}" dt="2021-05-31T23:22:11.983" v="5257" actId="26606"/>
          <ac:spMkLst>
            <pc:docMk/>
            <pc:sldMk cId="1959940203" sldId="293"/>
            <ac:spMk id="71" creationId="{330D6772-5550-42D5-B8BC-CDE28365623B}"/>
          </ac:spMkLst>
        </pc:spChg>
        <pc:spChg chg="add">
          <ac:chgData name="Sean Feldman" userId="c0f75423fe67f72e" providerId="LiveId" clId="{190D35F0-F378-4321-9E2F-F86A26E4534E}" dt="2021-05-31T23:22:11.983" v="5257" actId="26606"/>
          <ac:spMkLst>
            <pc:docMk/>
            <pc:sldMk cId="1959940203" sldId="293"/>
            <ac:spMk id="73" creationId="{97DB0DD1-0F30-4B7E-A6DC-3DDA7D5B351C}"/>
          </ac:spMkLst>
        </pc:spChg>
        <pc:picChg chg="add mod ord">
          <ac:chgData name="Sean Feldman" userId="c0f75423fe67f72e" providerId="LiveId" clId="{190D35F0-F378-4321-9E2F-F86A26E4534E}" dt="2021-05-31T23:22:11.983" v="5257" actId="26606"/>
          <ac:picMkLst>
            <pc:docMk/>
            <pc:sldMk cId="1959940203" sldId="293"/>
            <ac:picMk id="9218" creationId="{AFF9C7CD-FA39-44D0-A320-AC792A29A2DF}"/>
          </ac:picMkLst>
        </pc:picChg>
      </pc:sldChg>
      <pc:sldChg chg="addSp delSp modSp new mod modAnim">
        <pc:chgData name="Sean Feldman" userId="c0f75423fe67f72e" providerId="LiveId" clId="{190D35F0-F378-4321-9E2F-F86A26E4534E}" dt="2021-06-02T16:21:04.114" v="5670" actId="6549"/>
        <pc:sldMkLst>
          <pc:docMk/>
          <pc:sldMk cId="878617689" sldId="294"/>
        </pc:sldMkLst>
        <pc:spChg chg="mod">
          <ac:chgData name="Sean Feldman" userId="c0f75423fe67f72e" providerId="LiveId" clId="{190D35F0-F378-4321-9E2F-F86A26E4534E}" dt="2021-06-01T05:27:17.024" v="5363" actId="1076"/>
          <ac:spMkLst>
            <pc:docMk/>
            <pc:sldMk cId="878617689" sldId="294"/>
            <ac:spMk id="2" creationId="{E715E5B1-D86F-4375-8C37-E2F194E3AB98}"/>
          </ac:spMkLst>
        </pc:spChg>
        <pc:spChg chg="del">
          <ac:chgData name="Sean Feldman" userId="c0f75423fe67f72e" providerId="LiveId" clId="{190D35F0-F378-4321-9E2F-F86A26E4534E}" dt="2021-06-01T05:23:47.092" v="5301" actId="478"/>
          <ac:spMkLst>
            <pc:docMk/>
            <pc:sldMk cId="878617689" sldId="294"/>
            <ac:spMk id="3" creationId="{6AD68B69-0FC1-408B-8727-EF7472ECEC08}"/>
          </ac:spMkLst>
        </pc:spChg>
        <pc:spChg chg="add mod">
          <ac:chgData name="Sean Feldman" userId="c0f75423fe67f72e" providerId="LiveId" clId="{190D35F0-F378-4321-9E2F-F86A26E4534E}" dt="2021-06-01T05:26:47.599" v="5347" actId="164"/>
          <ac:spMkLst>
            <pc:docMk/>
            <pc:sldMk cId="878617689" sldId="294"/>
            <ac:spMk id="4" creationId="{F390F270-2CB8-4711-906A-4A87D3FD41C7}"/>
          </ac:spMkLst>
        </pc:spChg>
        <pc:spChg chg="add mod">
          <ac:chgData name="Sean Feldman" userId="c0f75423fe67f72e" providerId="LiveId" clId="{190D35F0-F378-4321-9E2F-F86A26E4534E}" dt="2021-06-01T05:26:47.599" v="5347" actId="164"/>
          <ac:spMkLst>
            <pc:docMk/>
            <pc:sldMk cId="878617689" sldId="294"/>
            <ac:spMk id="5" creationId="{D412CC6D-43BA-4E34-8E56-91B4406D2138}"/>
          </ac:spMkLst>
        </pc:spChg>
        <pc:spChg chg="add mod">
          <ac:chgData name="Sean Feldman" userId="c0f75423fe67f72e" providerId="LiveId" clId="{190D35F0-F378-4321-9E2F-F86A26E4534E}" dt="2021-06-01T05:26:47.599" v="5347" actId="164"/>
          <ac:spMkLst>
            <pc:docMk/>
            <pc:sldMk cId="878617689" sldId="294"/>
            <ac:spMk id="6" creationId="{D7C0839F-B7DD-46EC-B43C-EE35862F4335}"/>
          </ac:spMkLst>
        </pc:spChg>
        <pc:spChg chg="add del mod">
          <ac:chgData name="Sean Feldman" userId="c0f75423fe67f72e" providerId="LiveId" clId="{190D35F0-F378-4321-9E2F-F86A26E4534E}" dt="2021-06-01T05:25:54.618" v="5342"/>
          <ac:spMkLst>
            <pc:docMk/>
            <pc:sldMk cId="878617689" sldId="294"/>
            <ac:spMk id="7" creationId="{D4D81414-DF83-491E-88DB-401423544DBA}"/>
          </ac:spMkLst>
        </pc:spChg>
        <pc:spChg chg="add mod ord">
          <ac:chgData name="Sean Feldman" userId="c0f75423fe67f72e" providerId="LiveId" clId="{190D35F0-F378-4321-9E2F-F86A26E4534E}" dt="2021-06-01T05:26:47.599" v="5347" actId="164"/>
          <ac:spMkLst>
            <pc:docMk/>
            <pc:sldMk cId="878617689" sldId="294"/>
            <ac:spMk id="8" creationId="{BCDAC56A-F525-4653-AF8F-9D561F4E5056}"/>
          </ac:spMkLst>
        </pc:spChg>
        <pc:spChg chg="add del mod">
          <ac:chgData name="Sean Feldman" userId="c0f75423fe67f72e" providerId="LiveId" clId="{190D35F0-F378-4321-9E2F-F86A26E4534E}" dt="2021-06-01T05:27:34.437" v="5365" actId="478"/>
          <ac:spMkLst>
            <pc:docMk/>
            <pc:sldMk cId="878617689" sldId="294"/>
            <ac:spMk id="10" creationId="{D62FFE48-0FAB-44E2-8BF1-4967381D4D36}"/>
          </ac:spMkLst>
        </pc:spChg>
        <pc:spChg chg="add mod">
          <ac:chgData name="Sean Feldman" userId="c0f75423fe67f72e" providerId="LiveId" clId="{190D35F0-F378-4321-9E2F-F86A26E4534E}" dt="2021-06-01T05:34:00.071" v="5529" actId="1076"/>
          <ac:spMkLst>
            <pc:docMk/>
            <pc:sldMk cId="878617689" sldId="294"/>
            <ac:spMk id="11" creationId="{107B4DEA-67B7-4AD6-AD67-1E5B45987774}"/>
          </ac:spMkLst>
        </pc:spChg>
        <pc:spChg chg="add mod">
          <ac:chgData name="Sean Feldman" userId="c0f75423fe67f72e" providerId="LiveId" clId="{190D35F0-F378-4321-9E2F-F86A26E4534E}" dt="2021-06-01T05:31:50.039" v="5468" actId="404"/>
          <ac:spMkLst>
            <pc:docMk/>
            <pc:sldMk cId="878617689" sldId="294"/>
            <ac:spMk id="24" creationId="{4BC27F2A-B2C1-475B-B3D3-2D1E108EAF38}"/>
          </ac:spMkLst>
        </pc:spChg>
        <pc:spChg chg="add mod">
          <ac:chgData name="Sean Feldman" userId="c0f75423fe67f72e" providerId="LiveId" clId="{190D35F0-F378-4321-9E2F-F86A26E4534E}" dt="2021-06-01T05:34:00.071" v="5529" actId="1076"/>
          <ac:spMkLst>
            <pc:docMk/>
            <pc:sldMk cId="878617689" sldId="294"/>
            <ac:spMk id="26" creationId="{CFD63BBE-21FD-4F1A-BCB9-6A4AD7BFFE76}"/>
          </ac:spMkLst>
        </pc:spChg>
        <pc:spChg chg="add mod">
          <ac:chgData name="Sean Feldman" userId="c0f75423fe67f72e" providerId="LiveId" clId="{190D35F0-F378-4321-9E2F-F86A26E4534E}" dt="2021-06-01T05:34:00.071" v="5529" actId="1076"/>
          <ac:spMkLst>
            <pc:docMk/>
            <pc:sldMk cId="878617689" sldId="294"/>
            <ac:spMk id="29" creationId="{A04F0722-D6C1-4403-8193-24160DC6287E}"/>
          </ac:spMkLst>
        </pc:spChg>
        <pc:spChg chg="add mod">
          <ac:chgData name="Sean Feldman" userId="c0f75423fe67f72e" providerId="LiveId" clId="{190D35F0-F378-4321-9E2F-F86A26E4534E}" dt="2021-06-01T05:34:00.071" v="5529" actId="1076"/>
          <ac:spMkLst>
            <pc:docMk/>
            <pc:sldMk cId="878617689" sldId="294"/>
            <ac:spMk id="30" creationId="{1C2CF208-7F4D-40D3-B266-E8092C49CB9F}"/>
          </ac:spMkLst>
        </pc:spChg>
        <pc:spChg chg="mod">
          <ac:chgData name="Sean Feldman" userId="c0f75423fe67f72e" providerId="LiveId" clId="{190D35F0-F378-4321-9E2F-F86A26E4534E}" dt="2021-06-02T16:21:04.114" v="5670" actId="6549"/>
          <ac:spMkLst>
            <pc:docMk/>
            <pc:sldMk cId="878617689" sldId="294"/>
            <ac:spMk id="33" creationId="{B90B06CD-6E17-4B6C-BAA0-5446C10501E1}"/>
          </ac:spMkLst>
        </pc:spChg>
        <pc:spChg chg="add mod">
          <ac:chgData name="Sean Feldman" userId="c0f75423fe67f72e" providerId="LiveId" clId="{190D35F0-F378-4321-9E2F-F86A26E4534E}" dt="2021-06-01T05:34:00.071" v="5529" actId="1076"/>
          <ac:spMkLst>
            <pc:docMk/>
            <pc:sldMk cId="878617689" sldId="294"/>
            <ac:spMk id="34" creationId="{6C7DD34E-A93E-40DD-996E-0D359FD66209}"/>
          </ac:spMkLst>
        </pc:spChg>
        <pc:grpChg chg="add mod">
          <ac:chgData name="Sean Feldman" userId="c0f75423fe67f72e" providerId="LiveId" clId="{190D35F0-F378-4321-9E2F-F86A26E4534E}" dt="2021-06-01T05:34:00.071" v="5529" actId="1076"/>
          <ac:grpSpMkLst>
            <pc:docMk/>
            <pc:sldMk cId="878617689" sldId="294"/>
            <ac:grpSpMk id="9" creationId="{DC27C99E-424B-43EE-B8B9-CC6376C44D5A}"/>
          </ac:grpSpMkLst>
        </pc:grpChg>
        <pc:grpChg chg="add mod">
          <ac:chgData name="Sean Feldman" userId="c0f75423fe67f72e" providerId="LiveId" clId="{190D35F0-F378-4321-9E2F-F86A26E4534E}" dt="2021-06-01T05:34:00.071" v="5529" actId="1076"/>
          <ac:grpSpMkLst>
            <pc:docMk/>
            <pc:sldMk cId="878617689" sldId="294"/>
            <ac:grpSpMk id="25" creationId="{9F366149-4E3D-4341-82B6-85F3490ABC8D}"/>
          </ac:grpSpMkLst>
        </pc:grpChg>
        <pc:grpChg chg="add mod">
          <ac:chgData name="Sean Feldman" userId="c0f75423fe67f72e" providerId="LiveId" clId="{190D35F0-F378-4321-9E2F-F86A26E4534E}" dt="2021-06-01T05:34:00.071" v="5529" actId="1076"/>
          <ac:grpSpMkLst>
            <pc:docMk/>
            <pc:sldMk cId="878617689" sldId="294"/>
            <ac:grpSpMk id="31" creationId="{6570A8CB-3A3B-4BE8-A47F-C02326A65791}"/>
          </ac:grpSpMkLst>
        </pc:grpChg>
        <pc:picChg chg="add del mod">
          <ac:chgData name="Sean Feldman" userId="c0f75423fe67f72e" providerId="LiveId" clId="{190D35F0-F378-4321-9E2F-F86A26E4534E}" dt="2021-06-01T05:29:29.756" v="5402" actId="478"/>
          <ac:picMkLst>
            <pc:docMk/>
            <pc:sldMk cId="878617689" sldId="294"/>
            <ac:picMk id="19" creationId="{6F39E523-5175-49C5-B656-C7226E0BA99F}"/>
          </ac:picMkLst>
        </pc:picChg>
        <pc:picChg chg="add mod">
          <ac:chgData name="Sean Feldman" userId="c0f75423fe67f72e" providerId="LiveId" clId="{190D35F0-F378-4321-9E2F-F86A26E4534E}" dt="2021-06-01T05:34:00.071" v="5529" actId="1076"/>
          <ac:picMkLst>
            <pc:docMk/>
            <pc:sldMk cId="878617689" sldId="294"/>
            <ac:picMk id="21" creationId="{3F19F4BD-C669-41A3-9C0D-DEE231F76C7E}"/>
          </ac:picMkLst>
        </pc:picChg>
        <pc:picChg chg="add mod">
          <ac:chgData name="Sean Feldman" userId="c0f75423fe67f72e" providerId="LiveId" clId="{190D35F0-F378-4321-9E2F-F86A26E4534E}" dt="2021-06-01T05:31:17.068" v="5450" actId="164"/>
          <ac:picMkLst>
            <pc:docMk/>
            <pc:sldMk cId="878617689" sldId="294"/>
            <ac:picMk id="23" creationId="{7E24A85C-41E1-4DE1-9B71-A25F3EC8615A}"/>
          </ac:picMkLst>
        </pc:picChg>
        <pc:picChg chg="add mod">
          <ac:chgData name="Sean Feldman" userId="c0f75423fe67f72e" providerId="LiveId" clId="{190D35F0-F378-4321-9E2F-F86A26E4534E}" dt="2021-06-01T05:34:00.071" v="5529" actId="1076"/>
          <ac:picMkLst>
            <pc:docMk/>
            <pc:sldMk cId="878617689" sldId="294"/>
            <ac:picMk id="28" creationId="{19837F21-C442-49F2-9978-ABBDC6913170}"/>
          </ac:picMkLst>
        </pc:picChg>
        <pc:picChg chg="mod">
          <ac:chgData name="Sean Feldman" userId="c0f75423fe67f72e" providerId="LiveId" clId="{190D35F0-F378-4321-9E2F-F86A26E4534E}" dt="2021-06-01T05:32:34.645" v="5496" actId="571"/>
          <ac:picMkLst>
            <pc:docMk/>
            <pc:sldMk cId="878617689" sldId="294"/>
            <ac:picMk id="32" creationId="{D028768D-2BB1-478E-ACE6-896017FED5C8}"/>
          </ac:picMkLst>
        </pc:picChg>
        <pc:cxnChg chg="add mod">
          <ac:chgData name="Sean Feldman" userId="c0f75423fe67f72e" providerId="LiveId" clId="{190D35F0-F378-4321-9E2F-F86A26E4534E}" dt="2021-06-01T05:34:00.071" v="5529" actId="1076"/>
          <ac:cxnSpMkLst>
            <pc:docMk/>
            <pc:sldMk cId="878617689" sldId="294"/>
            <ac:cxnSpMk id="13" creationId="{E65A00D4-D1DE-4400-941C-E0723B7F565E}"/>
          </ac:cxnSpMkLst>
        </pc:cxnChg>
        <pc:cxnChg chg="add del mod">
          <ac:chgData name="Sean Feldman" userId="c0f75423fe67f72e" providerId="LiveId" clId="{190D35F0-F378-4321-9E2F-F86A26E4534E}" dt="2021-06-01T05:34:00.071" v="5529" actId="1076"/>
          <ac:cxnSpMkLst>
            <pc:docMk/>
            <pc:sldMk cId="878617689" sldId="294"/>
            <ac:cxnSpMk id="16" creationId="{CBF8B9AB-9D43-4077-9643-DEF34A33D1C6}"/>
          </ac:cxnSpMkLst>
        </pc:cxnChg>
        <pc:cxnChg chg="add mod">
          <ac:chgData name="Sean Feldman" userId="c0f75423fe67f72e" providerId="LiveId" clId="{190D35F0-F378-4321-9E2F-F86A26E4534E}" dt="2021-06-01T05:34:00.071" v="5529" actId="1076"/>
          <ac:cxnSpMkLst>
            <pc:docMk/>
            <pc:sldMk cId="878617689" sldId="294"/>
            <ac:cxnSpMk id="27" creationId="{E6D8A4D6-3AD3-48A5-BA81-1B21035BE81A}"/>
          </ac:cxnSpMkLst>
        </pc:cxnChg>
        <pc:cxnChg chg="add mod">
          <ac:chgData name="Sean Feldman" userId="c0f75423fe67f72e" providerId="LiveId" clId="{190D35F0-F378-4321-9E2F-F86A26E4534E}" dt="2021-06-01T05:34:00.071" v="5529" actId="1076"/>
          <ac:cxnSpMkLst>
            <pc:docMk/>
            <pc:sldMk cId="878617689" sldId="294"/>
            <ac:cxnSpMk id="36" creationId="{7660BDB0-760E-4463-86D2-90F6CC13C8D7}"/>
          </ac:cxnSpMkLst>
        </pc:cxnChg>
        <pc:cxnChg chg="add mod">
          <ac:chgData name="Sean Feldman" userId="c0f75423fe67f72e" providerId="LiveId" clId="{190D35F0-F378-4321-9E2F-F86A26E4534E}" dt="2021-06-01T05:34:00.071" v="5529" actId="1076"/>
          <ac:cxnSpMkLst>
            <pc:docMk/>
            <pc:sldMk cId="878617689" sldId="294"/>
            <ac:cxnSpMk id="38" creationId="{279DD212-D647-4F31-BCC1-FE04709179CF}"/>
          </ac:cxnSpMkLst>
        </pc:cxnChg>
      </pc:sldChg>
      <pc:sldChg chg="addSp delSp modSp new mod setBg modNotesTx">
        <pc:chgData name="Sean Feldman" userId="c0f75423fe67f72e" providerId="LiveId" clId="{190D35F0-F378-4321-9E2F-F86A26E4534E}" dt="2021-06-02T16:23:22.610" v="5757" actId="20577"/>
        <pc:sldMkLst>
          <pc:docMk/>
          <pc:sldMk cId="652708588" sldId="295"/>
        </pc:sldMkLst>
        <pc:spChg chg="del">
          <ac:chgData name="Sean Feldman" userId="c0f75423fe67f72e" providerId="LiveId" clId="{190D35F0-F378-4321-9E2F-F86A26E4534E}" dt="2021-06-02T16:21:46.913" v="5708" actId="478"/>
          <ac:spMkLst>
            <pc:docMk/>
            <pc:sldMk cId="652708588" sldId="295"/>
            <ac:spMk id="2" creationId="{4A459C52-083D-4EC3-8B55-AF7B7F38CAB3}"/>
          </ac:spMkLst>
        </pc:spChg>
        <pc:spChg chg="del">
          <ac:chgData name="Sean Feldman" userId="c0f75423fe67f72e" providerId="LiveId" clId="{190D35F0-F378-4321-9E2F-F86A26E4534E}" dt="2021-06-02T16:21:45.235" v="5707" actId="478"/>
          <ac:spMkLst>
            <pc:docMk/>
            <pc:sldMk cId="652708588" sldId="295"/>
            <ac:spMk id="3" creationId="{B0360F52-AF8A-478B-A94F-620CFF5EBB19}"/>
          </ac:spMkLst>
        </pc:spChg>
        <pc:spChg chg="add">
          <ac:chgData name="Sean Feldman" userId="c0f75423fe67f72e" providerId="LiveId" clId="{190D35F0-F378-4321-9E2F-F86A26E4534E}" dt="2021-06-02T16:22:00.118" v="5710" actId="26606"/>
          <ac:spMkLst>
            <pc:docMk/>
            <pc:sldMk cId="652708588" sldId="295"/>
            <ac:spMk id="10" creationId="{42A4FC2C-047E-45A5-965D-8E1E3BF09BC6}"/>
          </ac:spMkLst>
        </pc:spChg>
        <pc:picChg chg="add mod">
          <ac:chgData name="Sean Feldman" userId="c0f75423fe67f72e" providerId="LiveId" clId="{190D35F0-F378-4321-9E2F-F86A26E4534E}" dt="2021-06-02T16:22:00.118" v="5710" actId="26606"/>
          <ac:picMkLst>
            <pc:docMk/>
            <pc:sldMk cId="652708588" sldId="295"/>
            <ac:picMk id="5" creationId="{A1A784C9-F37A-45F1-8F85-D96A086C21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CDCE-F70E-47C1-B064-9EC64CE518E8}" type="datetimeFigureOut">
              <a:rPr lang="en-CA" smtClean="0"/>
              <a:t>2021-05-31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E6EC6-D086-4494-825C-9E16DA641D02}" type="slidenum">
              <a:rPr lang="en-CA" smtClean="0"/>
              <a:t>‹#›</a:t>
            </a:fld>
            <a:endParaRPr lang="en-CA"/>
          </a:p>
        </p:txBody>
      </p:sp>
    </p:spTree>
    <p:extLst>
      <p:ext uri="{BB962C8B-B14F-4D97-AF65-F5344CB8AC3E}">
        <p14:creationId xmlns:p14="http://schemas.microsoft.com/office/powerpoint/2010/main" val="277035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Serverless is a great way to build backend parts of the system, focusing on the project objectives and not the infrastructure.</a:t>
            </a:r>
          </a:p>
        </p:txBody>
      </p:sp>
      <p:sp>
        <p:nvSpPr>
          <p:cNvPr id="4" name="Slide Number Placeholder 3"/>
          <p:cNvSpPr>
            <a:spLocks noGrp="1"/>
          </p:cNvSpPr>
          <p:nvPr>
            <p:ph type="sldNum" sz="quarter" idx="5"/>
          </p:nvPr>
        </p:nvSpPr>
        <p:spPr/>
        <p:txBody>
          <a:bodyPr/>
          <a:lstStyle/>
          <a:p>
            <a:fld id="{3DFE6EC6-D086-4494-825C-9E16DA641D02}" type="slidenum">
              <a:rPr lang="en-CA" smtClean="0"/>
              <a:t>3</a:t>
            </a:fld>
            <a:endParaRPr lang="en-CA"/>
          </a:p>
        </p:txBody>
      </p:sp>
    </p:spTree>
    <p:extLst>
      <p:ext uri="{BB962C8B-B14F-4D97-AF65-F5344CB8AC3E}">
        <p14:creationId xmlns:p14="http://schemas.microsoft.com/office/powerpoint/2010/main" val="2558959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take a simple Azure Functions that deals with an incoming message, does some work and publishes a notification event.</a:t>
            </a:r>
          </a:p>
        </p:txBody>
      </p:sp>
      <p:sp>
        <p:nvSpPr>
          <p:cNvPr id="4" name="Slide Number Placeholder 3"/>
          <p:cNvSpPr>
            <a:spLocks noGrp="1"/>
          </p:cNvSpPr>
          <p:nvPr>
            <p:ph type="sldNum" sz="quarter" idx="5"/>
          </p:nvPr>
        </p:nvSpPr>
        <p:spPr/>
        <p:txBody>
          <a:bodyPr/>
          <a:lstStyle/>
          <a:p>
            <a:fld id="{3DFE6EC6-D086-4494-825C-9E16DA641D02}" type="slidenum">
              <a:rPr lang="en-CA" smtClean="0"/>
              <a:t>12</a:t>
            </a:fld>
            <a:endParaRPr lang="en-CA"/>
          </a:p>
        </p:txBody>
      </p:sp>
    </p:spTree>
    <p:extLst>
      <p:ext uri="{BB962C8B-B14F-4D97-AF65-F5344CB8AC3E}">
        <p14:creationId xmlns:p14="http://schemas.microsoft.com/office/powerpoint/2010/main" val="68502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right? I should say “simple to write”. But not to grow and maintain.</a:t>
            </a:r>
          </a:p>
          <a:p>
            <a:r>
              <a:rPr lang="en-CA" dirty="0"/>
              <a:t>Let’s look at just a few challenges associated with this function.</a:t>
            </a:r>
          </a:p>
          <a:p>
            <a:endParaRPr lang="en-CA" dirty="0"/>
          </a:p>
          <a:p>
            <a:r>
              <a:rPr lang="en-CA" dirty="0"/>
              <a:t>---------- LATER SLIDES ---------- </a:t>
            </a:r>
          </a:p>
          <a:p>
            <a:pPr marL="228600" indent="-228600">
              <a:buAutoNum type="arabicPeriod"/>
            </a:pPr>
            <a:r>
              <a:rPr lang="en-CA" dirty="0"/>
              <a:t>The message is coming as a string. Need to deserialize it. </a:t>
            </a:r>
          </a:p>
          <a:p>
            <a:pPr marL="228600" indent="-228600">
              <a:buAutoNum type="arabicPeriod"/>
            </a:pPr>
            <a:r>
              <a:rPr lang="en-CA" dirty="0"/>
              <a:t>To emit a message, I can use a “return” attribute if it’s a single message, or a collector/async collector if it’s an async method or multiple messages.</a:t>
            </a:r>
          </a:p>
          <a:p>
            <a:pPr marL="228600" indent="-228600">
              <a:buAutoNum type="arabicPeriod"/>
            </a:pPr>
            <a:r>
              <a:rPr lang="en-CA" dirty="0" err="1"/>
              <a:t>ICollector</a:t>
            </a:r>
            <a:r>
              <a:rPr lang="en-CA" dirty="0"/>
              <a:t> sends messages immediately. </a:t>
            </a:r>
            <a:r>
              <a:rPr lang="en-CA" dirty="0" err="1"/>
              <a:t>IAsyncCollector</a:t>
            </a:r>
            <a:r>
              <a:rPr lang="en-CA" dirty="0"/>
              <a:t> batches messages and flushes when the function completes.</a:t>
            </a:r>
          </a:p>
          <a:p>
            <a:pPr marL="228600" indent="-228600">
              <a:buAutoNum type="arabicPeriod"/>
            </a:pPr>
            <a:r>
              <a:rPr lang="en-CA" dirty="0"/>
              <a:t>And if the processing fails? Thanks goodness there’s error handling and retries. But retries are either fixed or exponential (</a:t>
            </a:r>
            <a:r>
              <a:rPr lang="en-CA" b="0" i="0" dirty="0" err="1">
                <a:solidFill>
                  <a:srgbClr val="007D9A"/>
                </a:solidFill>
                <a:effectLst/>
                <a:latin typeface="SFMono-Regular"/>
              </a:rPr>
              <a:t>FixedDelayRetry</a:t>
            </a:r>
            <a:r>
              <a:rPr lang="en-CA" b="0" i="0" dirty="0">
                <a:solidFill>
                  <a:srgbClr val="007D9A"/>
                </a:solidFill>
                <a:effectLst/>
                <a:latin typeface="SFMono-Regular"/>
              </a:rPr>
              <a:t>/</a:t>
            </a:r>
            <a:r>
              <a:rPr lang="en-CA" b="0" i="0" dirty="0" err="1">
                <a:solidFill>
                  <a:srgbClr val="007D9A"/>
                </a:solidFill>
                <a:effectLst/>
                <a:latin typeface="SFMono-Regular"/>
              </a:rPr>
              <a:t>ExponentialBackoffRetry</a:t>
            </a:r>
            <a:r>
              <a:rPr lang="en-CA" b="0" i="0" dirty="0">
                <a:solidFill>
                  <a:srgbClr val="007D9A"/>
                </a:solidFill>
                <a:effectLst/>
                <a:latin typeface="SFMono-Regular"/>
              </a:rPr>
              <a:t>) and there’s no way to define “unrecoverable exceptions” where retries are not necessary.</a:t>
            </a:r>
          </a:p>
          <a:p>
            <a:pPr marL="228600" indent="-228600">
              <a:buAutoNum type="arabicPeriod"/>
            </a:pPr>
            <a:r>
              <a:rPr lang="en-CA" b="0" i="0" dirty="0">
                <a:solidFill>
                  <a:srgbClr val="007D9A"/>
                </a:solidFill>
                <a:effectLst/>
                <a:latin typeface="SFMono-Regular"/>
              </a:rPr>
              <a:t>Messages failing all retries are dead-lettered to a DLQ per input queue – need to monitor all of those DLQs. And there can be plenty.</a:t>
            </a:r>
          </a:p>
          <a:p>
            <a:pPr marL="228600" indent="-228600">
              <a:buAutoNum type="arabicPeriod"/>
            </a:pPr>
            <a:r>
              <a:rPr lang="en-CA" b="0" i="0" dirty="0">
                <a:solidFill>
                  <a:srgbClr val="007D9A"/>
                </a:solidFill>
                <a:effectLst/>
                <a:latin typeface="SFMono-Regular"/>
              </a:rPr>
              <a:t>Why plenty? Because for each message type there’s usually a different function defined to keep logic separate. And that’s where it starts to bleed. Badly.</a:t>
            </a:r>
            <a:endParaRPr lang="en-CA" dirty="0"/>
          </a:p>
          <a:p>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13</a:t>
            </a:fld>
            <a:endParaRPr lang="en-CA"/>
          </a:p>
        </p:txBody>
      </p:sp>
    </p:spTree>
    <p:extLst>
      <p:ext uri="{BB962C8B-B14F-4D97-AF65-F5344CB8AC3E}">
        <p14:creationId xmlns:p14="http://schemas.microsoft.com/office/powerpoint/2010/main" val="1728703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1. The message is coming as a string. Need to deserialize it. </a:t>
            </a:r>
          </a:p>
          <a:p>
            <a:pPr marL="0" indent="0">
              <a:buNone/>
            </a:pPr>
            <a:r>
              <a:rPr lang="en-CA" dirty="0"/>
              <a:t>And while it’s possible to turn it into a POCO</a:t>
            </a:r>
          </a:p>
        </p:txBody>
      </p:sp>
      <p:sp>
        <p:nvSpPr>
          <p:cNvPr id="4" name="Slide Number Placeholder 3"/>
          <p:cNvSpPr>
            <a:spLocks noGrp="1"/>
          </p:cNvSpPr>
          <p:nvPr>
            <p:ph type="sldNum" sz="quarter" idx="5"/>
          </p:nvPr>
        </p:nvSpPr>
        <p:spPr/>
        <p:txBody>
          <a:bodyPr/>
          <a:lstStyle/>
          <a:p>
            <a:fld id="{3DFE6EC6-D086-4494-825C-9E16DA641D02}" type="slidenum">
              <a:rPr lang="en-CA" smtClean="0"/>
              <a:t>14</a:t>
            </a:fld>
            <a:endParaRPr lang="en-CA"/>
          </a:p>
        </p:txBody>
      </p:sp>
    </p:spTree>
    <p:extLst>
      <p:ext uri="{BB962C8B-B14F-4D97-AF65-F5344CB8AC3E}">
        <p14:creationId xmlns:p14="http://schemas.microsoft.com/office/powerpoint/2010/main" val="3697967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2. The message is coming as a string. Need to deserialize it. </a:t>
            </a:r>
          </a:p>
          <a:p>
            <a:pPr marL="0" indent="0">
              <a:buNone/>
            </a:pPr>
            <a:r>
              <a:rPr lang="en-CA" dirty="0"/>
              <a:t>And while it’s possible to turn it into a POCO, it will only work when the payload is serialized as JSON.</a:t>
            </a:r>
          </a:p>
        </p:txBody>
      </p:sp>
      <p:sp>
        <p:nvSpPr>
          <p:cNvPr id="4" name="Slide Number Placeholder 3"/>
          <p:cNvSpPr>
            <a:spLocks noGrp="1"/>
          </p:cNvSpPr>
          <p:nvPr>
            <p:ph type="sldNum" sz="quarter" idx="5"/>
          </p:nvPr>
        </p:nvSpPr>
        <p:spPr/>
        <p:txBody>
          <a:bodyPr/>
          <a:lstStyle/>
          <a:p>
            <a:fld id="{3DFE6EC6-D086-4494-825C-9E16DA641D02}" type="slidenum">
              <a:rPr lang="en-CA" smtClean="0"/>
              <a:t>15</a:t>
            </a:fld>
            <a:endParaRPr lang="en-CA"/>
          </a:p>
        </p:txBody>
      </p:sp>
    </p:spTree>
    <p:extLst>
      <p:ext uri="{BB962C8B-B14F-4D97-AF65-F5344CB8AC3E}">
        <p14:creationId xmlns:p14="http://schemas.microsoft.com/office/powerpoint/2010/main" val="672660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2. To emit a message, I can need to differentiate between </a:t>
            </a:r>
          </a:p>
          <a:p>
            <a:pPr marL="171450" indent="-171450">
              <a:buFontTx/>
              <a:buChar char="-"/>
            </a:pPr>
            <a:r>
              <a:rPr lang="en-CA" dirty="0"/>
              <a:t>Synchronous and asynchronous method</a:t>
            </a:r>
          </a:p>
          <a:p>
            <a:pPr marL="171450" indent="-171450">
              <a:buFontTx/>
              <a:buChar char="-"/>
            </a:pPr>
            <a:r>
              <a:rPr lang="en-CA" dirty="0"/>
              <a:t>Single message vs multiple message</a:t>
            </a:r>
          </a:p>
          <a:p>
            <a:pPr marL="171450" indent="-171450">
              <a:buFontTx/>
              <a:buChar char="-"/>
            </a:pPr>
            <a:r>
              <a:rPr lang="en-CA" dirty="0"/>
              <a:t>SDK type</a:t>
            </a:r>
          </a:p>
        </p:txBody>
      </p:sp>
      <p:sp>
        <p:nvSpPr>
          <p:cNvPr id="4" name="Slide Number Placeholder 3"/>
          <p:cNvSpPr>
            <a:spLocks noGrp="1"/>
          </p:cNvSpPr>
          <p:nvPr>
            <p:ph type="sldNum" sz="quarter" idx="5"/>
          </p:nvPr>
        </p:nvSpPr>
        <p:spPr/>
        <p:txBody>
          <a:bodyPr/>
          <a:lstStyle/>
          <a:p>
            <a:fld id="{3DFE6EC6-D086-4494-825C-9E16DA641D02}" type="slidenum">
              <a:rPr lang="en-CA" smtClean="0"/>
              <a:t>16</a:t>
            </a:fld>
            <a:endParaRPr lang="en-CA"/>
          </a:p>
        </p:txBody>
      </p:sp>
    </p:spTree>
    <p:extLst>
      <p:ext uri="{BB962C8B-B14F-4D97-AF65-F5344CB8AC3E}">
        <p14:creationId xmlns:p14="http://schemas.microsoft.com/office/powerpoint/2010/main" val="3341152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3. </a:t>
            </a:r>
            <a:r>
              <a:rPr lang="en-CA" dirty="0" err="1"/>
              <a:t>ICollector</a:t>
            </a:r>
            <a:r>
              <a:rPr lang="en-CA" dirty="0"/>
              <a:t> sends messages immediately. </a:t>
            </a:r>
            <a:r>
              <a:rPr lang="en-CA" dirty="0" err="1"/>
              <a:t>IAsyncCollector</a:t>
            </a:r>
            <a:r>
              <a:rPr lang="en-CA" dirty="0"/>
              <a:t> batches messages and flushes when the function completes.</a:t>
            </a:r>
          </a:p>
          <a:p>
            <a:pPr marL="0" indent="0">
              <a:buNone/>
            </a:pPr>
            <a:endParaRPr lang="en-CA" dirty="0"/>
          </a:p>
          <a:p>
            <a:pPr marL="0" indent="0">
              <a:buNone/>
            </a:pP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17</a:t>
            </a:fld>
            <a:endParaRPr lang="en-CA"/>
          </a:p>
        </p:txBody>
      </p:sp>
    </p:spTree>
    <p:extLst>
      <p:ext uri="{BB962C8B-B14F-4D97-AF65-F5344CB8AC3E}">
        <p14:creationId xmlns:p14="http://schemas.microsoft.com/office/powerpoint/2010/main" val="2909362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4. And if the processing fails?</a:t>
            </a:r>
          </a:p>
          <a:p>
            <a:pPr marL="0" indent="0">
              <a:buNone/>
            </a:pPr>
            <a:r>
              <a:rPr lang="en-CA" dirty="0"/>
              <a:t>Thanks goodness there’s error handling and retries. Retries are either fixed or exponential (</a:t>
            </a:r>
            <a:r>
              <a:rPr lang="en-CA" b="0" i="0" dirty="0" err="1">
                <a:solidFill>
                  <a:srgbClr val="007D9A"/>
                </a:solidFill>
                <a:effectLst/>
                <a:latin typeface="SFMono-Regular"/>
              </a:rPr>
              <a:t>FixedDelayRetry</a:t>
            </a:r>
            <a:r>
              <a:rPr lang="en-CA" b="0" i="0" dirty="0">
                <a:solidFill>
                  <a:srgbClr val="007D9A"/>
                </a:solidFill>
                <a:effectLst/>
                <a:latin typeface="SFMono-Regular"/>
              </a:rPr>
              <a:t>/</a:t>
            </a:r>
            <a:r>
              <a:rPr lang="en-CA" b="0" i="0" dirty="0" err="1">
                <a:solidFill>
                  <a:srgbClr val="007D9A"/>
                </a:solidFill>
                <a:effectLst/>
                <a:latin typeface="SFMono-Regular"/>
              </a:rPr>
              <a:t>ExponentialBackoffRetry</a:t>
            </a:r>
            <a:r>
              <a:rPr lang="en-CA" b="0" i="0" dirty="0">
                <a:solidFill>
                  <a:srgbClr val="007D9A"/>
                </a:solidFill>
                <a:effectLst/>
                <a:latin typeface="SFMono-Regular"/>
              </a:rPr>
              <a:t>) BUT</a:t>
            </a:r>
          </a:p>
          <a:p>
            <a:pPr marL="0" indent="0">
              <a:buNone/>
            </a:pPr>
            <a:r>
              <a:rPr lang="en-CA" b="0" i="0" dirty="0">
                <a:solidFill>
                  <a:srgbClr val="007D9A"/>
                </a:solidFill>
                <a:effectLst/>
                <a:latin typeface="SFMono-Regular"/>
              </a:rPr>
              <a:t>- A </a:t>
            </a:r>
            <a:r>
              <a:rPr lang="en-CA" b="0" i="0" dirty="0" err="1">
                <a:solidFill>
                  <a:srgbClr val="007D9A"/>
                </a:solidFill>
                <a:effectLst/>
                <a:latin typeface="SFMono-Regular"/>
              </a:rPr>
              <a:t>misalignement</a:t>
            </a:r>
            <a:r>
              <a:rPr lang="en-CA" b="0" i="0" dirty="0">
                <a:solidFill>
                  <a:srgbClr val="007D9A"/>
                </a:solidFill>
                <a:effectLst/>
                <a:latin typeface="SFMono-Regular"/>
              </a:rPr>
              <a:t> between number of retries on Functions and number of delivery attempts for Service bus will result in messages ending up in dead-letter queue</a:t>
            </a:r>
          </a:p>
          <a:p>
            <a:pPr marL="0" indent="0">
              <a:buNone/>
            </a:pPr>
            <a:r>
              <a:rPr lang="en-CA" b="0" i="0" dirty="0">
                <a:solidFill>
                  <a:srgbClr val="007D9A"/>
                </a:solidFill>
                <a:effectLst/>
                <a:latin typeface="SFMono-Regular"/>
              </a:rPr>
              <a:t>- Also, there’s no way to define “unrecoverable exceptions” where retries are not necessary.</a:t>
            </a: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18</a:t>
            </a:fld>
            <a:endParaRPr lang="en-CA"/>
          </a:p>
        </p:txBody>
      </p:sp>
    </p:spTree>
    <p:extLst>
      <p:ext uri="{BB962C8B-B14F-4D97-AF65-F5344CB8AC3E}">
        <p14:creationId xmlns:p14="http://schemas.microsoft.com/office/powerpoint/2010/main" val="146603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b="0" i="0" dirty="0">
                <a:solidFill>
                  <a:srgbClr val="007D9A"/>
                </a:solidFill>
                <a:effectLst/>
                <a:latin typeface="SFMono-Regular"/>
              </a:rPr>
              <a:t>5. Messages failing all retries are dead-lettered to a DLQ per input queue – need to monitor all of those DLQs. And there can be plenty. </a:t>
            </a: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19</a:t>
            </a:fld>
            <a:endParaRPr lang="en-CA"/>
          </a:p>
        </p:txBody>
      </p:sp>
    </p:spTree>
    <p:extLst>
      <p:ext uri="{BB962C8B-B14F-4D97-AF65-F5344CB8AC3E}">
        <p14:creationId xmlns:p14="http://schemas.microsoft.com/office/powerpoint/2010/main" val="598191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b="0" i="0" dirty="0">
                <a:solidFill>
                  <a:srgbClr val="007D9A"/>
                </a:solidFill>
                <a:effectLst/>
                <a:latin typeface="SFMono-Regular"/>
              </a:rPr>
              <a:t>Why plenty? </a:t>
            </a:r>
          </a:p>
          <a:p>
            <a:pPr marL="0" indent="0">
              <a:buNone/>
            </a:pPr>
            <a:r>
              <a:rPr lang="en-CA" b="0" i="0" dirty="0">
                <a:solidFill>
                  <a:srgbClr val="007D9A"/>
                </a:solidFill>
                <a:effectLst/>
                <a:latin typeface="SFMono-Regular"/>
              </a:rPr>
              <a:t>And here we’re arriving at one of the big design </a:t>
            </a:r>
            <a:r>
              <a:rPr lang="en-CA" b="0" i="0" dirty="0" err="1">
                <a:solidFill>
                  <a:srgbClr val="007D9A"/>
                </a:solidFill>
                <a:effectLst/>
                <a:latin typeface="SFMono-Regular"/>
              </a:rPr>
              <a:t>constrants</a:t>
            </a:r>
            <a:endParaRPr lang="en-CA" b="0" i="0" dirty="0">
              <a:solidFill>
                <a:srgbClr val="007D9A"/>
              </a:solidFill>
              <a:effectLst/>
              <a:latin typeface="SFMono-Regular"/>
            </a:endParaRPr>
          </a:p>
          <a:p>
            <a:pPr marL="0" indent="0">
              <a:buNone/>
            </a:pPr>
            <a:r>
              <a:rPr lang="en-CA" b="0" i="0" dirty="0">
                <a:solidFill>
                  <a:srgbClr val="007D9A"/>
                </a:solidFill>
                <a:effectLst/>
                <a:latin typeface="SFMono-Regular"/>
              </a:rPr>
              <a:t>6. Because for each message type there’s usually a different function defined to keep logic separate. And that’s where it starts to bleed. Badly.</a:t>
            </a:r>
            <a:endParaRPr lang="en-CA" dirty="0"/>
          </a:p>
          <a:p>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20</a:t>
            </a:fld>
            <a:endParaRPr lang="en-CA"/>
          </a:p>
        </p:txBody>
      </p:sp>
    </p:spTree>
    <p:extLst>
      <p:ext uri="{BB962C8B-B14F-4D97-AF65-F5344CB8AC3E}">
        <p14:creationId xmlns:p14="http://schemas.microsoft.com/office/powerpoint/2010/main" val="341323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if you fast forward the project into the future, it </a:t>
            </a:r>
            <a:r>
              <a:rPr lang="en-CA" dirty="0" err="1"/>
              <a:t>ain’t</a:t>
            </a:r>
            <a:r>
              <a:rPr lang="en-CA" dirty="0"/>
              <a:t> looking great.</a:t>
            </a:r>
          </a:p>
        </p:txBody>
      </p:sp>
      <p:sp>
        <p:nvSpPr>
          <p:cNvPr id="4" name="Slide Number Placeholder 3"/>
          <p:cNvSpPr>
            <a:spLocks noGrp="1"/>
          </p:cNvSpPr>
          <p:nvPr>
            <p:ph type="sldNum" sz="quarter" idx="5"/>
          </p:nvPr>
        </p:nvSpPr>
        <p:spPr/>
        <p:txBody>
          <a:bodyPr/>
          <a:lstStyle/>
          <a:p>
            <a:fld id="{3DFE6EC6-D086-4494-825C-9E16DA641D02}" type="slidenum">
              <a:rPr lang="en-CA" smtClean="0"/>
              <a:t>21</a:t>
            </a:fld>
            <a:endParaRPr lang="en-CA"/>
          </a:p>
        </p:txBody>
      </p:sp>
    </p:spTree>
    <p:extLst>
      <p:ext uri="{BB962C8B-B14F-4D97-AF65-F5344CB8AC3E}">
        <p14:creationId xmlns:p14="http://schemas.microsoft.com/office/powerpoint/2010/main" val="2507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Azure Functions are a great development model for event driven world.</a:t>
            </a:r>
          </a:p>
        </p:txBody>
      </p:sp>
      <p:sp>
        <p:nvSpPr>
          <p:cNvPr id="4" name="Slide Number Placeholder 3"/>
          <p:cNvSpPr>
            <a:spLocks noGrp="1"/>
          </p:cNvSpPr>
          <p:nvPr>
            <p:ph type="sldNum" sz="quarter" idx="5"/>
          </p:nvPr>
        </p:nvSpPr>
        <p:spPr/>
        <p:txBody>
          <a:bodyPr/>
          <a:lstStyle/>
          <a:p>
            <a:fld id="{3DFE6EC6-D086-4494-825C-9E16DA641D02}" type="slidenum">
              <a:rPr lang="en-CA" smtClean="0"/>
              <a:t>4</a:t>
            </a:fld>
            <a:endParaRPr lang="en-CA"/>
          </a:p>
        </p:txBody>
      </p:sp>
    </p:spTree>
    <p:extLst>
      <p:ext uri="{BB962C8B-B14F-4D97-AF65-F5344CB8AC3E}">
        <p14:creationId xmlns:p14="http://schemas.microsoft.com/office/powerpoint/2010/main" val="706280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Functions were supposed to make it simpler to focus on what matters.</a:t>
            </a:r>
          </a:p>
          <a:p>
            <a:r>
              <a:rPr lang="en-CA" dirty="0"/>
              <a:t>So let’s focus on what matters – the core logic.</a:t>
            </a:r>
          </a:p>
        </p:txBody>
      </p:sp>
      <p:sp>
        <p:nvSpPr>
          <p:cNvPr id="4" name="Slide Number Placeholder 3"/>
          <p:cNvSpPr>
            <a:spLocks noGrp="1"/>
          </p:cNvSpPr>
          <p:nvPr>
            <p:ph type="sldNum" sz="quarter" idx="5"/>
          </p:nvPr>
        </p:nvSpPr>
        <p:spPr/>
        <p:txBody>
          <a:bodyPr/>
          <a:lstStyle/>
          <a:p>
            <a:fld id="{3DFE6EC6-D086-4494-825C-9E16DA641D02}" type="slidenum">
              <a:rPr lang="en-CA" smtClean="0"/>
              <a:t>22</a:t>
            </a:fld>
            <a:endParaRPr lang="en-CA"/>
          </a:p>
        </p:txBody>
      </p:sp>
    </p:spTree>
    <p:extLst>
      <p:ext uri="{BB962C8B-B14F-4D97-AF65-F5344CB8AC3E}">
        <p14:creationId xmlns:p14="http://schemas.microsoft.com/office/powerpoint/2010/main" val="1361811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NServiceBus leverages the trigger part of Azure Functions replacing the processing and the output aspects.</a:t>
            </a:r>
          </a:p>
        </p:txBody>
      </p:sp>
      <p:sp>
        <p:nvSpPr>
          <p:cNvPr id="4" name="Slide Number Placeholder 3"/>
          <p:cNvSpPr>
            <a:spLocks noGrp="1"/>
          </p:cNvSpPr>
          <p:nvPr>
            <p:ph type="sldNum" sz="quarter" idx="5"/>
          </p:nvPr>
        </p:nvSpPr>
        <p:spPr/>
        <p:txBody>
          <a:bodyPr/>
          <a:lstStyle/>
          <a:p>
            <a:fld id="{3DFE6EC6-D086-4494-825C-9E16DA641D02}" type="slidenum">
              <a:rPr lang="en-CA" smtClean="0"/>
              <a:t>23</a:t>
            </a:fld>
            <a:endParaRPr lang="en-CA"/>
          </a:p>
        </p:txBody>
      </p:sp>
    </p:spTree>
    <p:extLst>
      <p:ext uri="{BB962C8B-B14F-4D97-AF65-F5344CB8AC3E}">
        <p14:creationId xmlns:p14="http://schemas.microsoft.com/office/powerpoint/2010/main" val="1387786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err="1"/>
              <a:t>MyRequestMessage</a:t>
            </a:r>
            <a:r>
              <a:rPr lang="en-CA" dirty="0"/>
              <a:t> is a POCO class that represents a command or an event that took place and has triggered the function.</a:t>
            </a:r>
          </a:p>
          <a:p>
            <a:pPr marL="171450" indent="-171450">
              <a:buFontTx/>
              <a:buChar char="-"/>
            </a:pPr>
            <a:r>
              <a:rPr lang="en-CA" dirty="0" err="1"/>
              <a:t>IHandleMessages</a:t>
            </a:r>
            <a:r>
              <a:rPr lang="en-CA" dirty="0"/>
              <a:t> is wiring this class, </a:t>
            </a:r>
            <a:r>
              <a:rPr lang="en-CA" dirty="0" err="1"/>
              <a:t>MyRequestHandler</a:t>
            </a:r>
            <a:r>
              <a:rPr lang="en-CA" dirty="0"/>
              <a:t> to receive the message of the type </a:t>
            </a:r>
            <a:r>
              <a:rPr lang="en-CA" dirty="0" err="1"/>
              <a:t>MyRequestClass</a:t>
            </a:r>
            <a:r>
              <a:rPr lang="en-CA" dirty="0"/>
              <a:t>.</a:t>
            </a:r>
          </a:p>
          <a:p>
            <a:pPr marL="171450" indent="-171450">
              <a:buFontTx/>
              <a:buChar char="-"/>
            </a:pPr>
            <a:r>
              <a:rPr lang="en-CA" dirty="0"/>
              <a:t>Handle method will be invoked automatically, passing the message as a POCO for us to handle.</a:t>
            </a:r>
          </a:p>
          <a:p>
            <a:pPr marL="171450" indent="-171450">
              <a:buFontTx/>
              <a:buChar char="-"/>
            </a:pPr>
            <a:r>
              <a:rPr lang="en-CA" dirty="0"/>
              <a:t>Context is an object passed in by NServiceBus, similar to a context provided by Durable Functions API, to allow various operations. In the context of NSB it’s publishing events and sending commands.</a:t>
            </a:r>
          </a:p>
        </p:txBody>
      </p:sp>
      <p:sp>
        <p:nvSpPr>
          <p:cNvPr id="4" name="Slide Number Placeholder 3"/>
          <p:cNvSpPr>
            <a:spLocks noGrp="1"/>
          </p:cNvSpPr>
          <p:nvPr>
            <p:ph type="sldNum" sz="quarter" idx="5"/>
          </p:nvPr>
        </p:nvSpPr>
        <p:spPr/>
        <p:txBody>
          <a:bodyPr/>
          <a:lstStyle/>
          <a:p>
            <a:fld id="{3DFE6EC6-D086-4494-825C-9E16DA641D02}" type="slidenum">
              <a:rPr lang="en-CA" smtClean="0"/>
              <a:t>24</a:t>
            </a:fld>
            <a:endParaRPr lang="en-CA"/>
          </a:p>
        </p:txBody>
      </p:sp>
    </p:spTree>
    <p:extLst>
      <p:ext uri="{BB962C8B-B14F-4D97-AF65-F5344CB8AC3E}">
        <p14:creationId xmlns:p14="http://schemas.microsoft.com/office/powerpoint/2010/main" val="13706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And to send a message (command) rather than publish</a:t>
            </a:r>
          </a:p>
        </p:txBody>
      </p:sp>
      <p:sp>
        <p:nvSpPr>
          <p:cNvPr id="4" name="Slide Number Placeholder 3"/>
          <p:cNvSpPr>
            <a:spLocks noGrp="1"/>
          </p:cNvSpPr>
          <p:nvPr>
            <p:ph type="sldNum" sz="quarter" idx="5"/>
          </p:nvPr>
        </p:nvSpPr>
        <p:spPr/>
        <p:txBody>
          <a:bodyPr/>
          <a:lstStyle/>
          <a:p>
            <a:fld id="{3DFE6EC6-D086-4494-825C-9E16DA641D02}" type="slidenum">
              <a:rPr lang="en-CA" smtClean="0"/>
              <a:t>25</a:t>
            </a:fld>
            <a:endParaRPr lang="en-CA"/>
          </a:p>
        </p:txBody>
      </p:sp>
    </p:spTree>
    <p:extLst>
      <p:ext uri="{BB962C8B-B14F-4D97-AF65-F5344CB8AC3E}">
        <p14:creationId xmlns:p14="http://schemas.microsoft.com/office/powerpoint/2010/main" val="620391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The order doesn’t matter, by default NServiceBus batches the messages, allowing the handler to complete and only then dispatches the messages</a:t>
            </a:r>
          </a:p>
        </p:txBody>
      </p:sp>
      <p:sp>
        <p:nvSpPr>
          <p:cNvPr id="4" name="Slide Number Placeholder 3"/>
          <p:cNvSpPr>
            <a:spLocks noGrp="1"/>
          </p:cNvSpPr>
          <p:nvPr>
            <p:ph type="sldNum" sz="quarter" idx="5"/>
          </p:nvPr>
        </p:nvSpPr>
        <p:spPr/>
        <p:txBody>
          <a:bodyPr/>
          <a:lstStyle/>
          <a:p>
            <a:fld id="{3DFE6EC6-D086-4494-825C-9E16DA641D02}" type="slidenum">
              <a:rPr lang="en-CA" smtClean="0"/>
              <a:t>26</a:t>
            </a:fld>
            <a:endParaRPr lang="en-CA"/>
          </a:p>
        </p:txBody>
      </p:sp>
    </p:spTree>
    <p:extLst>
      <p:ext uri="{BB962C8B-B14F-4D97-AF65-F5344CB8AC3E}">
        <p14:creationId xmlns:p14="http://schemas.microsoft.com/office/powerpoint/2010/main" val="2299639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27</a:t>
            </a:fld>
            <a:endParaRPr lang="en-CA"/>
          </a:p>
        </p:txBody>
      </p:sp>
    </p:spTree>
    <p:extLst>
      <p:ext uri="{BB962C8B-B14F-4D97-AF65-F5344CB8AC3E}">
        <p14:creationId xmlns:p14="http://schemas.microsoft.com/office/powerpoint/2010/main" val="1026353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What happens when a message fails processing after all retries?</a:t>
            </a:r>
          </a:p>
          <a:p>
            <a:pPr marL="0" indent="0">
              <a:buFontTx/>
              <a:buNone/>
            </a:pPr>
            <a:r>
              <a:rPr lang="en-CA" dirty="0"/>
              <a:t>It’s moved to the centralized error queue.</a:t>
            </a:r>
          </a:p>
          <a:p>
            <a:pPr marL="0" indent="0">
              <a:buFontTx/>
              <a:buNone/>
            </a:pPr>
            <a:r>
              <a:rPr lang="en-CA" dirty="0"/>
              <a:t>All failed messages are moved to the same centralized queue.</a:t>
            </a:r>
          </a:p>
        </p:txBody>
      </p:sp>
      <p:sp>
        <p:nvSpPr>
          <p:cNvPr id="4" name="Slide Number Placeholder 3"/>
          <p:cNvSpPr>
            <a:spLocks noGrp="1"/>
          </p:cNvSpPr>
          <p:nvPr>
            <p:ph type="sldNum" sz="quarter" idx="5"/>
          </p:nvPr>
        </p:nvSpPr>
        <p:spPr/>
        <p:txBody>
          <a:bodyPr/>
          <a:lstStyle/>
          <a:p>
            <a:fld id="{3DFE6EC6-D086-4494-825C-9E16DA641D02}" type="slidenum">
              <a:rPr lang="en-CA" smtClean="0"/>
              <a:t>28</a:t>
            </a:fld>
            <a:endParaRPr lang="en-CA"/>
          </a:p>
        </p:txBody>
      </p:sp>
    </p:spTree>
    <p:extLst>
      <p:ext uri="{BB962C8B-B14F-4D97-AF65-F5344CB8AC3E}">
        <p14:creationId xmlns:p14="http://schemas.microsoft.com/office/powerpoint/2010/main" val="170147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And how are multiple message types are handled? In a very simple way</a:t>
            </a:r>
          </a:p>
        </p:txBody>
      </p:sp>
      <p:sp>
        <p:nvSpPr>
          <p:cNvPr id="4" name="Slide Number Placeholder 3"/>
          <p:cNvSpPr>
            <a:spLocks noGrp="1"/>
          </p:cNvSpPr>
          <p:nvPr>
            <p:ph type="sldNum" sz="quarter" idx="5"/>
          </p:nvPr>
        </p:nvSpPr>
        <p:spPr/>
        <p:txBody>
          <a:bodyPr/>
          <a:lstStyle/>
          <a:p>
            <a:fld id="{3DFE6EC6-D086-4494-825C-9E16DA641D02}" type="slidenum">
              <a:rPr lang="en-CA" smtClean="0"/>
              <a:t>29</a:t>
            </a:fld>
            <a:endParaRPr lang="en-CA"/>
          </a:p>
        </p:txBody>
      </p:sp>
    </p:spTree>
    <p:extLst>
      <p:ext uri="{BB962C8B-B14F-4D97-AF65-F5344CB8AC3E}">
        <p14:creationId xmlns:p14="http://schemas.microsoft.com/office/powerpoint/2010/main" val="138745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Alright, Sean. That’s a nice trick but how does it work?</a:t>
            </a:r>
          </a:p>
        </p:txBody>
      </p:sp>
      <p:sp>
        <p:nvSpPr>
          <p:cNvPr id="4" name="Slide Number Placeholder 3"/>
          <p:cNvSpPr>
            <a:spLocks noGrp="1"/>
          </p:cNvSpPr>
          <p:nvPr>
            <p:ph type="sldNum" sz="quarter" idx="5"/>
          </p:nvPr>
        </p:nvSpPr>
        <p:spPr/>
        <p:txBody>
          <a:bodyPr/>
          <a:lstStyle/>
          <a:p>
            <a:fld id="{3DFE6EC6-D086-4494-825C-9E16DA641D02}" type="slidenum">
              <a:rPr lang="en-CA" smtClean="0"/>
              <a:t>30</a:t>
            </a:fld>
            <a:endParaRPr lang="en-CA"/>
          </a:p>
        </p:txBody>
      </p:sp>
    </p:spTree>
    <p:extLst>
      <p:ext uri="{BB962C8B-B14F-4D97-AF65-F5344CB8AC3E}">
        <p14:creationId xmlns:p14="http://schemas.microsoft.com/office/powerpoint/2010/main" val="962430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NServiceBus is registered with Azure Functions host builder using a </a:t>
            </a:r>
            <a:r>
              <a:rPr lang="en-CA" b="1" dirty="0"/>
              <a:t>logical</a:t>
            </a:r>
            <a:r>
              <a:rPr lang="en-CA" b="0" dirty="0"/>
              <a:t> endpoint name.</a:t>
            </a:r>
          </a:p>
          <a:p>
            <a:pPr marL="0" indent="0">
              <a:buFontTx/>
              <a:buNone/>
            </a:pPr>
            <a:endParaRPr lang="en-CA" b="0" dirty="0"/>
          </a:p>
          <a:p>
            <a:pPr marL="0" indent="0">
              <a:buFontTx/>
              <a:buNone/>
            </a:pPr>
            <a:r>
              <a:rPr lang="en-CA" b="0" i="0" dirty="0" err="1">
                <a:solidFill>
                  <a:srgbClr val="C5C8C6"/>
                </a:solidFill>
                <a:effectLst/>
                <a:latin typeface="SFMono-Regular"/>
              </a:rPr>
              <a:t>ServiceBusTriggeredEndpointConfiguration</a:t>
            </a:r>
            <a:r>
              <a:rPr lang="en-CA" b="0" i="0" dirty="0">
                <a:solidFill>
                  <a:srgbClr val="C5C8C6"/>
                </a:solidFill>
                <a:effectLst/>
                <a:latin typeface="SFMono-Regular"/>
              </a:rPr>
              <a:t> is the gateway into configuring NServiceBus endpoint. That includes recoverability, serialization, routing, </a:t>
            </a: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31</a:t>
            </a:fld>
            <a:endParaRPr lang="en-CA"/>
          </a:p>
        </p:txBody>
      </p:sp>
    </p:spTree>
    <p:extLst>
      <p:ext uri="{BB962C8B-B14F-4D97-AF65-F5344CB8AC3E}">
        <p14:creationId xmlns:p14="http://schemas.microsoft.com/office/powerpoint/2010/main" val="107327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is AWS (thank you Luc for show casing AWS earlier)</a:t>
            </a:r>
          </a:p>
        </p:txBody>
      </p:sp>
      <p:sp>
        <p:nvSpPr>
          <p:cNvPr id="4" name="Slide Number Placeholder 3"/>
          <p:cNvSpPr>
            <a:spLocks noGrp="1"/>
          </p:cNvSpPr>
          <p:nvPr>
            <p:ph type="sldNum" sz="quarter" idx="5"/>
          </p:nvPr>
        </p:nvSpPr>
        <p:spPr/>
        <p:txBody>
          <a:bodyPr/>
          <a:lstStyle/>
          <a:p>
            <a:fld id="{3DFE6EC6-D086-4494-825C-9E16DA641D02}" type="slidenum">
              <a:rPr lang="en-CA" smtClean="0"/>
              <a:t>5</a:t>
            </a:fld>
            <a:endParaRPr lang="en-CA"/>
          </a:p>
        </p:txBody>
      </p:sp>
    </p:spTree>
    <p:extLst>
      <p:ext uri="{BB962C8B-B14F-4D97-AF65-F5344CB8AC3E}">
        <p14:creationId xmlns:p14="http://schemas.microsoft.com/office/powerpoint/2010/main" val="2200119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To delegate processing from Azure Functions to NServiceBus, a single Function has to exist, a function that is triggered by Functions runtime.</a:t>
            </a:r>
          </a:p>
          <a:p>
            <a:pPr marL="0" indent="0">
              <a:buFontTx/>
              <a:buNone/>
            </a:pPr>
            <a:r>
              <a:rPr lang="en-CA" dirty="0"/>
              <a:t>It can be a message triggered or any other function. For non-message triggered function, an endpoint would be considered a send-only as it only would send messages out and not receive.</a:t>
            </a:r>
          </a:p>
          <a:p>
            <a:pPr marL="0" indent="0">
              <a:buFontTx/>
              <a:buNone/>
            </a:pPr>
            <a:endParaRPr lang="en-CA" dirty="0"/>
          </a:p>
          <a:p>
            <a:pPr marL="0" indent="0">
              <a:buFontTx/>
              <a:buNone/>
            </a:pPr>
            <a:r>
              <a:rPr lang="en-CA" dirty="0" err="1"/>
              <a:t>IFunctionEndpoint</a:t>
            </a:r>
            <a:r>
              <a:rPr lang="en-CA" dirty="0"/>
              <a:t> is the NServiceBus context.</a:t>
            </a:r>
          </a:p>
          <a:p>
            <a:pPr marL="0" indent="0">
              <a:buFontTx/>
              <a:buNone/>
            </a:pPr>
            <a:endParaRPr lang="en-CA" dirty="0"/>
          </a:p>
          <a:p>
            <a:pPr marL="0" indent="0">
              <a:buFontTx/>
              <a:buNone/>
            </a:pPr>
            <a:r>
              <a:rPr lang="en-CA" dirty="0"/>
              <a:t>The delegation is done by invoking the Process method, passing the incoming message, the logger, and the execution context received by the triggered function.</a:t>
            </a:r>
          </a:p>
        </p:txBody>
      </p:sp>
      <p:sp>
        <p:nvSpPr>
          <p:cNvPr id="4" name="Slide Number Placeholder 3"/>
          <p:cNvSpPr>
            <a:spLocks noGrp="1"/>
          </p:cNvSpPr>
          <p:nvPr>
            <p:ph type="sldNum" sz="quarter" idx="5"/>
          </p:nvPr>
        </p:nvSpPr>
        <p:spPr/>
        <p:txBody>
          <a:bodyPr/>
          <a:lstStyle/>
          <a:p>
            <a:fld id="{3DFE6EC6-D086-4494-825C-9E16DA641D02}" type="slidenum">
              <a:rPr lang="en-CA" smtClean="0"/>
              <a:t>32</a:t>
            </a:fld>
            <a:endParaRPr lang="en-CA"/>
          </a:p>
        </p:txBody>
      </p:sp>
    </p:spTree>
    <p:extLst>
      <p:ext uri="{BB962C8B-B14F-4D97-AF65-F5344CB8AC3E}">
        <p14:creationId xmlns:p14="http://schemas.microsoft.com/office/powerpoint/2010/main" val="2468754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if I look into the future, I can see that the host function will not be required. Thanks to C# 9 code generators, it will be possible to eliminate it altogether.</a:t>
            </a:r>
          </a:p>
        </p:txBody>
      </p:sp>
      <p:sp>
        <p:nvSpPr>
          <p:cNvPr id="4" name="Slide Number Placeholder 3"/>
          <p:cNvSpPr>
            <a:spLocks noGrp="1"/>
          </p:cNvSpPr>
          <p:nvPr>
            <p:ph type="sldNum" sz="quarter" idx="5"/>
          </p:nvPr>
        </p:nvSpPr>
        <p:spPr/>
        <p:txBody>
          <a:bodyPr/>
          <a:lstStyle/>
          <a:p>
            <a:fld id="{3DFE6EC6-D086-4494-825C-9E16DA641D02}" type="slidenum">
              <a:rPr lang="en-CA" smtClean="0"/>
              <a:t>33</a:t>
            </a:fld>
            <a:endParaRPr lang="en-CA"/>
          </a:p>
        </p:txBody>
      </p:sp>
    </p:spTree>
    <p:extLst>
      <p:ext uri="{BB962C8B-B14F-4D97-AF65-F5344CB8AC3E}">
        <p14:creationId xmlns:p14="http://schemas.microsoft.com/office/powerpoint/2010/main" val="3481675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a:t>NServiceBus is registered with Azure Functions host builder using a </a:t>
            </a:r>
            <a:r>
              <a:rPr lang="en-CA" b="1" dirty="0"/>
              <a:t>logical</a:t>
            </a:r>
            <a:r>
              <a:rPr lang="en-CA" b="0" dirty="0"/>
              <a:t> endpoint name.</a:t>
            </a:r>
          </a:p>
          <a:p>
            <a:pPr marL="0" indent="0">
              <a:buFontTx/>
              <a:buNone/>
            </a:pPr>
            <a:endParaRPr lang="en-CA" b="0" dirty="0"/>
          </a:p>
          <a:p>
            <a:pPr marL="0" indent="0">
              <a:buFontTx/>
              <a:buNone/>
            </a:pPr>
            <a:r>
              <a:rPr lang="en-CA" b="0" i="0" dirty="0" err="1">
                <a:solidFill>
                  <a:srgbClr val="C5C8C6"/>
                </a:solidFill>
                <a:effectLst/>
                <a:latin typeface="SFMono-Regular"/>
              </a:rPr>
              <a:t>ServiceBusTriggeredEndpointConfiguration</a:t>
            </a:r>
            <a:r>
              <a:rPr lang="en-CA" b="0" i="0" dirty="0">
                <a:solidFill>
                  <a:srgbClr val="C5C8C6"/>
                </a:solidFill>
                <a:effectLst/>
                <a:latin typeface="SFMono-Regular"/>
              </a:rPr>
              <a:t> is the gateway into configuring NServiceBus endpoint. That includes recoverability, serialization, routing, </a:t>
            </a: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34</a:t>
            </a:fld>
            <a:endParaRPr lang="en-CA"/>
          </a:p>
        </p:txBody>
      </p:sp>
    </p:spTree>
    <p:extLst>
      <p:ext uri="{BB962C8B-B14F-4D97-AF65-F5344CB8AC3E}">
        <p14:creationId xmlns:p14="http://schemas.microsoft.com/office/powerpoint/2010/main" val="1055564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full duplex example. NServiceBus supports a concept called conversation, where a message can be associated with the originating message w/o the need to keep the information around.</a:t>
            </a:r>
          </a:p>
          <a:p>
            <a:r>
              <a:rPr lang="en-CA" dirty="0"/>
              <a:t>In this case, we’ll have one end point sending the ping command to the well known destination and the receiver of the ping message will reply with the pong command, w/o knowing who was the originator.</a:t>
            </a:r>
          </a:p>
          <a:p>
            <a:r>
              <a:rPr lang="en-CA" dirty="0"/>
              <a:t>To make it a bit more interesting, we’ll first create the two endpoints as console application and then map those to Azure Functions.</a:t>
            </a:r>
          </a:p>
        </p:txBody>
      </p:sp>
      <p:sp>
        <p:nvSpPr>
          <p:cNvPr id="4" name="Slide Number Placeholder 3"/>
          <p:cNvSpPr>
            <a:spLocks noGrp="1"/>
          </p:cNvSpPr>
          <p:nvPr>
            <p:ph type="sldNum" sz="quarter" idx="5"/>
          </p:nvPr>
        </p:nvSpPr>
        <p:spPr/>
        <p:txBody>
          <a:bodyPr/>
          <a:lstStyle/>
          <a:p>
            <a:fld id="{3DFE6EC6-D086-4494-825C-9E16DA641D02}" type="slidenum">
              <a:rPr lang="en-CA" smtClean="0"/>
              <a:t>35</a:t>
            </a:fld>
            <a:endParaRPr lang="en-CA"/>
          </a:p>
        </p:txBody>
      </p:sp>
    </p:spTree>
    <p:extLst>
      <p:ext uri="{BB962C8B-B14F-4D97-AF65-F5344CB8AC3E}">
        <p14:creationId xmlns:p14="http://schemas.microsoft.com/office/powerpoint/2010/main" val="2495271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example we’ll look at a feature called Saga. Saga feature is a coordinator pattern. An equivalent with Azure Functions is called Durable Functions. Except Saga is much more refined as well as a simpler to code. Let’s have a look.</a:t>
            </a:r>
          </a:p>
        </p:txBody>
      </p:sp>
      <p:sp>
        <p:nvSpPr>
          <p:cNvPr id="4" name="Slide Number Placeholder 3"/>
          <p:cNvSpPr>
            <a:spLocks noGrp="1"/>
          </p:cNvSpPr>
          <p:nvPr>
            <p:ph type="sldNum" sz="quarter" idx="5"/>
          </p:nvPr>
        </p:nvSpPr>
        <p:spPr/>
        <p:txBody>
          <a:bodyPr/>
          <a:lstStyle/>
          <a:p>
            <a:fld id="{3DFE6EC6-D086-4494-825C-9E16DA641D02}" type="slidenum">
              <a:rPr lang="en-CA" smtClean="0"/>
              <a:t>36</a:t>
            </a:fld>
            <a:endParaRPr lang="en-CA"/>
          </a:p>
        </p:txBody>
      </p:sp>
    </p:spTree>
    <p:extLst>
      <p:ext uri="{BB962C8B-B14F-4D97-AF65-F5344CB8AC3E}">
        <p14:creationId xmlns:p14="http://schemas.microsoft.com/office/powerpoint/2010/main" val="3524481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39</a:t>
            </a:fld>
            <a:endParaRPr lang="en-CA"/>
          </a:p>
        </p:txBody>
      </p:sp>
    </p:spTree>
    <p:extLst>
      <p:ext uri="{BB962C8B-B14F-4D97-AF65-F5344CB8AC3E}">
        <p14:creationId xmlns:p14="http://schemas.microsoft.com/office/powerpoint/2010/main" val="69705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Something happens, it triggers the </a:t>
            </a:r>
            <a:r>
              <a:rPr lang="en-CA" dirty="0" err="1"/>
              <a:t>funciton</a:t>
            </a:r>
            <a:r>
              <a:rPr lang="en-CA" dirty="0"/>
              <a:t> that needs to run, and optionally, emits some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AWS Lambda is an equivalent of Functions (and started earlier) but I’ll focus on Functions for simplicity.</a:t>
            </a:r>
          </a:p>
          <a:p>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6</a:t>
            </a:fld>
            <a:endParaRPr lang="en-CA"/>
          </a:p>
        </p:txBody>
      </p:sp>
    </p:spTree>
    <p:extLst>
      <p:ext uri="{BB962C8B-B14F-4D97-AF65-F5344CB8AC3E}">
        <p14:creationId xmlns:p14="http://schemas.microsoft.com/office/powerpoint/2010/main" val="348482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Glad that you asked.</a:t>
            </a:r>
          </a:p>
          <a:p>
            <a:r>
              <a:rPr lang="en-CA" b="0" i="0" dirty="0">
                <a:solidFill>
                  <a:srgbClr val="444444"/>
                </a:solidFill>
                <a:effectLst/>
                <a:latin typeface="Lato" panose="020F0502020204030203" pitchFamily="34" charset="0"/>
              </a:rPr>
              <a:t>It supports a variety of messaging patterns and workflows on multiple transports, including Azure Service Bus and Storage Queues for Azure, and Amazon SQS for AWS, allowing developers focus on core logic, fully abstracted from the underlying infrastructure.</a:t>
            </a:r>
            <a:endParaRPr lang="en-CA" dirty="0"/>
          </a:p>
        </p:txBody>
      </p:sp>
      <p:sp>
        <p:nvSpPr>
          <p:cNvPr id="4" name="Slide Number Placeholder 3"/>
          <p:cNvSpPr>
            <a:spLocks noGrp="1"/>
          </p:cNvSpPr>
          <p:nvPr>
            <p:ph type="sldNum" sz="quarter" idx="5"/>
          </p:nvPr>
        </p:nvSpPr>
        <p:spPr/>
        <p:txBody>
          <a:bodyPr/>
          <a:lstStyle/>
          <a:p>
            <a:fld id="{3DFE6EC6-D086-4494-825C-9E16DA641D02}" type="slidenum">
              <a:rPr lang="en-CA" smtClean="0"/>
              <a:t>7</a:t>
            </a:fld>
            <a:endParaRPr lang="en-CA"/>
          </a:p>
        </p:txBody>
      </p:sp>
    </p:spTree>
    <p:extLst>
      <p:ext uri="{BB962C8B-B14F-4D97-AF65-F5344CB8AC3E}">
        <p14:creationId xmlns:p14="http://schemas.microsoft.com/office/powerpoint/2010/main" val="86546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question to ask. What’s the value NServiceBus brings to the table when working with Functions. And how does it help anything, let along elevates.</a:t>
            </a:r>
          </a:p>
        </p:txBody>
      </p:sp>
      <p:sp>
        <p:nvSpPr>
          <p:cNvPr id="4" name="Slide Number Placeholder 3"/>
          <p:cNvSpPr>
            <a:spLocks noGrp="1"/>
          </p:cNvSpPr>
          <p:nvPr>
            <p:ph type="sldNum" sz="quarter" idx="5"/>
          </p:nvPr>
        </p:nvSpPr>
        <p:spPr/>
        <p:txBody>
          <a:bodyPr/>
          <a:lstStyle/>
          <a:p>
            <a:fld id="{3DFE6EC6-D086-4494-825C-9E16DA641D02}" type="slidenum">
              <a:rPr lang="en-CA" smtClean="0"/>
              <a:t>8</a:t>
            </a:fld>
            <a:endParaRPr lang="en-CA"/>
          </a:p>
        </p:txBody>
      </p:sp>
    </p:spTree>
    <p:extLst>
      <p:ext uri="{BB962C8B-B14F-4D97-AF65-F5344CB8AC3E}">
        <p14:creationId xmlns:p14="http://schemas.microsoft.com/office/powerpoint/2010/main" val="351842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Because the world is not “one size fits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I’ll focus on a few things during this session but remember – everything we’ll see is applicable not just to Functions.</a:t>
            </a:r>
          </a:p>
        </p:txBody>
      </p:sp>
      <p:sp>
        <p:nvSpPr>
          <p:cNvPr id="4" name="Slide Number Placeholder 3"/>
          <p:cNvSpPr>
            <a:spLocks noGrp="1"/>
          </p:cNvSpPr>
          <p:nvPr>
            <p:ph type="sldNum" sz="quarter" idx="5"/>
          </p:nvPr>
        </p:nvSpPr>
        <p:spPr/>
        <p:txBody>
          <a:bodyPr/>
          <a:lstStyle/>
          <a:p>
            <a:fld id="{3DFE6EC6-D086-4494-825C-9E16DA641D02}" type="slidenum">
              <a:rPr lang="en-CA" smtClean="0"/>
              <a:t>9</a:t>
            </a:fld>
            <a:endParaRPr lang="en-CA"/>
          </a:p>
        </p:txBody>
      </p:sp>
    </p:spTree>
    <p:extLst>
      <p:ext uri="{BB962C8B-B14F-4D97-AF65-F5344CB8AC3E}">
        <p14:creationId xmlns:p14="http://schemas.microsoft.com/office/powerpoint/2010/main" val="61654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VMs, Containers, </a:t>
            </a:r>
            <a:r>
              <a:rPr lang="en-CA" dirty="0" err="1"/>
              <a:t>WebApps</a:t>
            </a:r>
            <a:r>
              <a:rPr lang="en-CA" dirty="0"/>
              <a:t> or Functions, you name it! </a:t>
            </a:r>
          </a:p>
        </p:txBody>
      </p:sp>
      <p:sp>
        <p:nvSpPr>
          <p:cNvPr id="4" name="Slide Number Placeholder 3"/>
          <p:cNvSpPr>
            <a:spLocks noGrp="1"/>
          </p:cNvSpPr>
          <p:nvPr>
            <p:ph type="sldNum" sz="quarter" idx="5"/>
          </p:nvPr>
        </p:nvSpPr>
        <p:spPr/>
        <p:txBody>
          <a:bodyPr/>
          <a:lstStyle/>
          <a:p>
            <a:fld id="{3DFE6EC6-D086-4494-825C-9E16DA641D02}" type="slidenum">
              <a:rPr lang="en-CA" smtClean="0"/>
              <a:t>10</a:t>
            </a:fld>
            <a:endParaRPr lang="en-CA"/>
          </a:p>
        </p:txBody>
      </p:sp>
    </p:spTree>
    <p:extLst>
      <p:ext uri="{BB962C8B-B14F-4D97-AF65-F5344CB8AC3E}">
        <p14:creationId xmlns:p14="http://schemas.microsoft.com/office/powerpoint/2010/main" val="61478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Wherever your system is solely one of the flavours or mix, NServiceBus lands itself anywhere, allowing focusing on that business development w/o spending time on the mundane infrastructure concerns. Including Functions. About that, time to focus on Functions.</a:t>
            </a:r>
          </a:p>
        </p:txBody>
      </p:sp>
      <p:sp>
        <p:nvSpPr>
          <p:cNvPr id="4" name="Slide Number Placeholder 3"/>
          <p:cNvSpPr>
            <a:spLocks noGrp="1"/>
          </p:cNvSpPr>
          <p:nvPr>
            <p:ph type="sldNum" sz="quarter" idx="5"/>
          </p:nvPr>
        </p:nvSpPr>
        <p:spPr/>
        <p:txBody>
          <a:bodyPr/>
          <a:lstStyle/>
          <a:p>
            <a:fld id="{3DFE6EC6-D086-4494-825C-9E16DA641D02}" type="slidenum">
              <a:rPr lang="en-CA" smtClean="0"/>
              <a:t>11</a:t>
            </a:fld>
            <a:endParaRPr lang="en-CA"/>
          </a:p>
        </p:txBody>
      </p:sp>
    </p:spTree>
    <p:extLst>
      <p:ext uri="{BB962C8B-B14F-4D97-AF65-F5344CB8AC3E}">
        <p14:creationId xmlns:p14="http://schemas.microsoft.com/office/powerpoint/2010/main" val="348727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C670-DEAC-4FB8-97F2-40064C500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3C44943-8224-42BB-A0B6-907272EE3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9998AFF-74AF-47D8-9D7D-9D4C7C466882}"/>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3EBD0F3D-C515-4C6B-B880-4CCB57C314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5033BF-25EC-4EB5-814F-2914CC2EF457}"/>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24797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319-1426-4442-A95F-C57B865217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F89A507-8EC2-4F25-A0BB-951978CC7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53EDFF-9747-42E1-A231-DDBA74D74893}"/>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356B3901-6F32-4C97-98C8-BDE98C50F2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AF1B12-BEF3-402F-BE24-93692BADC3BC}"/>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50814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2FDE42-22F2-46DD-B7B1-55B5986F68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435372-A3BE-4436-B123-4FE5CE871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2AE73C-6ED4-42BA-9EA9-DD625524049B}"/>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3A544666-CADC-46BA-86E4-E0FD65D937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BFC773-86A3-47A2-8CE1-7876F0696F2F}"/>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222476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29AF-BFA1-47A9-9AFC-5ED76960B7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85E4FA-0436-4B70-98AB-862970047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615E98-C443-4F45-AA53-F46EC913F6DC}"/>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3154AFDB-FE28-4885-9446-2529D87361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D39985-1B9C-4118-81B6-B138FA9EB251}"/>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120019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753F-07CC-4A58-AFFD-09F95B970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C1DD728-6EB9-4F90-BEC6-D776BDB82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1CFF2-3DE0-405F-B33C-EFD2AFF405EE}"/>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20662BC8-02A7-4B56-8806-95F543D603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002D7D-507A-43E2-8177-0DAA3D440B78}"/>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187293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7D68-76EE-4D67-A947-DBDD4EA8F1B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492DE0E-5EE5-4F31-B507-846E4CB90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7486498-EC02-43C8-80D2-41B59B8EB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38B1222-2A93-4584-A7FF-99165B1A4343}"/>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6" name="Footer Placeholder 5">
            <a:extLst>
              <a:ext uri="{FF2B5EF4-FFF2-40B4-BE49-F238E27FC236}">
                <a16:creationId xmlns:a16="http://schemas.microsoft.com/office/drawing/2014/main" id="{7A5F5DCA-4CA5-4600-8F80-7C5CC91CA4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8392A99-6A70-4055-9384-A53BAB34EBB1}"/>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375243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9FA9-79F9-4F7E-8595-F02C92F0C1E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DFBF5E-BC64-4F19-8086-9ECA0A558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CC00B-62FC-4B6B-8E0E-F8B7EE9EE1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EFDD0B4-61CA-4B53-8B8E-9FF2DC7C4D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098F0-2AE7-4934-BA8F-DD356CDDA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60AA25-E330-414E-841C-2F553745B879}"/>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8" name="Footer Placeholder 7">
            <a:extLst>
              <a:ext uri="{FF2B5EF4-FFF2-40B4-BE49-F238E27FC236}">
                <a16:creationId xmlns:a16="http://schemas.microsoft.com/office/drawing/2014/main" id="{99C832DD-B27C-4784-B677-2B035DC0264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D3D5438-C0C7-4805-9122-14F7EEF64E48}"/>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21749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A480-0729-4100-B243-B491647E438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F12E8E-16DB-4FAB-A1AC-D4EB429A8C05}"/>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4" name="Footer Placeholder 3">
            <a:extLst>
              <a:ext uri="{FF2B5EF4-FFF2-40B4-BE49-F238E27FC236}">
                <a16:creationId xmlns:a16="http://schemas.microsoft.com/office/drawing/2014/main" id="{4AFE49E7-350F-4B49-8396-E507B652A3E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FBE66F5-595D-4224-AD3B-6B6A31CC35F6}"/>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392125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27AF9-6B3A-466C-AFB8-C2994769B3DA}"/>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3" name="Footer Placeholder 2">
            <a:extLst>
              <a:ext uri="{FF2B5EF4-FFF2-40B4-BE49-F238E27FC236}">
                <a16:creationId xmlns:a16="http://schemas.microsoft.com/office/drawing/2014/main" id="{DD6B3CA7-22B3-4942-8F70-AA74754971C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315BE1D-43B2-4F7D-924B-1AF3DB88AEBD}"/>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12182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A17-79E3-47CD-9164-CB086951D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2E3BB60-CD2D-4404-A606-41D1A9D98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0AB838-7EE1-43A6-8AD1-675A3C6C3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0948A-B012-4E61-8722-41469421FE2E}"/>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6" name="Footer Placeholder 5">
            <a:extLst>
              <a:ext uri="{FF2B5EF4-FFF2-40B4-BE49-F238E27FC236}">
                <a16:creationId xmlns:a16="http://schemas.microsoft.com/office/drawing/2014/main" id="{EC2CE6D9-DD01-4122-AA5F-71183582AB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2882507-F3AD-4912-A542-EAA2E09DE117}"/>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59916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F5B5-769C-4896-8D64-7AF649EDB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EE318C1-A32A-46CF-BE64-855539C91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8E80751-2850-4441-950F-1B862834B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71DB2-E986-4754-9D37-647F8332381A}"/>
              </a:ext>
            </a:extLst>
          </p:cNvPr>
          <p:cNvSpPr>
            <a:spLocks noGrp="1"/>
          </p:cNvSpPr>
          <p:nvPr>
            <p:ph type="dt" sz="half" idx="10"/>
          </p:nvPr>
        </p:nvSpPr>
        <p:spPr/>
        <p:txBody>
          <a:bodyPr/>
          <a:lstStyle/>
          <a:p>
            <a:fld id="{8FE7D76E-5D70-4686-8B67-81B3F4BDACD7}" type="datetimeFigureOut">
              <a:rPr lang="en-CA" smtClean="0"/>
              <a:t>2021-05-31</a:t>
            </a:fld>
            <a:endParaRPr lang="en-CA"/>
          </a:p>
        </p:txBody>
      </p:sp>
      <p:sp>
        <p:nvSpPr>
          <p:cNvPr id="6" name="Footer Placeholder 5">
            <a:extLst>
              <a:ext uri="{FF2B5EF4-FFF2-40B4-BE49-F238E27FC236}">
                <a16:creationId xmlns:a16="http://schemas.microsoft.com/office/drawing/2014/main" id="{28E6E30D-12DF-4DB0-A020-CF4B8909CB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B1CF90-D5C1-48BC-A46E-CCB8AB386D3A}"/>
              </a:ext>
            </a:extLst>
          </p:cNvPr>
          <p:cNvSpPr>
            <a:spLocks noGrp="1"/>
          </p:cNvSpPr>
          <p:nvPr>
            <p:ph type="sldNum" sz="quarter" idx="12"/>
          </p:nvPr>
        </p:nvSpPr>
        <p:spPr/>
        <p:txBody>
          <a:bodyPr/>
          <a:lstStyle/>
          <a:p>
            <a:fld id="{F3D61602-FF9C-4DFA-A8F0-28E1842EF897}" type="slidenum">
              <a:rPr lang="en-CA" smtClean="0"/>
              <a:t>‹#›</a:t>
            </a:fld>
            <a:endParaRPr lang="en-CA"/>
          </a:p>
        </p:txBody>
      </p:sp>
    </p:spTree>
    <p:extLst>
      <p:ext uri="{BB962C8B-B14F-4D97-AF65-F5344CB8AC3E}">
        <p14:creationId xmlns:p14="http://schemas.microsoft.com/office/powerpoint/2010/main" val="419928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F6D03-A4A3-42CB-AE3E-34B4200E9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16A4C45-524D-4423-8A13-C16B2F7ED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028DEE-3B47-4003-BFCA-08B4E1032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7D76E-5D70-4686-8B67-81B3F4BDACD7}" type="datetimeFigureOut">
              <a:rPr lang="en-CA" smtClean="0"/>
              <a:t>2021-05-31</a:t>
            </a:fld>
            <a:endParaRPr lang="en-CA"/>
          </a:p>
        </p:txBody>
      </p:sp>
      <p:sp>
        <p:nvSpPr>
          <p:cNvPr id="5" name="Footer Placeholder 4">
            <a:extLst>
              <a:ext uri="{FF2B5EF4-FFF2-40B4-BE49-F238E27FC236}">
                <a16:creationId xmlns:a16="http://schemas.microsoft.com/office/drawing/2014/main" id="{0659FEBB-186D-4BE7-916F-F6908830E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8D19B1E-3A26-4004-AE16-CD6AF10F0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1602-FF9C-4DFA-A8F0-28E1842EF897}" type="slidenum">
              <a:rPr lang="en-CA" smtClean="0"/>
              <a:t>‹#›</a:t>
            </a:fld>
            <a:endParaRPr lang="en-CA"/>
          </a:p>
        </p:txBody>
      </p:sp>
    </p:spTree>
    <p:extLst>
      <p:ext uri="{BB962C8B-B14F-4D97-AF65-F5344CB8AC3E}">
        <p14:creationId xmlns:p14="http://schemas.microsoft.com/office/powerpoint/2010/main" val="105492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lcon 9 Block 5 - Wikipedia">
            <a:extLst>
              <a:ext uri="{FF2B5EF4-FFF2-40B4-BE49-F238E27FC236}">
                <a16:creationId xmlns:a16="http://schemas.microsoft.com/office/drawing/2014/main" id="{1D17793C-196A-434B-9187-F872D5DAD0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2A2F2E-5F74-490B-8A32-D528728C6469}"/>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CA" sz="5200" dirty="0">
                <a:solidFill>
                  <a:srgbClr val="FFFFFF"/>
                </a:solidFill>
              </a:rPr>
              <a:t>Azure Functions Elevated</a:t>
            </a:r>
          </a:p>
        </p:txBody>
      </p:sp>
      <p:sp>
        <p:nvSpPr>
          <p:cNvPr id="3" name="Subtitle 2">
            <a:extLst>
              <a:ext uri="{FF2B5EF4-FFF2-40B4-BE49-F238E27FC236}">
                <a16:creationId xmlns:a16="http://schemas.microsoft.com/office/drawing/2014/main" id="{B740B760-E813-4B30-ACB9-10800281D13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CA">
                <a:solidFill>
                  <a:srgbClr val="FFFFFF"/>
                </a:solidFill>
              </a:rPr>
              <a:t>Sean Feldman</a:t>
            </a:r>
          </a:p>
        </p:txBody>
      </p:sp>
    </p:spTree>
    <p:extLst>
      <p:ext uri="{BB962C8B-B14F-4D97-AF65-F5344CB8AC3E}">
        <p14:creationId xmlns:p14="http://schemas.microsoft.com/office/powerpoint/2010/main" val="2493630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情報] 目前市面上有哪些 Open Source Function As Service (FaaS) - 阿貝好 ...">
            <a:extLst>
              <a:ext uri="{FF2B5EF4-FFF2-40B4-BE49-F238E27FC236}">
                <a16:creationId xmlns:a16="http://schemas.microsoft.com/office/drawing/2014/main" id="{EA341910-092E-4DC7-8AD1-5BB953BE02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798152"/>
            <a:ext cx="10905066" cy="526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56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6D35873-B3FD-4468-ACFA-2205D28EE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0"/>
            <a:ext cx="10160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2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E93E-1E8D-4347-A305-B9833303D534}"/>
              </a:ext>
            </a:extLst>
          </p:cNvPr>
          <p:cNvSpPr>
            <a:spLocks noGrp="1"/>
          </p:cNvSpPr>
          <p:nvPr>
            <p:ph type="title"/>
          </p:nvPr>
        </p:nvSpPr>
        <p:spPr/>
        <p:txBody>
          <a:bodyPr/>
          <a:lstStyle/>
          <a:p>
            <a:r>
              <a:rPr lang="en-CA" dirty="0"/>
              <a:t>Messaging function anatomy</a:t>
            </a:r>
          </a:p>
        </p:txBody>
      </p:sp>
      <p:sp>
        <p:nvSpPr>
          <p:cNvPr id="6" name="Rectangle: Rounded Corners 5">
            <a:extLst>
              <a:ext uri="{FF2B5EF4-FFF2-40B4-BE49-F238E27FC236}">
                <a16:creationId xmlns:a16="http://schemas.microsoft.com/office/drawing/2014/main" id="{FC88B33E-E6B6-4B7B-A741-81D5684B348D}"/>
              </a:ext>
            </a:extLst>
          </p:cNvPr>
          <p:cNvSpPr/>
          <p:nvPr/>
        </p:nvSpPr>
        <p:spPr>
          <a:xfrm>
            <a:off x="2164977" y="2837985"/>
            <a:ext cx="1924132" cy="1182029"/>
          </a:xfrm>
          <a:prstGeom prst="roundRect">
            <a:avLst/>
          </a:prstGeom>
          <a:solidFill>
            <a:schemeClr val="bg1">
              <a:lumMod val="9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Trigger</a:t>
            </a:r>
          </a:p>
        </p:txBody>
      </p:sp>
      <p:sp>
        <p:nvSpPr>
          <p:cNvPr id="7" name="Rectangle: Rounded Corners 6">
            <a:extLst>
              <a:ext uri="{FF2B5EF4-FFF2-40B4-BE49-F238E27FC236}">
                <a16:creationId xmlns:a16="http://schemas.microsoft.com/office/drawing/2014/main" id="{EBE12083-2DCE-4401-A05C-C0F779F96FF0}"/>
              </a:ext>
            </a:extLst>
          </p:cNvPr>
          <p:cNvSpPr/>
          <p:nvPr/>
        </p:nvSpPr>
        <p:spPr>
          <a:xfrm>
            <a:off x="8102891" y="2837985"/>
            <a:ext cx="1924132" cy="1182029"/>
          </a:xfrm>
          <a:prstGeom prst="roundRect">
            <a:avLst/>
          </a:prstGeom>
          <a:solidFill>
            <a:schemeClr val="bg1">
              <a:lumMod val="9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Output</a:t>
            </a:r>
          </a:p>
        </p:txBody>
      </p:sp>
      <p:sp>
        <p:nvSpPr>
          <p:cNvPr id="8" name="Rectangle: Rounded Corners 7">
            <a:extLst>
              <a:ext uri="{FF2B5EF4-FFF2-40B4-BE49-F238E27FC236}">
                <a16:creationId xmlns:a16="http://schemas.microsoft.com/office/drawing/2014/main" id="{10B1B747-797A-4EB3-8308-EB55B8838DCA}"/>
              </a:ext>
            </a:extLst>
          </p:cNvPr>
          <p:cNvSpPr/>
          <p:nvPr/>
        </p:nvSpPr>
        <p:spPr>
          <a:xfrm>
            <a:off x="4512527" y="2837985"/>
            <a:ext cx="3166946" cy="1182030"/>
          </a:xfrm>
          <a:prstGeom prst="roundRect">
            <a:avLst/>
          </a:prstGeom>
          <a:solidFill>
            <a:schemeClr val="bg1">
              <a:lumMod val="8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Function</a:t>
            </a:r>
          </a:p>
        </p:txBody>
      </p:sp>
      <p:pic>
        <p:nvPicPr>
          <p:cNvPr id="9224" name="Picture 8" descr="Azure Service Bus Nedir? Queue (Kuyruk) Yönetimi Nasıl ...">
            <a:extLst>
              <a:ext uri="{FF2B5EF4-FFF2-40B4-BE49-F238E27FC236}">
                <a16:creationId xmlns:a16="http://schemas.microsoft.com/office/drawing/2014/main" id="{384C41E7-D1D5-4E73-921F-18747C9A2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 y="3154516"/>
            <a:ext cx="1045650" cy="5489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Azure Service Bus Nedir? Queue (Kuyruk) Yönetimi Nasıl ...">
            <a:extLst>
              <a:ext uri="{FF2B5EF4-FFF2-40B4-BE49-F238E27FC236}">
                <a16:creationId xmlns:a16="http://schemas.microsoft.com/office/drawing/2014/main" id="{29A635A3-E095-44D0-A8CA-AC542B567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0776" y="3154515"/>
            <a:ext cx="1045650" cy="54896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Envelope outline">
            <a:extLst>
              <a:ext uri="{FF2B5EF4-FFF2-40B4-BE49-F238E27FC236}">
                <a16:creationId xmlns:a16="http://schemas.microsoft.com/office/drawing/2014/main" id="{E5AE4F46-901D-4C58-AD9E-2B951403B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1777" y="3224551"/>
            <a:ext cx="408896" cy="408896"/>
          </a:xfrm>
          <a:prstGeom prst="rect">
            <a:avLst/>
          </a:prstGeom>
        </p:spPr>
      </p:pic>
      <p:pic>
        <p:nvPicPr>
          <p:cNvPr id="15" name="Graphic 14" descr="Envelope outline">
            <a:extLst>
              <a:ext uri="{FF2B5EF4-FFF2-40B4-BE49-F238E27FC236}">
                <a16:creationId xmlns:a16="http://schemas.microsoft.com/office/drawing/2014/main" id="{FD42A6E8-5953-4981-AD51-93CC5C6AB1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177" y="3224550"/>
            <a:ext cx="408896" cy="408896"/>
          </a:xfrm>
          <a:prstGeom prst="rect">
            <a:avLst/>
          </a:prstGeom>
        </p:spPr>
      </p:pic>
      <p:pic>
        <p:nvPicPr>
          <p:cNvPr id="16" name="Graphic 15" descr="Envelope outline">
            <a:extLst>
              <a:ext uri="{FF2B5EF4-FFF2-40B4-BE49-F238E27FC236}">
                <a16:creationId xmlns:a16="http://schemas.microsoft.com/office/drawing/2014/main" id="{1246088E-93EB-40CC-B4B4-23CE4219A0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69977" y="3224550"/>
            <a:ext cx="408896" cy="408896"/>
          </a:xfrm>
          <a:prstGeom prst="rect">
            <a:avLst/>
          </a:prstGeom>
        </p:spPr>
      </p:pic>
      <p:pic>
        <p:nvPicPr>
          <p:cNvPr id="17" name="Graphic 16" descr="Envelope outline">
            <a:extLst>
              <a:ext uri="{FF2B5EF4-FFF2-40B4-BE49-F238E27FC236}">
                <a16:creationId xmlns:a16="http://schemas.microsoft.com/office/drawing/2014/main" id="{3A7FD09E-33F4-4D9A-A745-3F7C26AE8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8027" y="3224550"/>
            <a:ext cx="408896" cy="408896"/>
          </a:xfrm>
          <a:prstGeom prst="rect">
            <a:avLst/>
          </a:prstGeom>
        </p:spPr>
      </p:pic>
      <p:sp>
        <p:nvSpPr>
          <p:cNvPr id="10" name="Rectangle 9">
            <a:extLst>
              <a:ext uri="{FF2B5EF4-FFF2-40B4-BE49-F238E27FC236}">
                <a16:creationId xmlns:a16="http://schemas.microsoft.com/office/drawing/2014/main" id="{3D270E3B-5640-49E7-80BD-AF449859B7A1}"/>
              </a:ext>
            </a:extLst>
          </p:cNvPr>
          <p:cNvSpPr/>
          <p:nvPr/>
        </p:nvSpPr>
        <p:spPr>
          <a:xfrm>
            <a:off x="3544177" y="2981960"/>
            <a:ext cx="467750" cy="909320"/>
          </a:xfrm>
          <a:prstGeom prst="rect">
            <a:avLst/>
          </a:prstGeom>
          <a:solidFill>
            <a:schemeClr val="bg1">
              <a:lumMod val="95000"/>
            </a:schemeClr>
          </a:solidFill>
          <a:ln w="22225">
            <a:no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ln>
                <a:solidFill>
                  <a:schemeClr val="tx1"/>
                </a:solidFill>
                <a:prstDash val="solid"/>
              </a:ln>
              <a:solidFill>
                <a:schemeClr val="tx1"/>
              </a:solidFill>
            </a:endParaRPr>
          </a:p>
        </p:txBody>
      </p:sp>
      <p:sp>
        <p:nvSpPr>
          <p:cNvPr id="20" name="Rectangle 19">
            <a:extLst>
              <a:ext uri="{FF2B5EF4-FFF2-40B4-BE49-F238E27FC236}">
                <a16:creationId xmlns:a16="http://schemas.microsoft.com/office/drawing/2014/main" id="{3494C93F-3775-456F-8FB7-0629CC9A7FFA}"/>
              </a:ext>
            </a:extLst>
          </p:cNvPr>
          <p:cNvSpPr/>
          <p:nvPr/>
        </p:nvSpPr>
        <p:spPr>
          <a:xfrm>
            <a:off x="9436323" y="2936240"/>
            <a:ext cx="467750" cy="909320"/>
          </a:xfrm>
          <a:prstGeom prst="rect">
            <a:avLst/>
          </a:prstGeom>
          <a:solidFill>
            <a:schemeClr val="bg1">
              <a:lumMod val="95000"/>
            </a:schemeClr>
          </a:solidFill>
          <a:ln w="22225">
            <a:no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ln>
                <a:solidFill>
                  <a:schemeClr val="tx1"/>
                </a:solidFill>
                <a:prstDash val="solid"/>
              </a:ln>
              <a:solidFill>
                <a:schemeClr val="tx1"/>
              </a:solidFill>
            </a:endParaRPr>
          </a:p>
        </p:txBody>
      </p:sp>
      <p:sp>
        <p:nvSpPr>
          <p:cNvPr id="21" name="Rectangle 20">
            <a:extLst>
              <a:ext uri="{FF2B5EF4-FFF2-40B4-BE49-F238E27FC236}">
                <a16:creationId xmlns:a16="http://schemas.microsoft.com/office/drawing/2014/main" id="{7996F1C6-8D0C-40CE-A4CE-4AB43D0709A3}"/>
              </a:ext>
            </a:extLst>
          </p:cNvPr>
          <p:cNvSpPr/>
          <p:nvPr/>
        </p:nvSpPr>
        <p:spPr>
          <a:xfrm>
            <a:off x="6740550" y="3049731"/>
            <a:ext cx="467750" cy="909320"/>
          </a:xfrm>
          <a:prstGeom prst="rect">
            <a:avLst/>
          </a:prstGeom>
          <a:solidFill>
            <a:schemeClr val="bg1">
              <a:lumMod val="85000"/>
            </a:schemeClr>
          </a:solidFill>
          <a:ln w="22225">
            <a:no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ln>
                <a:solidFill>
                  <a:schemeClr val="tx1"/>
                </a:solidFill>
                <a:prstDash val="solid"/>
              </a:ln>
              <a:solidFill>
                <a:schemeClr val="tx1"/>
              </a:solidFill>
            </a:endParaRPr>
          </a:p>
        </p:txBody>
      </p:sp>
    </p:spTree>
    <p:extLst>
      <p:ext uri="{BB962C8B-B14F-4D97-AF65-F5344CB8AC3E}">
        <p14:creationId xmlns:p14="http://schemas.microsoft.com/office/powerpoint/2010/main" val="25709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0 L 0.12995 0.00093 " pathEditMode="relative" rAng="0" ptsTypes="AA">
                                      <p:cBhvr>
                                        <p:cTn id="6" dur="2000" fill="hold"/>
                                        <p:tgtEl>
                                          <p:spTgt spid="9"/>
                                        </p:tgtEl>
                                        <p:attrNameLst>
                                          <p:attrName>ppt_x</p:attrName>
                                          <p:attrName>ppt_y</p:attrName>
                                        </p:attrNameLst>
                                      </p:cBhvr>
                                      <p:rCtr x="6497" y="46"/>
                                    </p:animMotion>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1.875E-6 0 L 0.12995 0.00093 " pathEditMode="relative" rAng="0" ptsTypes="AA">
                                      <p:cBhvr>
                                        <p:cTn id="13" dur="2000" fill="hold"/>
                                        <p:tgtEl>
                                          <p:spTgt spid="15"/>
                                        </p:tgtEl>
                                        <p:attrNameLst>
                                          <p:attrName>ppt_x</p:attrName>
                                          <p:attrName>ppt_y</p:attrName>
                                        </p:attrNameLst>
                                      </p:cBhvr>
                                      <p:rCtr x="6497" y="46"/>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hidden"/>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1.875E-6 0 L 0.12995 0.00093 " pathEditMode="relative" rAng="0" ptsTypes="AA">
                                      <p:cBhvr>
                                        <p:cTn id="20" dur="2000" fill="hold"/>
                                        <p:tgtEl>
                                          <p:spTgt spid="16"/>
                                        </p:tgtEl>
                                        <p:attrNameLst>
                                          <p:attrName>ppt_x</p:attrName>
                                          <p:attrName>ppt_y</p:attrName>
                                        </p:attrNameLst>
                                      </p:cBhvr>
                                      <p:rCtr x="6497" y="46"/>
                                    </p:animMotion>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par>
                          <p:cTn id="25" fill="hold">
                            <p:stCondLst>
                              <p:cond delay="0"/>
                            </p:stCondLst>
                            <p:childTnLst>
                              <p:par>
                                <p:cTn id="26" presetID="42" presetClass="path" presetSubtype="0" accel="50000" decel="50000" fill="hold" nodeType="afterEffect">
                                  <p:stCondLst>
                                    <p:cond delay="0"/>
                                  </p:stCondLst>
                                  <p:childTnLst>
                                    <p:animMotion origin="layout" path="M 2.91667E-6 0 L 0.10599 0 " pathEditMode="relative" rAng="0" ptsTypes="AA">
                                      <p:cBhvr>
                                        <p:cTn id="27" dur="2000" fill="hold"/>
                                        <p:tgtEl>
                                          <p:spTgt spid="17"/>
                                        </p:tgtEl>
                                        <p:attrNameLst>
                                          <p:attrName>ppt_x</p:attrName>
                                          <p:attrName>ppt_y</p:attrName>
                                        </p:attrNameLst>
                                      </p:cBhvr>
                                      <p:rCtr x="5299" y="0"/>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spTree>
    <p:extLst>
      <p:ext uri="{BB962C8B-B14F-4D97-AF65-F5344CB8AC3E}">
        <p14:creationId xmlns:p14="http://schemas.microsoft.com/office/powerpoint/2010/main" val="3917066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sp>
        <p:nvSpPr>
          <p:cNvPr id="5" name="selector">
            <a:extLst>
              <a:ext uri="{FF2B5EF4-FFF2-40B4-BE49-F238E27FC236}">
                <a16:creationId xmlns:a16="http://schemas.microsoft.com/office/drawing/2014/main" id="{415AD60A-C30E-40A2-9DA1-A2D393A625AE}"/>
              </a:ext>
            </a:extLst>
          </p:cNvPr>
          <p:cNvSpPr/>
          <p:nvPr/>
        </p:nvSpPr>
        <p:spPr>
          <a:xfrm>
            <a:off x="6426200" y="2026920"/>
            <a:ext cx="2133600"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Tree>
    <p:extLst>
      <p:ext uri="{BB962C8B-B14F-4D97-AF65-F5344CB8AC3E}">
        <p14:creationId xmlns:p14="http://schemas.microsoft.com/office/powerpoint/2010/main" val="183796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Poco</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sp>
        <p:nvSpPr>
          <p:cNvPr id="5" name="selector">
            <a:extLst>
              <a:ext uri="{FF2B5EF4-FFF2-40B4-BE49-F238E27FC236}">
                <a16:creationId xmlns:a16="http://schemas.microsoft.com/office/drawing/2014/main" id="{415AD60A-C30E-40A2-9DA1-A2D393A625AE}"/>
              </a:ext>
            </a:extLst>
          </p:cNvPr>
          <p:cNvSpPr/>
          <p:nvPr/>
        </p:nvSpPr>
        <p:spPr>
          <a:xfrm>
            <a:off x="6426200" y="2026920"/>
            <a:ext cx="2062480"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pic>
        <p:nvPicPr>
          <p:cNvPr id="4" name="Picture 3">
            <a:extLst>
              <a:ext uri="{FF2B5EF4-FFF2-40B4-BE49-F238E27FC236}">
                <a16:creationId xmlns:a16="http://schemas.microsoft.com/office/drawing/2014/main" id="{A087E3CA-394B-46C7-8794-0EA77615E992}"/>
              </a:ext>
            </a:extLst>
          </p:cNvPr>
          <p:cNvPicPr>
            <a:picLocks noChangeAspect="1"/>
          </p:cNvPicPr>
          <p:nvPr/>
        </p:nvPicPr>
        <p:blipFill>
          <a:blip r:embed="rId3"/>
          <a:stretch>
            <a:fillRect/>
          </a:stretch>
        </p:blipFill>
        <p:spPr>
          <a:xfrm>
            <a:off x="1046480" y="2677767"/>
            <a:ext cx="10099040" cy="1502465"/>
          </a:xfrm>
          <a:prstGeom prst="rect">
            <a:avLst/>
          </a:prstGeom>
        </p:spPr>
      </p:pic>
    </p:spTree>
    <p:extLst>
      <p:ext uri="{BB962C8B-B14F-4D97-AF65-F5344CB8AC3E}">
        <p14:creationId xmlns:p14="http://schemas.microsoft.com/office/powerpoint/2010/main" val="101878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sp>
        <p:nvSpPr>
          <p:cNvPr id="4" name="selector">
            <a:extLst>
              <a:ext uri="{FF2B5EF4-FFF2-40B4-BE49-F238E27FC236}">
                <a16:creationId xmlns:a16="http://schemas.microsoft.com/office/drawing/2014/main" id="{81A19D09-8F20-4F0F-BB8E-F36082452071}"/>
              </a:ext>
            </a:extLst>
          </p:cNvPr>
          <p:cNvSpPr/>
          <p:nvPr/>
        </p:nvSpPr>
        <p:spPr>
          <a:xfrm>
            <a:off x="256674" y="2507916"/>
            <a:ext cx="11790947"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pic>
        <p:nvPicPr>
          <p:cNvPr id="5" name="Picture 4">
            <a:extLst>
              <a:ext uri="{FF2B5EF4-FFF2-40B4-BE49-F238E27FC236}">
                <a16:creationId xmlns:a16="http://schemas.microsoft.com/office/drawing/2014/main" id="{1CD87390-19E9-4346-83A1-294F3920D7A0}"/>
              </a:ext>
            </a:extLst>
          </p:cNvPr>
          <p:cNvPicPr>
            <a:picLocks noChangeAspect="1"/>
          </p:cNvPicPr>
          <p:nvPr/>
        </p:nvPicPr>
        <p:blipFill>
          <a:blip r:embed="rId3"/>
          <a:stretch>
            <a:fillRect/>
          </a:stretch>
        </p:blipFill>
        <p:spPr>
          <a:xfrm>
            <a:off x="459873" y="2908319"/>
            <a:ext cx="11272253" cy="3780865"/>
          </a:xfrm>
          <a:prstGeom prst="rect">
            <a:avLst/>
          </a:prstGeom>
        </p:spPr>
      </p:pic>
      <p:pic>
        <p:nvPicPr>
          <p:cNvPr id="7" name="Picture 6">
            <a:extLst>
              <a:ext uri="{FF2B5EF4-FFF2-40B4-BE49-F238E27FC236}">
                <a16:creationId xmlns:a16="http://schemas.microsoft.com/office/drawing/2014/main" id="{08C8A5A5-5FC0-49F5-B0F1-26D5501C7DB1}"/>
              </a:ext>
            </a:extLst>
          </p:cNvPr>
          <p:cNvPicPr>
            <a:picLocks noChangeAspect="1"/>
          </p:cNvPicPr>
          <p:nvPr/>
        </p:nvPicPr>
        <p:blipFill>
          <a:blip r:embed="rId4"/>
          <a:stretch>
            <a:fillRect/>
          </a:stretch>
        </p:blipFill>
        <p:spPr>
          <a:xfrm>
            <a:off x="1079376" y="4160487"/>
            <a:ext cx="10145541" cy="1276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11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sp>
        <p:nvSpPr>
          <p:cNvPr id="4" name="selector">
            <a:extLst>
              <a:ext uri="{FF2B5EF4-FFF2-40B4-BE49-F238E27FC236}">
                <a16:creationId xmlns:a16="http://schemas.microsoft.com/office/drawing/2014/main" id="{8F7CCF25-6EF7-49B1-842A-10386BEE4306}"/>
              </a:ext>
            </a:extLst>
          </p:cNvPr>
          <p:cNvSpPr/>
          <p:nvPr/>
        </p:nvSpPr>
        <p:spPr>
          <a:xfrm>
            <a:off x="7586578" y="2529573"/>
            <a:ext cx="2129589"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spTree>
    <p:extLst>
      <p:ext uri="{BB962C8B-B14F-4D97-AF65-F5344CB8AC3E}">
        <p14:creationId xmlns:p14="http://schemas.microsoft.com/office/powerpoint/2010/main" val="72252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dirty="0" err="1">
                <a:solidFill>
                  <a:srgbClr val="007D9A"/>
                </a:solidFill>
                <a:latin typeface="SFMono-Regular"/>
              </a:rPr>
              <a:t>FixedDelayRetry</a:t>
            </a:r>
            <a:r>
              <a:rPr lang="en-CA" sz="2600" b="0" i="0" dirty="0">
                <a:solidFill>
                  <a:srgbClr val="707880"/>
                </a:solidFill>
                <a:effectLst/>
                <a:latin typeface="SFMono-Regular"/>
              </a:rPr>
              <a:t>(</a:t>
            </a:r>
            <a:r>
              <a:rPr lang="en-CA" sz="2600" dirty="0">
                <a:solidFill>
                  <a:srgbClr val="C5C8C6"/>
                </a:solidFill>
                <a:latin typeface="SFMono-Regular"/>
              </a:rPr>
              <a:t>5</a:t>
            </a:r>
            <a:r>
              <a:rPr lang="en-CA" sz="2600" b="0" i="0" dirty="0">
                <a:solidFill>
                  <a:srgbClr val="707880"/>
                </a:solidFill>
                <a:effectLst/>
                <a:latin typeface="SFMono-Regular"/>
              </a:rPr>
              <a:t>, "00:00:10")</a:t>
            </a:r>
            <a:r>
              <a:rPr lang="en-CA" sz="2600" b="0" i="0" dirty="0">
                <a:solidFill>
                  <a:srgbClr val="C5C8C6"/>
                </a:solidFill>
                <a:effectLst/>
                <a:latin typeface="SFMono-Regular"/>
              </a:rPr>
              <a:t>] </a:t>
            </a:r>
            <a:r>
              <a:rPr lang="en-CA" sz="2600" b="0" i="0" dirty="0">
                <a:solidFill>
                  <a:srgbClr val="707880"/>
                </a:solidFill>
                <a:effectLst/>
                <a:latin typeface="SFMono-Regular"/>
              </a:rPr>
              <a:t>//</a:t>
            </a:r>
            <a:r>
              <a:rPr lang="en-CA" sz="2600" b="0" i="0" dirty="0">
                <a:solidFill>
                  <a:srgbClr val="C5C8C6"/>
                </a:solidFill>
                <a:effectLst/>
                <a:latin typeface="SFMono-Regular"/>
              </a:rPr>
              <a:t> [</a:t>
            </a:r>
            <a:r>
              <a:rPr lang="en-CA" sz="2600" b="0" i="0" dirty="0" err="1">
                <a:solidFill>
                  <a:srgbClr val="007D9A"/>
                </a:solidFill>
                <a:effectLst/>
                <a:latin typeface="SFMono-Regular"/>
              </a:rPr>
              <a:t>ExponentialBackoffRetry</a:t>
            </a:r>
            <a:r>
              <a:rPr lang="en-CA" sz="2600" b="0" i="0" dirty="0">
                <a:solidFill>
                  <a:srgbClr val="707880"/>
                </a:solidFill>
                <a:effectLst/>
                <a:latin typeface="SFMono-Regular"/>
              </a:rPr>
              <a:t>(</a:t>
            </a:r>
            <a:r>
              <a:rPr lang="en-CA" sz="2600" dirty="0">
                <a:solidFill>
                  <a:srgbClr val="C5C8C6"/>
                </a:solidFill>
                <a:latin typeface="SFMono-Regular"/>
              </a:rPr>
              <a:t>5</a:t>
            </a:r>
            <a:r>
              <a:rPr lang="en-CA" sz="2600" b="0" i="0" dirty="0">
                <a:solidFill>
                  <a:srgbClr val="707880"/>
                </a:solidFill>
                <a:effectLst/>
                <a:latin typeface="SFMono-Regular"/>
              </a:rPr>
              <a:t>, "00:00:10")</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grpSp>
        <p:nvGrpSpPr>
          <p:cNvPr id="4" name="Group 3">
            <a:extLst>
              <a:ext uri="{FF2B5EF4-FFF2-40B4-BE49-F238E27FC236}">
                <a16:creationId xmlns:a16="http://schemas.microsoft.com/office/drawing/2014/main" id="{A7004B36-5F89-4087-859C-1E6603177A06}"/>
              </a:ext>
            </a:extLst>
          </p:cNvPr>
          <p:cNvGrpSpPr/>
          <p:nvPr/>
        </p:nvGrpSpPr>
        <p:grpSpPr>
          <a:xfrm>
            <a:off x="2679474" y="3043990"/>
            <a:ext cx="2139104" cy="1158011"/>
            <a:chOff x="5887453" y="5122778"/>
            <a:chExt cx="1422400" cy="770021"/>
          </a:xfrm>
        </p:grpSpPr>
        <p:sp>
          <p:nvSpPr>
            <p:cNvPr id="2" name="Cylinder 1">
              <a:extLst>
                <a:ext uri="{FF2B5EF4-FFF2-40B4-BE49-F238E27FC236}">
                  <a16:creationId xmlns:a16="http://schemas.microsoft.com/office/drawing/2014/main" id="{4158764C-D74D-45AB-8D6A-DAB8BCF98431}"/>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266" name="Picture 2">
              <a:extLst>
                <a:ext uri="{FF2B5EF4-FFF2-40B4-BE49-F238E27FC236}">
                  <a16:creationId xmlns:a16="http://schemas.microsoft.com/office/drawing/2014/main" id="{01E36FCF-ACF6-4140-890B-860BB65A6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D2013EF5-48FB-4C5E-B143-BD3C36E8FDCE}"/>
              </a:ext>
            </a:extLst>
          </p:cNvPr>
          <p:cNvGrpSpPr/>
          <p:nvPr/>
        </p:nvGrpSpPr>
        <p:grpSpPr>
          <a:xfrm>
            <a:off x="6840319" y="2935427"/>
            <a:ext cx="2750276" cy="1375138"/>
            <a:chOff x="7274785" y="2971800"/>
            <a:chExt cx="2750276" cy="1375138"/>
          </a:xfrm>
        </p:grpSpPr>
        <p:pic>
          <p:nvPicPr>
            <p:cNvPr id="7" name="Graphic 6" descr="Warning with solid fill">
              <a:extLst>
                <a:ext uri="{FF2B5EF4-FFF2-40B4-BE49-F238E27FC236}">
                  <a16:creationId xmlns:a16="http://schemas.microsoft.com/office/drawing/2014/main" id="{8D4A5F70-3874-4979-BDCE-4E5AE2656A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9923" y="2971800"/>
              <a:ext cx="1375138" cy="1375138"/>
            </a:xfrm>
            <a:prstGeom prst="rect">
              <a:avLst/>
            </a:prstGeom>
          </p:spPr>
        </p:pic>
        <p:pic>
          <p:nvPicPr>
            <p:cNvPr id="11" name="Graphic 10" descr="Irritant with solid fill">
              <a:extLst>
                <a:ext uri="{FF2B5EF4-FFF2-40B4-BE49-F238E27FC236}">
                  <a16:creationId xmlns:a16="http://schemas.microsoft.com/office/drawing/2014/main" id="{30D03C9F-07CA-49CE-9977-B063ED72AA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4785" y="2971800"/>
              <a:ext cx="1375138" cy="1375138"/>
            </a:xfrm>
            <a:prstGeom prst="rect">
              <a:avLst/>
            </a:prstGeom>
          </p:spPr>
        </p:pic>
      </p:grpSp>
    </p:spTree>
    <p:extLst>
      <p:ext uri="{BB962C8B-B14F-4D97-AF65-F5344CB8AC3E}">
        <p14:creationId xmlns:p14="http://schemas.microsoft.com/office/powerpoint/2010/main" val="258042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MyFunction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a:t>
            </a:r>
            <a:r>
              <a:rPr lang="en-CA" sz="2600" b="0" i="0" dirty="0" err="1">
                <a:solidFill>
                  <a:srgbClr val="B5BD68"/>
                </a:solidFill>
                <a:effectLst/>
                <a:latin typeface="SFMono-Regular"/>
              </a:rPr>
              <a:t>myqueue</a:t>
            </a:r>
            <a:r>
              <a:rPr lang="en-CA" sz="2600" b="0" i="0" dirty="0">
                <a:solidFill>
                  <a:srgbClr val="B5BD68"/>
                </a:solidFill>
                <a:effectLst/>
                <a:latin typeface="SFMono-Regular"/>
              </a:rPr>
              <a:t>"</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  </a:t>
            </a:r>
          </a:p>
          <a:p>
            <a:pPr marL="0" indent="0">
              <a:buNone/>
            </a:pPr>
            <a:r>
              <a:rPr lang="en-CA" sz="2600" dirty="0">
                <a:solidFill>
                  <a:srgbClr val="C5C8C6"/>
                </a:solidFill>
                <a:latin typeface="SFMono-Regular"/>
              </a:rPr>
              <a:t>   [</a:t>
            </a:r>
            <a:r>
              <a:rPr lang="en-CA" sz="2600" dirty="0" err="1">
                <a:solidFill>
                  <a:srgbClr val="C5C8C6"/>
                </a:solidFill>
                <a:latin typeface="SFMono-Regular"/>
              </a:rPr>
              <a:t>ServiceBus</a:t>
            </a:r>
            <a:r>
              <a:rPr lang="en-CA" sz="2600" dirty="0">
                <a:solidFill>
                  <a:srgbClr val="C5C8C6"/>
                </a:solidFill>
                <a:latin typeface="SFMono-Regular"/>
              </a:rPr>
              <a:t>(</a:t>
            </a:r>
            <a:r>
              <a:rPr lang="en-CA" sz="2600" b="0" i="0" dirty="0">
                <a:solidFill>
                  <a:srgbClr val="B5BD68"/>
                </a:solidFill>
                <a:effectLst/>
                <a:latin typeface="SFMono-Regular"/>
              </a:rPr>
              <a:t>"</a:t>
            </a:r>
            <a:r>
              <a:rPr lang="en-CA" sz="2600" b="0" i="0" dirty="0" err="1">
                <a:solidFill>
                  <a:srgbClr val="B5BD68"/>
                </a:solidFill>
                <a:effectLst/>
                <a:latin typeface="SFMono-Regular"/>
              </a:rPr>
              <a:t>mytopic</a:t>
            </a:r>
            <a:r>
              <a:rPr lang="en-CA" sz="2600" b="0" i="0" dirty="0">
                <a:solidFill>
                  <a:srgbClr val="B5BD68"/>
                </a:solidFill>
                <a:effectLst/>
                <a:latin typeface="SFMono-Regular"/>
              </a:rPr>
              <a:t>"</a:t>
            </a:r>
            <a:r>
              <a:rPr lang="en-CA" sz="2600" dirty="0">
                <a:solidFill>
                  <a:srgbClr val="C5C8C6"/>
                </a:solidFill>
                <a:latin typeface="SFMono-Regular"/>
              </a:rPr>
              <a:t>, </a:t>
            </a:r>
            <a:r>
              <a:rPr lang="en-CA" sz="2600" dirty="0" err="1">
                <a:solidFill>
                  <a:srgbClr val="C5C8C6"/>
                </a:solidFill>
                <a:latin typeface="SFMono-Regular"/>
              </a:rPr>
              <a:t>EntityType</a:t>
            </a:r>
            <a:r>
              <a:rPr lang="en-CA" sz="2600" dirty="0">
                <a:solidFill>
                  <a:srgbClr val="C5C8C6"/>
                </a:solidFill>
                <a:latin typeface="SFMono-Regular"/>
              </a:rPr>
              <a:t> = </a:t>
            </a:r>
            <a:r>
              <a:rPr lang="en-CA" sz="2600" dirty="0" err="1">
                <a:solidFill>
                  <a:srgbClr val="C5C8C6"/>
                </a:solidFill>
                <a:latin typeface="SFMono-Regular"/>
              </a:rPr>
              <a:t>EntityType.Topic</a:t>
            </a:r>
            <a:r>
              <a:rPr lang="en-CA" sz="2600" dirty="0">
                <a:solidFill>
                  <a:srgbClr val="C5C8C6"/>
                </a:solidFill>
                <a:latin typeface="SFMono-Regular"/>
              </a:rPr>
              <a:t>)] </a:t>
            </a:r>
            <a:r>
              <a:rPr lang="en-CA" sz="2600" dirty="0" err="1">
                <a:solidFill>
                  <a:srgbClr val="C5C8C6"/>
                </a:solidFill>
                <a:latin typeface="SFMono-Regular"/>
              </a:rPr>
              <a:t>IAsyncCollector</a:t>
            </a:r>
            <a:r>
              <a:rPr lang="en-CA" sz="2600" dirty="0">
                <a:solidFill>
                  <a:srgbClr val="C5C8C6"/>
                </a:solidFill>
                <a:latin typeface="SFMono-Regular"/>
              </a:rPr>
              <a:t>&lt;string&gt; collector</a:t>
            </a:r>
            <a:endParaRPr lang="en-CA" sz="2600" b="0" i="0" dirty="0">
              <a:solidFill>
                <a:srgbClr val="C5C8C6"/>
              </a:solidFill>
              <a:effectLst/>
              <a:latin typeface="SFMono-Regular"/>
            </a:endParaRPr>
          </a:p>
          <a:p>
            <a:pPr marL="0" indent="0">
              <a:buNone/>
            </a:pPr>
            <a:r>
              <a:rPr lang="en-CA" sz="2600" dirty="0">
                <a:solidFill>
                  <a:srgbClr val="C5C8C6"/>
                </a:solidFill>
                <a:latin typeface="SFMono-Regular"/>
              </a:rPr>
              <a:t>    </a:t>
            </a:r>
            <a:r>
              <a:rPr lang="en-CA" sz="2600" b="0" i="0" dirty="0" err="1">
                <a:solidFill>
                  <a:srgbClr val="C5C8C6"/>
                </a:solidFill>
                <a:effectLst/>
                <a:latin typeface="SFMono-Regular"/>
              </a:rPr>
              <a:t>ILogger</a:t>
            </a:r>
            <a:r>
              <a:rPr lang="en-CA" sz="2600" b="0" i="0" dirty="0">
                <a:solidFill>
                  <a:srgbClr val="C5C8C6"/>
                </a:solidFill>
                <a:effectLst/>
                <a:latin typeface="SFMono-Regular"/>
              </a:rPr>
              <a:t> logger,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 </a:t>
            </a:r>
            <a:r>
              <a:rPr lang="en-CA" sz="2600" b="0" i="0" dirty="0" err="1">
                <a:solidFill>
                  <a:srgbClr val="C5C8C6"/>
                </a:solidFill>
                <a:effectLst/>
                <a:latin typeface="SFMono-Regular"/>
              </a:rPr>
              <a:t>executionContext</a:t>
            </a: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r>
              <a:rPr lang="en-CA" sz="2600" dirty="0">
                <a:solidFill>
                  <a:srgbClr val="C5C8C6"/>
                </a:solidFill>
                <a:latin typeface="SFMono-Regular"/>
              </a:rPr>
              <a:t>  </a:t>
            </a:r>
            <a:r>
              <a:rPr lang="en-CA" sz="2600" b="0" i="0" dirty="0">
                <a:solidFill>
                  <a:srgbClr val="C5C8C6"/>
                </a:solidFill>
                <a:effectLst/>
                <a:latin typeface="SFMono-Regular"/>
              </a:rPr>
              <a:t> </a:t>
            </a:r>
            <a:r>
              <a:rPr lang="en-CA" sz="2600" b="0" i="0" dirty="0">
                <a:solidFill>
                  <a:srgbClr val="707880"/>
                </a:solidFill>
                <a:effectLst/>
                <a:latin typeface="SFMono-Regular"/>
              </a:rPr>
              <a:t>// Process the message</a:t>
            </a:r>
            <a:r>
              <a:rPr lang="en-CA" sz="2600" b="0" i="0" dirty="0">
                <a:solidFill>
                  <a:srgbClr val="C5C8C6"/>
                </a:solidFill>
                <a:effectLst/>
                <a:latin typeface="SFMono-Regular"/>
              </a:rPr>
              <a:t> </a:t>
            </a:r>
          </a:p>
          <a:p>
            <a:pPr marL="0" indent="0">
              <a:buNone/>
            </a:pPr>
            <a:r>
              <a:rPr lang="en-CA" sz="2600" b="0" i="0" dirty="0">
                <a:solidFill>
                  <a:srgbClr val="C5C8C6"/>
                </a:solidFill>
                <a:effectLst/>
                <a:latin typeface="SFMono-Regular"/>
              </a:rPr>
              <a:t>}</a:t>
            </a:r>
            <a:endParaRPr lang="en-CA" sz="2600" dirty="0"/>
          </a:p>
        </p:txBody>
      </p:sp>
      <p:grpSp>
        <p:nvGrpSpPr>
          <p:cNvPr id="4" name="Group 3">
            <a:extLst>
              <a:ext uri="{FF2B5EF4-FFF2-40B4-BE49-F238E27FC236}">
                <a16:creationId xmlns:a16="http://schemas.microsoft.com/office/drawing/2014/main" id="{86B47469-C3E6-46BA-89FB-60C3633ABB78}"/>
              </a:ext>
            </a:extLst>
          </p:cNvPr>
          <p:cNvGrpSpPr/>
          <p:nvPr/>
        </p:nvGrpSpPr>
        <p:grpSpPr>
          <a:xfrm>
            <a:off x="2337242" y="1434432"/>
            <a:ext cx="2139104" cy="1158011"/>
            <a:chOff x="5887453" y="5122778"/>
            <a:chExt cx="1422400" cy="770021"/>
          </a:xfrm>
        </p:grpSpPr>
        <p:sp>
          <p:nvSpPr>
            <p:cNvPr id="5" name="Cylinder 4">
              <a:extLst>
                <a:ext uri="{FF2B5EF4-FFF2-40B4-BE49-F238E27FC236}">
                  <a16:creationId xmlns:a16="http://schemas.microsoft.com/office/drawing/2014/main" id="{CF25EDB4-8349-4BDD-89F4-CCE080B565DC}"/>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2">
              <a:extLst>
                <a:ext uri="{FF2B5EF4-FFF2-40B4-BE49-F238E27FC236}">
                  <a16:creationId xmlns:a16="http://schemas.microsoft.com/office/drawing/2014/main" id="{180BAE88-5448-4D4A-9C47-84F13CC41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1DC03F56-8539-449C-95A0-B4B24B0B0980}"/>
              </a:ext>
            </a:extLst>
          </p:cNvPr>
          <p:cNvGrpSpPr/>
          <p:nvPr/>
        </p:nvGrpSpPr>
        <p:grpSpPr>
          <a:xfrm>
            <a:off x="4730189" y="1434432"/>
            <a:ext cx="2139104" cy="1158011"/>
            <a:chOff x="5887453" y="5122778"/>
            <a:chExt cx="1422400" cy="770021"/>
          </a:xfrm>
        </p:grpSpPr>
        <p:sp>
          <p:nvSpPr>
            <p:cNvPr id="8" name="Cylinder 7">
              <a:extLst>
                <a:ext uri="{FF2B5EF4-FFF2-40B4-BE49-F238E27FC236}">
                  <a16:creationId xmlns:a16="http://schemas.microsoft.com/office/drawing/2014/main" id="{89E56057-310F-4F3C-8796-3D93AB792269}"/>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2">
              <a:extLst>
                <a:ext uri="{FF2B5EF4-FFF2-40B4-BE49-F238E27FC236}">
                  <a16:creationId xmlns:a16="http://schemas.microsoft.com/office/drawing/2014/main" id="{E0C0F5ED-5D84-44E3-8D73-E618DC208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FF6C8489-929F-40F3-B494-7E147E4C94C5}"/>
              </a:ext>
            </a:extLst>
          </p:cNvPr>
          <p:cNvGrpSpPr/>
          <p:nvPr/>
        </p:nvGrpSpPr>
        <p:grpSpPr>
          <a:xfrm>
            <a:off x="7096917" y="1434433"/>
            <a:ext cx="2139104" cy="1158011"/>
            <a:chOff x="5887453" y="5122778"/>
            <a:chExt cx="1422400" cy="770021"/>
          </a:xfrm>
        </p:grpSpPr>
        <p:sp>
          <p:nvSpPr>
            <p:cNvPr id="11" name="Cylinder 10">
              <a:extLst>
                <a:ext uri="{FF2B5EF4-FFF2-40B4-BE49-F238E27FC236}">
                  <a16:creationId xmlns:a16="http://schemas.microsoft.com/office/drawing/2014/main" id="{22339965-4C14-40B2-A30E-14FE8271C8BC}"/>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2">
              <a:extLst>
                <a:ext uri="{FF2B5EF4-FFF2-40B4-BE49-F238E27FC236}">
                  <a16:creationId xmlns:a16="http://schemas.microsoft.com/office/drawing/2014/main" id="{250FD878-E768-4C7C-BC22-3969EB465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74C5098B-1A67-4174-BCF5-850AA413A99C}"/>
              </a:ext>
            </a:extLst>
          </p:cNvPr>
          <p:cNvGrpSpPr/>
          <p:nvPr/>
        </p:nvGrpSpPr>
        <p:grpSpPr>
          <a:xfrm>
            <a:off x="2329491" y="2849994"/>
            <a:ext cx="2139104" cy="1158011"/>
            <a:chOff x="5887453" y="5122778"/>
            <a:chExt cx="1422400" cy="770021"/>
          </a:xfrm>
        </p:grpSpPr>
        <p:sp>
          <p:nvSpPr>
            <p:cNvPr id="14" name="Cylinder 13">
              <a:extLst>
                <a:ext uri="{FF2B5EF4-FFF2-40B4-BE49-F238E27FC236}">
                  <a16:creationId xmlns:a16="http://schemas.microsoft.com/office/drawing/2014/main" id="{FFCB67CC-4A90-4475-9174-C3E04F52495B}"/>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2">
              <a:extLst>
                <a:ext uri="{FF2B5EF4-FFF2-40B4-BE49-F238E27FC236}">
                  <a16:creationId xmlns:a16="http://schemas.microsoft.com/office/drawing/2014/main" id="{1739A5BD-9BA1-4216-8138-02B764A7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AFE20D2A-81A7-404D-977C-A3DCA1F7B9C5}"/>
              </a:ext>
            </a:extLst>
          </p:cNvPr>
          <p:cNvGrpSpPr/>
          <p:nvPr/>
        </p:nvGrpSpPr>
        <p:grpSpPr>
          <a:xfrm>
            <a:off x="4722438" y="2849994"/>
            <a:ext cx="2139104" cy="1158011"/>
            <a:chOff x="5887453" y="5122778"/>
            <a:chExt cx="1422400" cy="770021"/>
          </a:xfrm>
        </p:grpSpPr>
        <p:sp>
          <p:nvSpPr>
            <p:cNvPr id="17" name="Cylinder 16">
              <a:extLst>
                <a:ext uri="{FF2B5EF4-FFF2-40B4-BE49-F238E27FC236}">
                  <a16:creationId xmlns:a16="http://schemas.microsoft.com/office/drawing/2014/main" id="{CCBA4853-65A1-4BF9-A0CF-4333D2E8B4C8}"/>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2">
              <a:extLst>
                <a:ext uri="{FF2B5EF4-FFF2-40B4-BE49-F238E27FC236}">
                  <a16:creationId xmlns:a16="http://schemas.microsoft.com/office/drawing/2014/main" id="{90C9AA00-5669-4C90-A312-047FC7926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5A8FC2FA-2484-4B29-A1EC-8B06C6B4075F}"/>
              </a:ext>
            </a:extLst>
          </p:cNvPr>
          <p:cNvGrpSpPr/>
          <p:nvPr/>
        </p:nvGrpSpPr>
        <p:grpSpPr>
          <a:xfrm>
            <a:off x="7089166" y="2849995"/>
            <a:ext cx="2139104" cy="1158011"/>
            <a:chOff x="5887453" y="5122778"/>
            <a:chExt cx="1422400" cy="770021"/>
          </a:xfrm>
        </p:grpSpPr>
        <p:sp>
          <p:nvSpPr>
            <p:cNvPr id="20" name="Cylinder 19">
              <a:extLst>
                <a:ext uri="{FF2B5EF4-FFF2-40B4-BE49-F238E27FC236}">
                  <a16:creationId xmlns:a16="http://schemas.microsoft.com/office/drawing/2014/main" id="{04E09430-CD3C-4005-B500-47B2E8908323}"/>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
              <a:extLst>
                <a:ext uri="{FF2B5EF4-FFF2-40B4-BE49-F238E27FC236}">
                  <a16:creationId xmlns:a16="http://schemas.microsoft.com/office/drawing/2014/main" id="{B83FB185-B9D0-42C6-A63B-B30358E93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645D2BFE-5D9D-4E2B-BDB9-3F9D92D7489C}"/>
              </a:ext>
            </a:extLst>
          </p:cNvPr>
          <p:cNvGrpSpPr/>
          <p:nvPr/>
        </p:nvGrpSpPr>
        <p:grpSpPr>
          <a:xfrm>
            <a:off x="2329490" y="4265555"/>
            <a:ext cx="2139104" cy="1158011"/>
            <a:chOff x="5887453" y="5122778"/>
            <a:chExt cx="1422400" cy="770021"/>
          </a:xfrm>
        </p:grpSpPr>
        <p:sp>
          <p:nvSpPr>
            <p:cNvPr id="23" name="Cylinder 22">
              <a:extLst>
                <a:ext uri="{FF2B5EF4-FFF2-40B4-BE49-F238E27FC236}">
                  <a16:creationId xmlns:a16="http://schemas.microsoft.com/office/drawing/2014/main" id="{C3BC58AB-AF22-48F9-81AC-BD6E7AC058AF}"/>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4" name="Picture 2">
              <a:extLst>
                <a:ext uri="{FF2B5EF4-FFF2-40B4-BE49-F238E27FC236}">
                  <a16:creationId xmlns:a16="http://schemas.microsoft.com/office/drawing/2014/main" id="{E6167337-DA0D-4FF2-A3CD-00D449BE6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D928F275-6FC7-4AAD-A20E-AD7ED2DEF5F1}"/>
              </a:ext>
            </a:extLst>
          </p:cNvPr>
          <p:cNvGrpSpPr/>
          <p:nvPr/>
        </p:nvGrpSpPr>
        <p:grpSpPr>
          <a:xfrm>
            <a:off x="4722437" y="4265555"/>
            <a:ext cx="2139104" cy="1158011"/>
            <a:chOff x="5887453" y="5122778"/>
            <a:chExt cx="1422400" cy="770021"/>
          </a:xfrm>
        </p:grpSpPr>
        <p:sp>
          <p:nvSpPr>
            <p:cNvPr id="26" name="Cylinder 25">
              <a:extLst>
                <a:ext uri="{FF2B5EF4-FFF2-40B4-BE49-F238E27FC236}">
                  <a16:creationId xmlns:a16="http://schemas.microsoft.com/office/drawing/2014/main" id="{1991E6E5-C51B-4212-BAFE-357E1DCAAA80}"/>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Picture 2">
              <a:extLst>
                <a:ext uri="{FF2B5EF4-FFF2-40B4-BE49-F238E27FC236}">
                  <a16:creationId xmlns:a16="http://schemas.microsoft.com/office/drawing/2014/main" id="{56EB40F4-964D-4A7F-849A-BD2B52F2C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D5037239-B5EB-4E7E-9836-149331D5C80F}"/>
              </a:ext>
            </a:extLst>
          </p:cNvPr>
          <p:cNvGrpSpPr/>
          <p:nvPr/>
        </p:nvGrpSpPr>
        <p:grpSpPr>
          <a:xfrm>
            <a:off x="7089165" y="4265556"/>
            <a:ext cx="2139104" cy="1158011"/>
            <a:chOff x="5887453" y="5122778"/>
            <a:chExt cx="1422400" cy="770021"/>
          </a:xfrm>
        </p:grpSpPr>
        <p:sp>
          <p:nvSpPr>
            <p:cNvPr id="29" name="Cylinder 28">
              <a:extLst>
                <a:ext uri="{FF2B5EF4-FFF2-40B4-BE49-F238E27FC236}">
                  <a16:creationId xmlns:a16="http://schemas.microsoft.com/office/drawing/2014/main" id="{99C492EC-1EC4-4F2B-ADB6-96A0D9F7BF51}"/>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 name="Picture 2">
              <a:extLst>
                <a:ext uri="{FF2B5EF4-FFF2-40B4-BE49-F238E27FC236}">
                  <a16:creationId xmlns:a16="http://schemas.microsoft.com/office/drawing/2014/main" id="{E62681BE-DD55-4386-8589-DE3479D14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78FC811B-8504-430B-8134-1FF1488D42B5}"/>
              </a:ext>
            </a:extLst>
          </p:cNvPr>
          <p:cNvGrpSpPr/>
          <p:nvPr/>
        </p:nvGrpSpPr>
        <p:grpSpPr>
          <a:xfrm>
            <a:off x="2337242" y="5681116"/>
            <a:ext cx="2139104" cy="1158011"/>
            <a:chOff x="5887453" y="5122778"/>
            <a:chExt cx="1422400" cy="770021"/>
          </a:xfrm>
        </p:grpSpPr>
        <p:sp>
          <p:nvSpPr>
            <p:cNvPr id="32" name="Cylinder 31">
              <a:extLst>
                <a:ext uri="{FF2B5EF4-FFF2-40B4-BE49-F238E27FC236}">
                  <a16:creationId xmlns:a16="http://schemas.microsoft.com/office/drawing/2014/main" id="{6AC03792-45BA-42FA-9128-CA010C9A9DC0}"/>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3" name="Picture 2">
              <a:extLst>
                <a:ext uri="{FF2B5EF4-FFF2-40B4-BE49-F238E27FC236}">
                  <a16:creationId xmlns:a16="http://schemas.microsoft.com/office/drawing/2014/main" id="{28269699-A358-406F-8504-B1348598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a:extLst>
              <a:ext uri="{FF2B5EF4-FFF2-40B4-BE49-F238E27FC236}">
                <a16:creationId xmlns:a16="http://schemas.microsoft.com/office/drawing/2014/main" id="{FC0316E3-B15D-400D-87BF-9F61098EBCFD}"/>
              </a:ext>
            </a:extLst>
          </p:cNvPr>
          <p:cNvGrpSpPr/>
          <p:nvPr/>
        </p:nvGrpSpPr>
        <p:grpSpPr>
          <a:xfrm>
            <a:off x="4730189" y="5681116"/>
            <a:ext cx="2139104" cy="1158011"/>
            <a:chOff x="5887453" y="5122778"/>
            <a:chExt cx="1422400" cy="770021"/>
          </a:xfrm>
        </p:grpSpPr>
        <p:sp>
          <p:nvSpPr>
            <p:cNvPr id="35" name="Cylinder 34">
              <a:extLst>
                <a:ext uri="{FF2B5EF4-FFF2-40B4-BE49-F238E27FC236}">
                  <a16:creationId xmlns:a16="http://schemas.microsoft.com/office/drawing/2014/main" id="{4C55FB03-42C1-4C4C-9DB8-C8A145084D3C}"/>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Picture 2">
              <a:extLst>
                <a:ext uri="{FF2B5EF4-FFF2-40B4-BE49-F238E27FC236}">
                  <a16:creationId xmlns:a16="http://schemas.microsoft.com/office/drawing/2014/main" id="{3C7E8866-6EE2-40F6-8DA4-3C2AC48B2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E654C965-E882-4591-8669-D73CE4932520}"/>
              </a:ext>
            </a:extLst>
          </p:cNvPr>
          <p:cNvGrpSpPr/>
          <p:nvPr/>
        </p:nvGrpSpPr>
        <p:grpSpPr>
          <a:xfrm>
            <a:off x="7096917" y="5681117"/>
            <a:ext cx="2139104" cy="1158011"/>
            <a:chOff x="5887453" y="5122778"/>
            <a:chExt cx="1422400" cy="770021"/>
          </a:xfrm>
        </p:grpSpPr>
        <p:sp>
          <p:nvSpPr>
            <p:cNvPr id="38" name="Cylinder 37">
              <a:extLst>
                <a:ext uri="{FF2B5EF4-FFF2-40B4-BE49-F238E27FC236}">
                  <a16:creationId xmlns:a16="http://schemas.microsoft.com/office/drawing/2014/main" id="{88C4B890-7234-4EB4-B591-27D60F714CB5}"/>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Picture 2">
              <a:extLst>
                <a:ext uri="{FF2B5EF4-FFF2-40B4-BE49-F238E27FC236}">
                  <a16:creationId xmlns:a16="http://schemas.microsoft.com/office/drawing/2014/main" id="{2AA1FADB-D9AE-4EFE-AF29-201964973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a:extLst>
              <a:ext uri="{FF2B5EF4-FFF2-40B4-BE49-F238E27FC236}">
                <a16:creationId xmlns:a16="http://schemas.microsoft.com/office/drawing/2014/main" id="{8233744B-877B-4BAD-B273-AB422A3E1047}"/>
              </a:ext>
            </a:extLst>
          </p:cNvPr>
          <p:cNvGrpSpPr/>
          <p:nvPr/>
        </p:nvGrpSpPr>
        <p:grpSpPr>
          <a:xfrm>
            <a:off x="2329489" y="18871"/>
            <a:ext cx="2139104" cy="1158011"/>
            <a:chOff x="5887453" y="5122778"/>
            <a:chExt cx="1422400" cy="770021"/>
          </a:xfrm>
        </p:grpSpPr>
        <p:sp>
          <p:nvSpPr>
            <p:cNvPr id="41" name="Cylinder 40">
              <a:extLst>
                <a:ext uri="{FF2B5EF4-FFF2-40B4-BE49-F238E27FC236}">
                  <a16:creationId xmlns:a16="http://schemas.microsoft.com/office/drawing/2014/main" id="{CA088B29-21DA-4BD9-8FD2-A79DD1E9DCA6}"/>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Picture 2">
              <a:extLst>
                <a:ext uri="{FF2B5EF4-FFF2-40B4-BE49-F238E27FC236}">
                  <a16:creationId xmlns:a16="http://schemas.microsoft.com/office/drawing/2014/main" id="{18DEAA22-118E-4FD2-AD17-54279B0F3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65F1B103-703C-4CDF-AA5E-B28853D89C17}"/>
              </a:ext>
            </a:extLst>
          </p:cNvPr>
          <p:cNvGrpSpPr/>
          <p:nvPr/>
        </p:nvGrpSpPr>
        <p:grpSpPr>
          <a:xfrm>
            <a:off x="4722436" y="18871"/>
            <a:ext cx="2139104" cy="1158011"/>
            <a:chOff x="5887453" y="5122778"/>
            <a:chExt cx="1422400" cy="770021"/>
          </a:xfrm>
        </p:grpSpPr>
        <p:sp>
          <p:nvSpPr>
            <p:cNvPr id="44" name="Cylinder 43">
              <a:extLst>
                <a:ext uri="{FF2B5EF4-FFF2-40B4-BE49-F238E27FC236}">
                  <a16:creationId xmlns:a16="http://schemas.microsoft.com/office/drawing/2014/main" id="{CE9238C7-1B49-488A-A33B-3E138BD98281}"/>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5" name="Picture 2">
              <a:extLst>
                <a:ext uri="{FF2B5EF4-FFF2-40B4-BE49-F238E27FC236}">
                  <a16:creationId xmlns:a16="http://schemas.microsoft.com/office/drawing/2014/main" id="{4D38F0F3-9AB4-4159-A8F4-9A1E8D7B7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3D290B0A-7D11-4684-930F-C9EE036FFACE}"/>
              </a:ext>
            </a:extLst>
          </p:cNvPr>
          <p:cNvGrpSpPr/>
          <p:nvPr/>
        </p:nvGrpSpPr>
        <p:grpSpPr>
          <a:xfrm>
            <a:off x="7089164" y="18872"/>
            <a:ext cx="2139104" cy="1158011"/>
            <a:chOff x="5887453" y="5122778"/>
            <a:chExt cx="1422400" cy="770021"/>
          </a:xfrm>
        </p:grpSpPr>
        <p:sp>
          <p:nvSpPr>
            <p:cNvPr id="47" name="Cylinder 46">
              <a:extLst>
                <a:ext uri="{FF2B5EF4-FFF2-40B4-BE49-F238E27FC236}">
                  <a16:creationId xmlns:a16="http://schemas.microsoft.com/office/drawing/2014/main" id="{25E527D3-6FA3-4138-BC69-C52BED2AA811}"/>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8" name="Picture 2">
              <a:extLst>
                <a:ext uri="{FF2B5EF4-FFF2-40B4-BE49-F238E27FC236}">
                  <a16:creationId xmlns:a16="http://schemas.microsoft.com/office/drawing/2014/main" id="{FE678A68-3C47-4D54-A494-C1DE25293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8">
            <a:extLst>
              <a:ext uri="{FF2B5EF4-FFF2-40B4-BE49-F238E27FC236}">
                <a16:creationId xmlns:a16="http://schemas.microsoft.com/office/drawing/2014/main" id="{244AA8E5-3FBF-4405-9CEE-5B3914247AEB}"/>
              </a:ext>
            </a:extLst>
          </p:cNvPr>
          <p:cNvGrpSpPr/>
          <p:nvPr/>
        </p:nvGrpSpPr>
        <p:grpSpPr>
          <a:xfrm>
            <a:off x="9471397" y="1434433"/>
            <a:ext cx="2139104" cy="1158011"/>
            <a:chOff x="5887453" y="5122778"/>
            <a:chExt cx="1422400" cy="770021"/>
          </a:xfrm>
        </p:grpSpPr>
        <p:sp>
          <p:nvSpPr>
            <p:cNvPr id="50" name="Cylinder 49">
              <a:extLst>
                <a:ext uri="{FF2B5EF4-FFF2-40B4-BE49-F238E27FC236}">
                  <a16:creationId xmlns:a16="http://schemas.microsoft.com/office/drawing/2014/main" id="{24DEE405-1847-4C36-AF4A-A95D902AD202}"/>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1" name="Picture 2">
              <a:extLst>
                <a:ext uri="{FF2B5EF4-FFF2-40B4-BE49-F238E27FC236}">
                  <a16:creationId xmlns:a16="http://schemas.microsoft.com/office/drawing/2014/main" id="{948F8F18-55FB-4C93-8C3B-9B09DAB53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1C1B9CC6-A164-4222-B547-61F3F1F03B56}"/>
              </a:ext>
            </a:extLst>
          </p:cNvPr>
          <p:cNvGrpSpPr/>
          <p:nvPr/>
        </p:nvGrpSpPr>
        <p:grpSpPr>
          <a:xfrm>
            <a:off x="9463646" y="2849995"/>
            <a:ext cx="2139104" cy="1158011"/>
            <a:chOff x="5887453" y="5122778"/>
            <a:chExt cx="1422400" cy="770021"/>
          </a:xfrm>
        </p:grpSpPr>
        <p:sp>
          <p:nvSpPr>
            <p:cNvPr id="53" name="Cylinder 52">
              <a:extLst>
                <a:ext uri="{FF2B5EF4-FFF2-40B4-BE49-F238E27FC236}">
                  <a16:creationId xmlns:a16="http://schemas.microsoft.com/office/drawing/2014/main" id="{F69E882A-5B54-4395-A4F0-FF75804E80A2}"/>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4" name="Picture 2">
              <a:extLst>
                <a:ext uri="{FF2B5EF4-FFF2-40B4-BE49-F238E27FC236}">
                  <a16:creationId xmlns:a16="http://schemas.microsoft.com/office/drawing/2014/main" id="{68C5C14F-005C-4FB0-B7FB-215B666B1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a:extLst>
              <a:ext uri="{FF2B5EF4-FFF2-40B4-BE49-F238E27FC236}">
                <a16:creationId xmlns:a16="http://schemas.microsoft.com/office/drawing/2014/main" id="{EEC8B383-7253-4AFF-99EF-937A7164BB4C}"/>
              </a:ext>
            </a:extLst>
          </p:cNvPr>
          <p:cNvGrpSpPr/>
          <p:nvPr/>
        </p:nvGrpSpPr>
        <p:grpSpPr>
          <a:xfrm>
            <a:off x="9463645" y="4265556"/>
            <a:ext cx="2139104" cy="1158011"/>
            <a:chOff x="5887453" y="5122778"/>
            <a:chExt cx="1422400" cy="770021"/>
          </a:xfrm>
        </p:grpSpPr>
        <p:sp>
          <p:nvSpPr>
            <p:cNvPr id="56" name="Cylinder 55">
              <a:extLst>
                <a:ext uri="{FF2B5EF4-FFF2-40B4-BE49-F238E27FC236}">
                  <a16:creationId xmlns:a16="http://schemas.microsoft.com/office/drawing/2014/main" id="{6224AFBD-FB33-47E4-9DD8-F04B7ED96E5E}"/>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7" name="Picture 2">
              <a:extLst>
                <a:ext uri="{FF2B5EF4-FFF2-40B4-BE49-F238E27FC236}">
                  <a16:creationId xmlns:a16="http://schemas.microsoft.com/office/drawing/2014/main" id="{09611D49-4237-4988-9FD2-9A0F89460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8BD1063C-11B3-4091-AFD7-00F2F26BA888}"/>
              </a:ext>
            </a:extLst>
          </p:cNvPr>
          <p:cNvGrpSpPr/>
          <p:nvPr/>
        </p:nvGrpSpPr>
        <p:grpSpPr>
          <a:xfrm>
            <a:off x="9471397" y="5681117"/>
            <a:ext cx="2139104" cy="1158011"/>
            <a:chOff x="5887453" y="5122778"/>
            <a:chExt cx="1422400" cy="770021"/>
          </a:xfrm>
        </p:grpSpPr>
        <p:sp>
          <p:nvSpPr>
            <p:cNvPr id="59" name="Cylinder 58">
              <a:extLst>
                <a:ext uri="{FF2B5EF4-FFF2-40B4-BE49-F238E27FC236}">
                  <a16:creationId xmlns:a16="http://schemas.microsoft.com/office/drawing/2014/main" id="{203582AF-FD37-4A3C-889C-52BB1E1575C1}"/>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0" name="Picture 2">
              <a:extLst>
                <a:ext uri="{FF2B5EF4-FFF2-40B4-BE49-F238E27FC236}">
                  <a16:creationId xmlns:a16="http://schemas.microsoft.com/office/drawing/2014/main" id="{891D09AB-8C8F-4EC2-A3EE-743A15F8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 name="Group 60">
            <a:extLst>
              <a:ext uri="{FF2B5EF4-FFF2-40B4-BE49-F238E27FC236}">
                <a16:creationId xmlns:a16="http://schemas.microsoft.com/office/drawing/2014/main" id="{420DAFEB-4F41-4BB8-B59C-8A125B137E12}"/>
              </a:ext>
            </a:extLst>
          </p:cNvPr>
          <p:cNvGrpSpPr/>
          <p:nvPr/>
        </p:nvGrpSpPr>
        <p:grpSpPr>
          <a:xfrm>
            <a:off x="9463644" y="18872"/>
            <a:ext cx="2139104" cy="1158011"/>
            <a:chOff x="5887453" y="5122778"/>
            <a:chExt cx="1422400" cy="770021"/>
          </a:xfrm>
        </p:grpSpPr>
        <p:sp>
          <p:nvSpPr>
            <p:cNvPr id="62" name="Cylinder 61">
              <a:extLst>
                <a:ext uri="{FF2B5EF4-FFF2-40B4-BE49-F238E27FC236}">
                  <a16:creationId xmlns:a16="http://schemas.microsoft.com/office/drawing/2014/main" id="{3E5537A2-11D1-497B-834B-6E05C6E6F385}"/>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3" name="Picture 2">
              <a:extLst>
                <a:ext uri="{FF2B5EF4-FFF2-40B4-BE49-F238E27FC236}">
                  <a16:creationId xmlns:a16="http://schemas.microsoft.com/office/drawing/2014/main" id="{F5A8846C-19A6-4292-9C65-5CCB51568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53BFA4E8-5486-41F2-9993-269BB42017AB}"/>
              </a:ext>
            </a:extLst>
          </p:cNvPr>
          <p:cNvGrpSpPr/>
          <p:nvPr/>
        </p:nvGrpSpPr>
        <p:grpSpPr>
          <a:xfrm>
            <a:off x="59587" y="1434433"/>
            <a:ext cx="2139104" cy="1158011"/>
            <a:chOff x="5887453" y="5122778"/>
            <a:chExt cx="1422400" cy="770021"/>
          </a:xfrm>
        </p:grpSpPr>
        <p:sp>
          <p:nvSpPr>
            <p:cNvPr id="65" name="Cylinder 64">
              <a:extLst>
                <a:ext uri="{FF2B5EF4-FFF2-40B4-BE49-F238E27FC236}">
                  <a16:creationId xmlns:a16="http://schemas.microsoft.com/office/drawing/2014/main" id="{60CBFC85-CE68-47B9-9EB4-CCB2DB903C17}"/>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6" name="Picture 2">
              <a:extLst>
                <a:ext uri="{FF2B5EF4-FFF2-40B4-BE49-F238E27FC236}">
                  <a16:creationId xmlns:a16="http://schemas.microsoft.com/office/drawing/2014/main" id="{F2CECB3B-9820-450E-9BD0-1584F92A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Group 66">
            <a:extLst>
              <a:ext uri="{FF2B5EF4-FFF2-40B4-BE49-F238E27FC236}">
                <a16:creationId xmlns:a16="http://schemas.microsoft.com/office/drawing/2014/main" id="{3998D79B-8DAA-451B-B791-9F9F4BDD1EB6}"/>
              </a:ext>
            </a:extLst>
          </p:cNvPr>
          <p:cNvGrpSpPr/>
          <p:nvPr/>
        </p:nvGrpSpPr>
        <p:grpSpPr>
          <a:xfrm>
            <a:off x="51836" y="2849995"/>
            <a:ext cx="2139104" cy="1158011"/>
            <a:chOff x="5887453" y="5122778"/>
            <a:chExt cx="1422400" cy="770021"/>
          </a:xfrm>
        </p:grpSpPr>
        <p:sp>
          <p:nvSpPr>
            <p:cNvPr id="68" name="Cylinder 67">
              <a:extLst>
                <a:ext uri="{FF2B5EF4-FFF2-40B4-BE49-F238E27FC236}">
                  <a16:creationId xmlns:a16="http://schemas.microsoft.com/office/drawing/2014/main" id="{DA676C37-A563-43D6-B573-3BBFE03AAE8C}"/>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9" name="Picture 2">
              <a:extLst>
                <a:ext uri="{FF2B5EF4-FFF2-40B4-BE49-F238E27FC236}">
                  <a16:creationId xmlns:a16="http://schemas.microsoft.com/office/drawing/2014/main" id="{1ACBF4A7-DCC7-4419-A74F-A7F1396DF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Group 69">
            <a:extLst>
              <a:ext uri="{FF2B5EF4-FFF2-40B4-BE49-F238E27FC236}">
                <a16:creationId xmlns:a16="http://schemas.microsoft.com/office/drawing/2014/main" id="{CEBBE69A-6A2E-4030-B3DE-D0D15BBBD842}"/>
              </a:ext>
            </a:extLst>
          </p:cNvPr>
          <p:cNvGrpSpPr/>
          <p:nvPr/>
        </p:nvGrpSpPr>
        <p:grpSpPr>
          <a:xfrm>
            <a:off x="51835" y="4265556"/>
            <a:ext cx="2139104" cy="1158011"/>
            <a:chOff x="5887453" y="5122778"/>
            <a:chExt cx="1422400" cy="770021"/>
          </a:xfrm>
        </p:grpSpPr>
        <p:sp>
          <p:nvSpPr>
            <p:cNvPr id="71" name="Cylinder 70">
              <a:extLst>
                <a:ext uri="{FF2B5EF4-FFF2-40B4-BE49-F238E27FC236}">
                  <a16:creationId xmlns:a16="http://schemas.microsoft.com/office/drawing/2014/main" id="{6CBA7175-91AC-4F9B-B64A-297CBE804EC4}"/>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2" name="Picture 2">
              <a:extLst>
                <a:ext uri="{FF2B5EF4-FFF2-40B4-BE49-F238E27FC236}">
                  <a16:creationId xmlns:a16="http://schemas.microsoft.com/office/drawing/2014/main" id="{337C0683-B6DA-4AD3-A026-CFEDF497A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DB9A0AC2-666B-47AE-81C7-CB8FCBFC6F74}"/>
              </a:ext>
            </a:extLst>
          </p:cNvPr>
          <p:cNvGrpSpPr/>
          <p:nvPr/>
        </p:nvGrpSpPr>
        <p:grpSpPr>
          <a:xfrm>
            <a:off x="59587" y="5681117"/>
            <a:ext cx="2139104" cy="1158011"/>
            <a:chOff x="5887453" y="5122778"/>
            <a:chExt cx="1422400" cy="770021"/>
          </a:xfrm>
        </p:grpSpPr>
        <p:sp>
          <p:nvSpPr>
            <p:cNvPr id="74" name="Cylinder 73">
              <a:extLst>
                <a:ext uri="{FF2B5EF4-FFF2-40B4-BE49-F238E27FC236}">
                  <a16:creationId xmlns:a16="http://schemas.microsoft.com/office/drawing/2014/main" id="{B7E36105-3E30-4BB3-A9C9-0FA98670519D}"/>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5" name="Picture 2">
              <a:extLst>
                <a:ext uri="{FF2B5EF4-FFF2-40B4-BE49-F238E27FC236}">
                  <a16:creationId xmlns:a16="http://schemas.microsoft.com/office/drawing/2014/main" id="{45E8F13E-3E73-494C-A52C-28E2FA431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 name="Group 75">
            <a:extLst>
              <a:ext uri="{FF2B5EF4-FFF2-40B4-BE49-F238E27FC236}">
                <a16:creationId xmlns:a16="http://schemas.microsoft.com/office/drawing/2014/main" id="{A1058637-7012-4D6B-9AEC-F15FEEA32F67}"/>
              </a:ext>
            </a:extLst>
          </p:cNvPr>
          <p:cNvGrpSpPr/>
          <p:nvPr/>
        </p:nvGrpSpPr>
        <p:grpSpPr>
          <a:xfrm>
            <a:off x="51834" y="18872"/>
            <a:ext cx="2139104" cy="1158011"/>
            <a:chOff x="5887453" y="5122778"/>
            <a:chExt cx="1422400" cy="770021"/>
          </a:xfrm>
        </p:grpSpPr>
        <p:sp>
          <p:nvSpPr>
            <p:cNvPr id="77" name="Cylinder 76">
              <a:extLst>
                <a:ext uri="{FF2B5EF4-FFF2-40B4-BE49-F238E27FC236}">
                  <a16:creationId xmlns:a16="http://schemas.microsoft.com/office/drawing/2014/main" id="{FF72C897-CE6E-4B17-A8E0-9713A9B466E7}"/>
                </a:ext>
              </a:extLst>
            </p:cNvPr>
            <p:cNvSpPr/>
            <p:nvPr/>
          </p:nvSpPr>
          <p:spPr>
            <a:xfrm rot="5400000">
              <a:off x="6213642" y="4796589"/>
              <a:ext cx="770021" cy="1422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8" name="Picture 2">
              <a:extLst>
                <a:ext uri="{FF2B5EF4-FFF2-40B4-BE49-F238E27FC236}">
                  <a16:creationId xmlns:a16="http://schemas.microsoft.com/office/drawing/2014/main" id="{5CB4E42D-B17F-4B78-8B29-25B19FE75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910" y="5175136"/>
              <a:ext cx="689484" cy="6653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243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30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1300"/>
                            </p:stCondLst>
                            <p:childTnLst>
                              <p:par>
                                <p:cTn id="17" presetID="1" presetClass="entr" presetSubtype="0" fill="hold" nodeType="afterEffect">
                                  <p:stCondLst>
                                    <p:cond delay="3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1600"/>
                            </p:stCondLst>
                            <p:childTnLst>
                              <p:par>
                                <p:cTn id="20" presetID="1" presetClass="entr" presetSubtype="0" fill="hold" nodeType="afterEffect">
                                  <p:stCondLst>
                                    <p:cond delay="3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1900"/>
                            </p:stCondLst>
                            <p:childTnLst>
                              <p:par>
                                <p:cTn id="23" presetID="1" presetClass="entr" presetSubtype="0" fill="hold" nodeType="afterEffect">
                                  <p:stCondLst>
                                    <p:cond delay="100"/>
                                  </p:stCondLst>
                                  <p:childTnLst>
                                    <p:set>
                                      <p:cBhvr>
                                        <p:cTn id="24" dur="1" fill="hold">
                                          <p:stCondLst>
                                            <p:cond delay="0"/>
                                          </p:stCondLst>
                                        </p:cTn>
                                        <p:tgtEl>
                                          <p:spTgt spid="22"/>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100"/>
                                  </p:stCondLst>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nodeType="afterEffect">
                                  <p:stCondLst>
                                    <p:cond delay="1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2200"/>
                            </p:stCondLst>
                            <p:childTnLst>
                              <p:par>
                                <p:cTn id="32" presetID="1" presetClass="entr" presetSubtype="0" fill="hold" nodeType="afterEffect">
                                  <p:stCondLst>
                                    <p:cond delay="10"/>
                                  </p:stCondLst>
                                  <p:childTnLst>
                                    <p:set>
                                      <p:cBhvr>
                                        <p:cTn id="33" dur="1" fill="hold">
                                          <p:stCondLst>
                                            <p:cond delay="0"/>
                                          </p:stCondLst>
                                        </p:cTn>
                                        <p:tgtEl>
                                          <p:spTgt spid="31"/>
                                        </p:tgtEl>
                                        <p:attrNameLst>
                                          <p:attrName>style.visibility</p:attrName>
                                        </p:attrNameLst>
                                      </p:cBhvr>
                                      <p:to>
                                        <p:strVal val="visible"/>
                                      </p:to>
                                    </p:set>
                                  </p:childTnLst>
                                </p:cTn>
                              </p:par>
                            </p:childTnLst>
                          </p:cTn>
                        </p:par>
                        <p:par>
                          <p:cTn id="34" fill="hold">
                            <p:stCondLst>
                              <p:cond delay="2210"/>
                            </p:stCondLst>
                            <p:childTnLst>
                              <p:par>
                                <p:cTn id="35" presetID="1" presetClass="entr" presetSubtype="0" fill="hold" nodeType="afterEffect">
                                  <p:stCondLst>
                                    <p:cond delay="10"/>
                                  </p:stCondLst>
                                  <p:childTnLst>
                                    <p:set>
                                      <p:cBhvr>
                                        <p:cTn id="36" dur="1" fill="hold">
                                          <p:stCondLst>
                                            <p:cond delay="0"/>
                                          </p:stCondLst>
                                        </p:cTn>
                                        <p:tgtEl>
                                          <p:spTgt spid="34"/>
                                        </p:tgtEl>
                                        <p:attrNameLst>
                                          <p:attrName>style.visibility</p:attrName>
                                        </p:attrNameLst>
                                      </p:cBhvr>
                                      <p:to>
                                        <p:strVal val="visible"/>
                                      </p:to>
                                    </p:set>
                                  </p:childTnLst>
                                </p:cTn>
                              </p:par>
                            </p:childTnLst>
                          </p:cTn>
                        </p:par>
                        <p:par>
                          <p:cTn id="37" fill="hold">
                            <p:stCondLst>
                              <p:cond delay="2220"/>
                            </p:stCondLst>
                            <p:childTnLst>
                              <p:par>
                                <p:cTn id="38" presetID="1" presetClass="entr" presetSubtype="0" fill="hold" nodeType="afterEffect">
                                  <p:stCondLst>
                                    <p:cond delay="1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230"/>
                            </p:stCondLst>
                            <p:childTnLst>
                              <p:par>
                                <p:cTn id="41" presetID="1" presetClass="entr" presetSubtype="0" fill="hold" nodeType="afterEffect">
                                  <p:stCondLst>
                                    <p:cond delay="10"/>
                                  </p:stCondLst>
                                  <p:childTnLst>
                                    <p:set>
                                      <p:cBhvr>
                                        <p:cTn id="42" dur="1" fill="hold">
                                          <p:stCondLst>
                                            <p:cond delay="0"/>
                                          </p:stCondLst>
                                        </p:cTn>
                                        <p:tgtEl>
                                          <p:spTgt spid="40"/>
                                        </p:tgtEl>
                                        <p:attrNameLst>
                                          <p:attrName>style.visibility</p:attrName>
                                        </p:attrNameLst>
                                      </p:cBhvr>
                                      <p:to>
                                        <p:strVal val="visible"/>
                                      </p:to>
                                    </p:set>
                                  </p:childTnLst>
                                </p:cTn>
                              </p:par>
                            </p:childTnLst>
                          </p:cTn>
                        </p:par>
                        <p:par>
                          <p:cTn id="43" fill="hold">
                            <p:stCondLst>
                              <p:cond delay="2240"/>
                            </p:stCondLst>
                            <p:childTnLst>
                              <p:par>
                                <p:cTn id="44" presetID="1" presetClass="entr" presetSubtype="0" fill="hold" nodeType="afterEffect">
                                  <p:stCondLst>
                                    <p:cond delay="10"/>
                                  </p:stCondLst>
                                  <p:childTnLst>
                                    <p:set>
                                      <p:cBhvr>
                                        <p:cTn id="45" dur="1" fill="hold">
                                          <p:stCondLst>
                                            <p:cond delay="0"/>
                                          </p:stCondLst>
                                        </p:cTn>
                                        <p:tgtEl>
                                          <p:spTgt spid="43"/>
                                        </p:tgtEl>
                                        <p:attrNameLst>
                                          <p:attrName>style.visibility</p:attrName>
                                        </p:attrNameLst>
                                      </p:cBhvr>
                                      <p:to>
                                        <p:strVal val="visible"/>
                                      </p:to>
                                    </p:set>
                                  </p:childTnLst>
                                </p:cTn>
                              </p:par>
                            </p:childTnLst>
                          </p:cTn>
                        </p:par>
                        <p:par>
                          <p:cTn id="46" fill="hold">
                            <p:stCondLst>
                              <p:cond delay="2250"/>
                            </p:stCondLst>
                            <p:childTnLst>
                              <p:par>
                                <p:cTn id="47" presetID="1" presetClass="entr" presetSubtype="0" fill="hold" nodeType="afterEffect">
                                  <p:stCondLst>
                                    <p:cond delay="10"/>
                                  </p:stCondLst>
                                  <p:childTnLst>
                                    <p:set>
                                      <p:cBhvr>
                                        <p:cTn id="48" dur="1" fill="hold">
                                          <p:stCondLst>
                                            <p:cond delay="0"/>
                                          </p:stCondLst>
                                        </p:cTn>
                                        <p:tgtEl>
                                          <p:spTgt spid="46"/>
                                        </p:tgtEl>
                                        <p:attrNameLst>
                                          <p:attrName>style.visibility</p:attrName>
                                        </p:attrNameLst>
                                      </p:cBhvr>
                                      <p:to>
                                        <p:strVal val="visible"/>
                                      </p:to>
                                    </p:set>
                                  </p:childTnLst>
                                </p:cTn>
                              </p:par>
                            </p:childTnLst>
                          </p:cTn>
                        </p:par>
                        <p:par>
                          <p:cTn id="49" fill="hold">
                            <p:stCondLst>
                              <p:cond delay="2260"/>
                            </p:stCondLst>
                            <p:childTnLst>
                              <p:par>
                                <p:cTn id="50" presetID="1" presetClass="entr" presetSubtype="0"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childTnLst>
                          </p:cTn>
                        </p:par>
                        <p:par>
                          <p:cTn id="52" fill="hold">
                            <p:stCondLst>
                              <p:cond delay="2260"/>
                            </p:stCondLst>
                            <p:childTnLst>
                              <p:par>
                                <p:cTn id="53" presetID="1" presetClass="entr" presetSubtype="0"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2260"/>
                            </p:stCondLst>
                            <p:childTnLst>
                              <p:par>
                                <p:cTn id="56" presetID="1" presetClass="entr" presetSubtype="0"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par>
                          <p:cTn id="58" fill="hold">
                            <p:stCondLst>
                              <p:cond delay="2260"/>
                            </p:stCondLst>
                            <p:childTnLst>
                              <p:par>
                                <p:cTn id="59" presetID="1" presetClass="entr" presetSubtype="0" fill="hold" nodeType="after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par>
                          <p:cTn id="61" fill="hold">
                            <p:stCondLst>
                              <p:cond delay="2260"/>
                            </p:stCondLst>
                            <p:childTnLst>
                              <p:par>
                                <p:cTn id="62" presetID="1" presetClass="entr" presetSubtype="0"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childTnLst>
                          </p:cTn>
                        </p:par>
                        <p:par>
                          <p:cTn id="64" fill="hold">
                            <p:stCondLst>
                              <p:cond delay="2260"/>
                            </p:stCondLst>
                            <p:childTnLst>
                              <p:par>
                                <p:cTn id="65" presetID="1" presetClass="entr" presetSubtype="0" fill="hold" nodeType="after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par>
                          <p:cTn id="67" fill="hold">
                            <p:stCondLst>
                              <p:cond delay="2260"/>
                            </p:stCondLst>
                            <p:childTnLst>
                              <p:par>
                                <p:cTn id="68" presetID="1" presetClass="entr" presetSubtype="0" fill="hold" nodeType="afterEffect">
                                  <p:stCondLst>
                                    <p:cond delay="0"/>
                                  </p:stCondLst>
                                  <p:childTnLst>
                                    <p:set>
                                      <p:cBhvr>
                                        <p:cTn id="69" dur="1" fill="hold">
                                          <p:stCondLst>
                                            <p:cond delay="0"/>
                                          </p:stCondLst>
                                        </p:cTn>
                                        <p:tgtEl>
                                          <p:spTgt spid="67"/>
                                        </p:tgtEl>
                                        <p:attrNameLst>
                                          <p:attrName>style.visibility</p:attrName>
                                        </p:attrNameLst>
                                      </p:cBhvr>
                                      <p:to>
                                        <p:strVal val="visible"/>
                                      </p:to>
                                    </p:set>
                                  </p:childTnLst>
                                </p:cTn>
                              </p:par>
                            </p:childTnLst>
                          </p:cTn>
                        </p:par>
                        <p:par>
                          <p:cTn id="70" fill="hold">
                            <p:stCondLst>
                              <p:cond delay="2260"/>
                            </p:stCondLst>
                            <p:childTnLst>
                              <p:par>
                                <p:cTn id="71" presetID="1" presetClass="entr" presetSubtype="0"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par>
                          <p:cTn id="73" fill="hold">
                            <p:stCondLst>
                              <p:cond delay="2260"/>
                            </p:stCondLst>
                            <p:childTnLst>
                              <p:par>
                                <p:cTn id="74" presetID="1" presetClass="entr" presetSubtype="0" fill="hold" nodeType="afterEffect">
                                  <p:stCondLst>
                                    <p:cond delay="0"/>
                                  </p:stCondLst>
                                  <p:childTnLst>
                                    <p:set>
                                      <p:cBhvr>
                                        <p:cTn id="75" dur="1" fill="hold">
                                          <p:stCondLst>
                                            <p:cond delay="0"/>
                                          </p:stCondLst>
                                        </p:cTn>
                                        <p:tgtEl>
                                          <p:spTgt spid="73"/>
                                        </p:tgtEl>
                                        <p:attrNameLst>
                                          <p:attrName>style.visibility</p:attrName>
                                        </p:attrNameLst>
                                      </p:cBhvr>
                                      <p:to>
                                        <p:strVal val="visible"/>
                                      </p:to>
                                    </p:set>
                                  </p:childTnLst>
                                </p:cTn>
                              </p:par>
                            </p:childTnLst>
                          </p:cTn>
                        </p:par>
                        <p:par>
                          <p:cTn id="76" fill="hold">
                            <p:stCondLst>
                              <p:cond delay="2260"/>
                            </p:stCondLst>
                            <p:childTnLst>
                              <p:par>
                                <p:cTn id="77" presetID="1" presetClass="entr" presetSubtype="0" fill="hold" nodeType="after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218" name="Picture 2" descr="landscape, nature, rock, wilderness, walking, mountain, adventure, valley, mountain range, balance, ridge, summit, geology, alps, badlands, cairn, plateau, fell, directory, landform, mountain pass, migratory character, stone towers, geographical feature, mountainous landforms">
            <a:extLst>
              <a:ext uri="{FF2B5EF4-FFF2-40B4-BE49-F238E27FC236}">
                <a16:creationId xmlns:a16="http://schemas.microsoft.com/office/drawing/2014/main" id="{AFF9C7CD-FA39-44D0-A320-AC792A29A2DF}"/>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C69068-3CAA-490D-8693-B160C58399AA}"/>
              </a:ext>
            </a:extLst>
          </p:cNvPr>
          <p:cNvSpPr>
            <a:spLocks noGrp="1"/>
          </p:cNvSpPr>
          <p:nvPr>
            <p:ph type="title"/>
          </p:nvPr>
        </p:nvSpPr>
        <p:spPr>
          <a:xfrm>
            <a:off x="838199" y="1671569"/>
            <a:ext cx="4155825" cy="4072044"/>
          </a:xfrm>
        </p:spPr>
        <p:txBody>
          <a:bodyPr anchor="t">
            <a:normAutofit/>
          </a:bodyPr>
          <a:lstStyle/>
          <a:p>
            <a:r>
              <a:rPr lang="en-CA" sz="7200" b="1" dirty="0">
                <a:solidFill>
                  <a:srgbClr val="FFFFFF"/>
                </a:solidFill>
              </a:rPr>
              <a:t>Agenda</a:t>
            </a:r>
          </a:p>
        </p:txBody>
      </p:sp>
      <p:sp>
        <p:nvSpPr>
          <p:cNvPr id="3" name="Content Placeholder 2">
            <a:extLst>
              <a:ext uri="{FF2B5EF4-FFF2-40B4-BE49-F238E27FC236}">
                <a16:creationId xmlns:a16="http://schemas.microsoft.com/office/drawing/2014/main" id="{DC3AB180-EB72-4530-957D-3C8FE727BA76}"/>
              </a:ext>
            </a:extLst>
          </p:cNvPr>
          <p:cNvSpPr>
            <a:spLocks noGrp="1"/>
          </p:cNvSpPr>
          <p:nvPr>
            <p:ph idx="1"/>
          </p:nvPr>
        </p:nvSpPr>
        <p:spPr>
          <a:xfrm>
            <a:off x="5928257" y="1671569"/>
            <a:ext cx="5425541" cy="4072044"/>
          </a:xfrm>
        </p:spPr>
        <p:txBody>
          <a:bodyPr>
            <a:normAutofit/>
          </a:bodyPr>
          <a:lstStyle/>
          <a:p>
            <a:pPr marL="514350" indent="-514350">
              <a:buFont typeface="+mj-lt"/>
              <a:buAutoNum type="arabicPeriod"/>
            </a:pPr>
            <a:r>
              <a:rPr lang="en-CA" sz="4000" dirty="0">
                <a:solidFill>
                  <a:srgbClr val="FFFFFF"/>
                </a:solidFill>
              </a:rPr>
              <a:t>Raw Azure Functions</a:t>
            </a:r>
          </a:p>
          <a:p>
            <a:pPr marL="514350" indent="-514350">
              <a:buFont typeface="+mj-lt"/>
              <a:buAutoNum type="arabicPeriod"/>
            </a:pPr>
            <a:r>
              <a:rPr lang="en-CA" sz="4000" dirty="0" err="1">
                <a:solidFill>
                  <a:srgbClr val="FFFFFF"/>
                </a:solidFill>
              </a:rPr>
              <a:t>AzFunc</a:t>
            </a:r>
            <a:r>
              <a:rPr lang="en-CA" sz="4000" dirty="0">
                <a:solidFill>
                  <a:srgbClr val="FFFFFF"/>
                </a:solidFill>
              </a:rPr>
              <a:t> with NSB</a:t>
            </a:r>
          </a:p>
          <a:p>
            <a:pPr marL="514350" indent="-514350">
              <a:buFont typeface="+mj-lt"/>
              <a:buAutoNum type="arabicPeriod"/>
            </a:pPr>
            <a:r>
              <a:rPr lang="en-CA" sz="4000" dirty="0">
                <a:solidFill>
                  <a:srgbClr val="FFFFFF"/>
                </a:solidFill>
              </a:rPr>
              <a:t>Samples</a:t>
            </a:r>
          </a:p>
          <a:p>
            <a:pPr marL="514350" indent="-514350">
              <a:buFont typeface="+mj-lt"/>
              <a:buAutoNum type="arabicPeriod"/>
            </a:pPr>
            <a:r>
              <a:rPr lang="en-CA" sz="4000" dirty="0">
                <a:solidFill>
                  <a:srgbClr val="FFFFFF"/>
                </a:solidFill>
              </a:rPr>
              <a:t>Moving forward</a:t>
            </a:r>
          </a:p>
        </p:txBody>
      </p:sp>
    </p:spTree>
    <p:extLst>
      <p:ext uri="{BB962C8B-B14F-4D97-AF65-F5344CB8AC3E}">
        <p14:creationId xmlns:p14="http://schemas.microsoft.com/office/powerpoint/2010/main" val="19599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("Function1")</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"myqueue1"</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a:t>
            </a:r>
          </a:p>
          <a:p>
            <a:pPr marL="0" indent="0">
              <a:buNone/>
            </a:pP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endParaRPr lang="en-CA" sz="2600" b="0" i="0" dirty="0">
              <a:solidFill>
                <a:srgbClr val="C5C8C6"/>
              </a:solidFill>
              <a:effectLst/>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("Function2")</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"myqueue2"</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a:t>
            </a:r>
          </a:p>
          <a:p>
            <a:pPr marL="0" indent="0">
              <a:buNone/>
            </a:pP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p>
          <a:p>
            <a:pPr marL="0" indent="0">
              <a:buNone/>
            </a:pPr>
            <a:endParaRPr lang="en-CA" sz="2600" b="0" i="0" dirty="0">
              <a:solidFill>
                <a:srgbClr val="C5C8C6"/>
              </a:solidFill>
              <a:effectLst/>
              <a:latin typeface="SFMono-Regular"/>
            </a:endParaRPr>
          </a:p>
          <a:p>
            <a:pPr marL="0" indent="0">
              <a:buNone/>
            </a:pPr>
            <a:endParaRPr lang="en-CA" sz="2600" b="0" i="0" dirty="0">
              <a:solidFill>
                <a:srgbClr val="C5C8C6"/>
              </a:solidFill>
              <a:effectLst/>
              <a:latin typeface="SFMono-Regular"/>
            </a:endParaRPr>
          </a:p>
          <a:p>
            <a:pPr marL="0" indent="0">
              <a:buNone/>
            </a:pPr>
            <a:r>
              <a:rPr lang="en-CA" sz="2600" b="0" i="0" dirty="0">
                <a:solidFill>
                  <a:srgbClr val="C5C8C6"/>
                </a:solidFill>
                <a:effectLst/>
                <a:latin typeface="SFMono-Regular"/>
              </a:rPr>
              <a:t>[</a:t>
            </a:r>
            <a:r>
              <a:rPr lang="en-CA" sz="2600" b="0" i="0" dirty="0" err="1">
                <a:solidFill>
                  <a:srgbClr val="707880"/>
                </a:solidFill>
                <a:effectLst/>
                <a:latin typeface="SFMono-Regular"/>
              </a:rPr>
              <a:t>FunctionName</a:t>
            </a:r>
            <a:r>
              <a:rPr lang="en-CA" sz="2600" b="0" i="0" dirty="0">
                <a:solidFill>
                  <a:srgbClr val="707880"/>
                </a:solidFill>
                <a:effectLst/>
                <a:latin typeface="SFMono-Regular"/>
              </a:rPr>
              <a:t>("</a:t>
            </a:r>
            <a:r>
              <a:rPr lang="en-CA" sz="2600" b="0" i="0" dirty="0" err="1">
                <a:solidFill>
                  <a:srgbClr val="707880"/>
                </a:solidFill>
                <a:effectLst/>
                <a:latin typeface="SFMono-Regular"/>
              </a:rPr>
              <a:t>FunctionN</a:t>
            </a:r>
            <a:r>
              <a:rPr lang="en-CA" sz="2600" b="0" i="0" dirty="0">
                <a:solidFill>
                  <a:srgbClr val="707880"/>
                </a:solidFill>
                <a:effectLst/>
                <a:latin typeface="SFMono-Regular"/>
              </a:rPr>
              <a:t>")</a:t>
            </a:r>
            <a:r>
              <a:rPr lang="en-CA" sz="2600" b="0" i="0" dirty="0">
                <a:solidFill>
                  <a:srgbClr val="C5C8C6"/>
                </a:solidFill>
                <a:effectLst/>
                <a:latin typeface="SFMono-Regular"/>
              </a:rPr>
              <a:t>]</a:t>
            </a:r>
          </a:p>
          <a:p>
            <a:pPr marL="0" indent="0">
              <a:buNone/>
            </a:pPr>
            <a:r>
              <a:rPr lang="en-CA" sz="2600" b="0" i="0" dirty="0">
                <a:solidFill>
                  <a:srgbClr val="81A2BE"/>
                </a:solidFill>
                <a:effectLst/>
                <a:latin typeface="SFMono-Regular"/>
              </a:rPr>
              <a:t>public</a:t>
            </a:r>
            <a:r>
              <a:rPr lang="en-CA" sz="2600" b="0" i="0" dirty="0">
                <a:solidFill>
                  <a:srgbClr val="C5C8C6"/>
                </a:solidFill>
                <a:effectLst/>
                <a:latin typeface="SFMono-Regular"/>
              </a:rPr>
              <a:t> </a:t>
            </a:r>
            <a:r>
              <a:rPr lang="en-CA" sz="2600" b="0" i="0" dirty="0">
                <a:solidFill>
                  <a:srgbClr val="81A2BE"/>
                </a:solidFill>
                <a:effectLst/>
                <a:latin typeface="SFMono-Regular"/>
              </a:rPr>
              <a:t>async</a:t>
            </a:r>
            <a:r>
              <a:rPr lang="en-CA" sz="2600" b="0" i="0" dirty="0">
                <a:solidFill>
                  <a:srgbClr val="C5C8C6"/>
                </a:solidFill>
                <a:effectLst/>
                <a:latin typeface="SFMono-Regular"/>
              </a:rPr>
              <a:t> Task </a:t>
            </a:r>
            <a:r>
              <a:rPr lang="en-CA" sz="2600" b="0" i="0" dirty="0">
                <a:solidFill>
                  <a:srgbClr val="F0C674"/>
                </a:solidFill>
                <a:effectLst/>
                <a:latin typeface="SFMono-Regular"/>
              </a:rPr>
              <a:t>Run</a:t>
            </a:r>
            <a:r>
              <a:rPr lang="en-CA" sz="2600" b="0" i="0" dirty="0">
                <a:solidFill>
                  <a:srgbClr val="C5C8C6"/>
                </a:solidFill>
                <a:effectLst/>
                <a:latin typeface="SFMono-Regular"/>
              </a:rPr>
              <a:t>([</a:t>
            </a:r>
            <a:r>
              <a:rPr lang="en-CA" sz="2600" b="0" i="0" dirty="0" err="1">
                <a:solidFill>
                  <a:srgbClr val="C5C8C6"/>
                </a:solidFill>
                <a:effectLst/>
                <a:latin typeface="SFMono-Regular"/>
              </a:rPr>
              <a:t>ServiceBusTrigger</a:t>
            </a:r>
            <a:r>
              <a:rPr lang="en-CA" sz="2600" b="0" i="0" dirty="0">
                <a:solidFill>
                  <a:srgbClr val="C5C8C6"/>
                </a:solidFill>
                <a:effectLst/>
                <a:latin typeface="SFMono-Regular"/>
              </a:rPr>
              <a:t>(</a:t>
            </a:r>
            <a:r>
              <a:rPr lang="en-CA" sz="2600" b="0" i="0" dirty="0" err="1">
                <a:solidFill>
                  <a:srgbClr val="C5C8C6"/>
                </a:solidFill>
                <a:effectLst/>
                <a:latin typeface="SFMono-Regular"/>
              </a:rPr>
              <a:t>queueName</a:t>
            </a:r>
            <a:r>
              <a:rPr lang="en-CA" sz="2600" b="0" i="0" dirty="0">
                <a:solidFill>
                  <a:srgbClr val="C5C8C6"/>
                </a:solidFill>
                <a:effectLst/>
                <a:latin typeface="SFMono-Regular"/>
              </a:rPr>
              <a:t>: </a:t>
            </a:r>
            <a:r>
              <a:rPr lang="en-CA" sz="2600" b="0" i="0" dirty="0">
                <a:solidFill>
                  <a:srgbClr val="B5BD68"/>
                </a:solidFill>
                <a:effectLst/>
                <a:latin typeface="SFMono-Regular"/>
              </a:rPr>
              <a:t>"myqueue3"</a:t>
            </a:r>
            <a:r>
              <a:rPr lang="en-CA" sz="2600" b="0" i="0" dirty="0">
                <a:solidFill>
                  <a:srgbClr val="C5C8C6"/>
                </a:solidFill>
                <a:effectLst/>
                <a:latin typeface="SFMono-Regular"/>
              </a:rPr>
              <a:t>)] </a:t>
            </a:r>
            <a:r>
              <a:rPr lang="en-CA" sz="2600" b="0" i="0" dirty="0">
                <a:solidFill>
                  <a:srgbClr val="81A2BE"/>
                </a:solidFill>
                <a:effectLst/>
                <a:latin typeface="SFMono-Regular"/>
              </a:rPr>
              <a:t>string</a:t>
            </a:r>
            <a:r>
              <a:rPr lang="en-CA" sz="2600" b="0" i="0" dirty="0">
                <a:solidFill>
                  <a:srgbClr val="C5C8C6"/>
                </a:solidFill>
                <a:effectLst/>
                <a:latin typeface="SFMono-Regular"/>
              </a:rPr>
              <a:t> message)</a:t>
            </a:r>
          </a:p>
          <a:p>
            <a:pPr marL="0" indent="0">
              <a:buNone/>
            </a:pPr>
            <a:r>
              <a:rPr lang="en-CA" sz="2600" b="0" i="0" dirty="0">
                <a:solidFill>
                  <a:srgbClr val="C5C8C6"/>
                </a:solidFill>
                <a:effectLst/>
                <a:latin typeface="SFMono-Regular"/>
              </a:rPr>
              <a:t>{</a:t>
            </a:r>
          </a:p>
          <a:p>
            <a:pPr marL="0" indent="0">
              <a:buNone/>
            </a:pPr>
            <a:r>
              <a:rPr lang="en-CA" sz="2600" b="0" i="0" dirty="0">
                <a:solidFill>
                  <a:srgbClr val="C5C8C6"/>
                </a:solidFill>
                <a:effectLst/>
                <a:latin typeface="SFMono-Regular"/>
              </a:rPr>
              <a:t>}</a:t>
            </a:r>
            <a:endParaRPr lang="en-CA" sz="2600" dirty="0"/>
          </a:p>
        </p:txBody>
      </p:sp>
      <p:sp>
        <p:nvSpPr>
          <p:cNvPr id="4" name="selector">
            <a:extLst>
              <a:ext uri="{FF2B5EF4-FFF2-40B4-BE49-F238E27FC236}">
                <a16:creationId xmlns:a16="http://schemas.microsoft.com/office/drawing/2014/main" id="{C3180A40-CE76-4AD1-807E-21F649AF896A}"/>
              </a:ext>
            </a:extLst>
          </p:cNvPr>
          <p:cNvSpPr/>
          <p:nvPr/>
        </p:nvSpPr>
        <p:spPr>
          <a:xfrm>
            <a:off x="5613400" y="422710"/>
            <a:ext cx="3530600" cy="406132"/>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sp>
        <p:nvSpPr>
          <p:cNvPr id="5" name="selector">
            <a:extLst>
              <a:ext uri="{FF2B5EF4-FFF2-40B4-BE49-F238E27FC236}">
                <a16:creationId xmlns:a16="http://schemas.microsoft.com/office/drawing/2014/main" id="{2B49400D-E7F9-496D-BCC3-EE61B9E09F19}"/>
              </a:ext>
            </a:extLst>
          </p:cNvPr>
          <p:cNvSpPr/>
          <p:nvPr/>
        </p:nvSpPr>
        <p:spPr>
          <a:xfrm>
            <a:off x="5613400" y="2657910"/>
            <a:ext cx="3530600" cy="406132"/>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sp>
        <p:nvSpPr>
          <p:cNvPr id="6" name="selector">
            <a:extLst>
              <a:ext uri="{FF2B5EF4-FFF2-40B4-BE49-F238E27FC236}">
                <a16:creationId xmlns:a16="http://schemas.microsoft.com/office/drawing/2014/main" id="{EF8FDEAF-6C84-4147-9DDD-5CE7D3B90BE3}"/>
              </a:ext>
            </a:extLst>
          </p:cNvPr>
          <p:cNvSpPr/>
          <p:nvPr/>
        </p:nvSpPr>
        <p:spPr>
          <a:xfrm>
            <a:off x="5613400" y="5315552"/>
            <a:ext cx="3530600" cy="406132"/>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pic>
        <p:nvPicPr>
          <p:cNvPr id="16388" name="Picture 4" descr="The Top Ten Dumbest (Political) Things Republicans Have ...">
            <a:extLst>
              <a:ext uri="{FF2B5EF4-FFF2-40B4-BE49-F238E27FC236}">
                <a16:creationId xmlns:a16="http://schemas.microsoft.com/office/drawing/2014/main" id="{4075D352-63B7-4DF8-A14C-2EB4D57D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979" y="128551"/>
            <a:ext cx="5053263" cy="679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1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388"/>
                                        </p:tgtEl>
                                        <p:attrNameLst>
                                          <p:attrName>style.visibility</p:attrName>
                                        </p:attrNameLst>
                                      </p:cBhvr>
                                      <p:to>
                                        <p:strVal val="visible"/>
                                      </p:to>
                                    </p:set>
                                    <p:animEffect transition="in" filter="fade">
                                      <p:cBhvr>
                                        <p:cTn id="1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6" name="Picture 4" descr="nature, desert, animal, cute, wildlife, zoo, relax, africa, brown, mammal, cozy, rest, fauna, sit, relaxation, breathe, vertebrate, meerkat, mongoose, relaxed, recovery, recover">
            <a:extLst>
              <a:ext uri="{FF2B5EF4-FFF2-40B4-BE49-F238E27FC236}">
                <a16:creationId xmlns:a16="http://schemas.microsoft.com/office/drawing/2014/main" id="{E5D1F3AC-4A17-4C9C-AB93-90C00A5FFB7E}"/>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8437" b="853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89A26A7-AB21-4A5A-A0B4-54E70DCB09C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I did not sign up for this</a:t>
            </a:r>
          </a:p>
        </p:txBody>
      </p:sp>
    </p:spTree>
    <p:extLst>
      <p:ext uri="{BB962C8B-B14F-4D97-AF65-F5344CB8AC3E}">
        <p14:creationId xmlns:p14="http://schemas.microsoft.com/office/powerpoint/2010/main" val="36114821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hand, man, light, photography, photographer, green, blue, holding, close up, reflex camera, digital camera, eye, photograph, len, macro photography, atmosphere of earth, computer wallpaper, single lens reflex camera">
            <a:extLst>
              <a:ext uri="{FF2B5EF4-FFF2-40B4-BE49-F238E27FC236}">
                <a16:creationId xmlns:a16="http://schemas.microsoft.com/office/drawing/2014/main" id="{5BD8C987-30F6-4830-9BA8-6A16B2360C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08" b="923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1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6C15AED-A873-4990-A7D1-F3BD843EC0D3}"/>
              </a:ext>
            </a:extLst>
          </p:cNvPr>
          <p:cNvSpPr/>
          <p:nvPr/>
        </p:nvSpPr>
        <p:spPr>
          <a:xfrm>
            <a:off x="4558907" y="2833248"/>
            <a:ext cx="5584686" cy="1182030"/>
          </a:xfrm>
          <a:prstGeom prst="roundRect">
            <a:avLst/>
          </a:prstGeom>
          <a:solidFill>
            <a:schemeClr val="bg1">
              <a:lumMod val="8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NServiceBus</a:t>
            </a:r>
          </a:p>
        </p:txBody>
      </p:sp>
      <p:sp>
        <p:nvSpPr>
          <p:cNvPr id="2" name="Title 1">
            <a:extLst>
              <a:ext uri="{FF2B5EF4-FFF2-40B4-BE49-F238E27FC236}">
                <a16:creationId xmlns:a16="http://schemas.microsoft.com/office/drawing/2014/main" id="{47DAE93E-1E8D-4347-A305-B9833303D534}"/>
              </a:ext>
            </a:extLst>
          </p:cNvPr>
          <p:cNvSpPr>
            <a:spLocks noGrp="1"/>
          </p:cNvSpPr>
          <p:nvPr>
            <p:ph type="title"/>
          </p:nvPr>
        </p:nvSpPr>
        <p:spPr>
          <a:xfrm>
            <a:off x="738335" y="365125"/>
            <a:ext cx="10808091" cy="1325563"/>
          </a:xfrm>
        </p:spPr>
        <p:txBody>
          <a:bodyPr/>
          <a:lstStyle/>
          <a:p>
            <a:r>
              <a:rPr lang="en-CA" dirty="0"/>
              <a:t>Messaging function anatomy with NServiceBus</a:t>
            </a:r>
          </a:p>
        </p:txBody>
      </p:sp>
      <p:sp>
        <p:nvSpPr>
          <p:cNvPr id="6" name="Rectangle: Rounded Corners 5">
            <a:extLst>
              <a:ext uri="{FF2B5EF4-FFF2-40B4-BE49-F238E27FC236}">
                <a16:creationId xmlns:a16="http://schemas.microsoft.com/office/drawing/2014/main" id="{FC88B33E-E6B6-4B7B-A741-81D5684B348D}"/>
              </a:ext>
            </a:extLst>
          </p:cNvPr>
          <p:cNvSpPr/>
          <p:nvPr/>
        </p:nvSpPr>
        <p:spPr>
          <a:xfrm>
            <a:off x="2164977" y="2837985"/>
            <a:ext cx="1924132" cy="1182029"/>
          </a:xfrm>
          <a:prstGeom prst="roundRect">
            <a:avLst/>
          </a:prstGeom>
          <a:solidFill>
            <a:schemeClr val="bg1">
              <a:lumMod val="9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Trigger</a:t>
            </a:r>
          </a:p>
        </p:txBody>
      </p:sp>
      <p:sp>
        <p:nvSpPr>
          <p:cNvPr id="7" name="Rectangle: Rounded Corners 6">
            <a:extLst>
              <a:ext uri="{FF2B5EF4-FFF2-40B4-BE49-F238E27FC236}">
                <a16:creationId xmlns:a16="http://schemas.microsoft.com/office/drawing/2014/main" id="{EBE12083-2DCE-4401-A05C-C0F779F96FF0}"/>
              </a:ext>
            </a:extLst>
          </p:cNvPr>
          <p:cNvSpPr/>
          <p:nvPr/>
        </p:nvSpPr>
        <p:spPr>
          <a:xfrm>
            <a:off x="8102891" y="2837985"/>
            <a:ext cx="1924132" cy="1182029"/>
          </a:xfrm>
          <a:prstGeom prst="roundRect">
            <a:avLst/>
          </a:prstGeom>
          <a:solidFill>
            <a:schemeClr val="bg1">
              <a:lumMod val="95000"/>
            </a:schemeClr>
          </a:solidFill>
          <a:ln w="22225">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a:ln>
                  <a:solidFill>
                    <a:schemeClr val="tx1"/>
                  </a:solidFill>
                  <a:prstDash val="solid"/>
                </a:ln>
                <a:solidFill>
                  <a:schemeClr val="tx1"/>
                </a:solidFill>
              </a:rPr>
              <a:t>Output</a:t>
            </a:r>
          </a:p>
        </p:txBody>
      </p:sp>
      <p:pic>
        <p:nvPicPr>
          <p:cNvPr id="9224" name="Picture 8" descr="Azure Service Bus Nedir? Queue (Kuyruk) Yönetimi Nasıl ...">
            <a:extLst>
              <a:ext uri="{FF2B5EF4-FFF2-40B4-BE49-F238E27FC236}">
                <a16:creationId xmlns:a16="http://schemas.microsoft.com/office/drawing/2014/main" id="{384C41E7-D1D5-4E73-921F-18747C9A2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 y="3154516"/>
            <a:ext cx="1045650" cy="5489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Azure Service Bus Nedir? Queue (Kuyruk) Yönetimi Nasıl ...">
            <a:extLst>
              <a:ext uri="{FF2B5EF4-FFF2-40B4-BE49-F238E27FC236}">
                <a16:creationId xmlns:a16="http://schemas.microsoft.com/office/drawing/2014/main" id="{29A635A3-E095-44D0-A8CA-AC542B567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0776" y="3154515"/>
            <a:ext cx="1045650" cy="548967"/>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Envelope outline">
            <a:extLst>
              <a:ext uri="{FF2B5EF4-FFF2-40B4-BE49-F238E27FC236}">
                <a16:creationId xmlns:a16="http://schemas.microsoft.com/office/drawing/2014/main" id="{E5AE4F46-901D-4C58-AD9E-2B951403B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1777" y="3224551"/>
            <a:ext cx="408896" cy="408896"/>
          </a:xfrm>
          <a:prstGeom prst="rect">
            <a:avLst/>
          </a:prstGeom>
        </p:spPr>
      </p:pic>
      <p:pic>
        <p:nvPicPr>
          <p:cNvPr id="15" name="Graphic 14" descr="Envelope outline">
            <a:extLst>
              <a:ext uri="{FF2B5EF4-FFF2-40B4-BE49-F238E27FC236}">
                <a16:creationId xmlns:a16="http://schemas.microsoft.com/office/drawing/2014/main" id="{FD42A6E8-5953-4981-AD51-93CC5C6AB1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4177" y="3224550"/>
            <a:ext cx="408896" cy="408896"/>
          </a:xfrm>
          <a:prstGeom prst="rect">
            <a:avLst/>
          </a:prstGeom>
        </p:spPr>
      </p:pic>
      <p:pic>
        <p:nvPicPr>
          <p:cNvPr id="17" name="Graphic 16" descr="Envelope outline">
            <a:extLst>
              <a:ext uri="{FF2B5EF4-FFF2-40B4-BE49-F238E27FC236}">
                <a16:creationId xmlns:a16="http://schemas.microsoft.com/office/drawing/2014/main" id="{3A7FD09E-33F4-4D9A-A745-3F7C26AE8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28027" y="3224550"/>
            <a:ext cx="408896" cy="408896"/>
          </a:xfrm>
          <a:prstGeom prst="rect">
            <a:avLst/>
          </a:prstGeom>
        </p:spPr>
      </p:pic>
      <p:sp>
        <p:nvSpPr>
          <p:cNvPr id="10" name="Rectangle 9">
            <a:extLst>
              <a:ext uri="{FF2B5EF4-FFF2-40B4-BE49-F238E27FC236}">
                <a16:creationId xmlns:a16="http://schemas.microsoft.com/office/drawing/2014/main" id="{3D270E3B-5640-49E7-80BD-AF449859B7A1}"/>
              </a:ext>
            </a:extLst>
          </p:cNvPr>
          <p:cNvSpPr/>
          <p:nvPr/>
        </p:nvSpPr>
        <p:spPr>
          <a:xfrm>
            <a:off x="3544177" y="2981960"/>
            <a:ext cx="467750" cy="909320"/>
          </a:xfrm>
          <a:prstGeom prst="rect">
            <a:avLst/>
          </a:prstGeom>
          <a:solidFill>
            <a:schemeClr val="bg1">
              <a:lumMod val="95000"/>
            </a:schemeClr>
          </a:solidFill>
          <a:ln w="22225">
            <a:no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ln>
                <a:solidFill>
                  <a:schemeClr val="tx1"/>
                </a:solidFill>
                <a:prstDash val="solid"/>
              </a:ln>
              <a:solidFill>
                <a:schemeClr val="tx1"/>
              </a:solidFill>
            </a:endParaRPr>
          </a:p>
        </p:txBody>
      </p:sp>
      <p:sp>
        <p:nvSpPr>
          <p:cNvPr id="20" name="Rectangle 19">
            <a:extLst>
              <a:ext uri="{FF2B5EF4-FFF2-40B4-BE49-F238E27FC236}">
                <a16:creationId xmlns:a16="http://schemas.microsoft.com/office/drawing/2014/main" id="{3494C93F-3775-456F-8FB7-0629CC9A7FFA}"/>
              </a:ext>
            </a:extLst>
          </p:cNvPr>
          <p:cNvSpPr/>
          <p:nvPr/>
        </p:nvSpPr>
        <p:spPr>
          <a:xfrm>
            <a:off x="9436323" y="2936240"/>
            <a:ext cx="467750" cy="909320"/>
          </a:xfrm>
          <a:prstGeom prst="rect">
            <a:avLst/>
          </a:prstGeom>
          <a:solidFill>
            <a:schemeClr val="bg1">
              <a:lumMod val="95000"/>
            </a:schemeClr>
          </a:solidFill>
          <a:ln w="22225">
            <a:no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ln>
                <a:solidFill>
                  <a:schemeClr val="tx1"/>
                </a:solidFill>
                <a:prstDash val="solid"/>
              </a:ln>
              <a:solidFill>
                <a:schemeClr val="tx1"/>
              </a:solidFill>
            </a:endParaRPr>
          </a:p>
        </p:txBody>
      </p:sp>
    </p:spTree>
    <p:extLst>
      <p:ext uri="{BB962C8B-B14F-4D97-AF65-F5344CB8AC3E}">
        <p14:creationId xmlns:p14="http://schemas.microsoft.com/office/powerpoint/2010/main" val="285519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0 L 0.12995 0.00093 " pathEditMode="relative" rAng="0" ptsTypes="AA">
                                      <p:cBhvr>
                                        <p:cTn id="6" dur="2000" fill="hold"/>
                                        <p:tgtEl>
                                          <p:spTgt spid="9"/>
                                        </p:tgtEl>
                                        <p:attrNameLst>
                                          <p:attrName>ppt_x</p:attrName>
                                          <p:attrName>ppt_y</p:attrName>
                                        </p:attrNameLst>
                                      </p:cBhvr>
                                      <p:rCtr x="6497" y="46"/>
                                    </p:animMotion>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1.875E-6 0 L 0.12995 0.00093 " pathEditMode="relative" rAng="0" ptsTypes="AA">
                                      <p:cBhvr>
                                        <p:cTn id="13" dur="2000" fill="hold"/>
                                        <p:tgtEl>
                                          <p:spTgt spid="15"/>
                                        </p:tgtEl>
                                        <p:attrNameLst>
                                          <p:attrName>ppt_x</p:attrName>
                                          <p:attrName>ppt_y</p:attrName>
                                        </p:attrNameLst>
                                      </p:cBhvr>
                                      <p:rCtr x="6497" y="46"/>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par>
                          <p:cTn id="18" fill="hold">
                            <p:stCondLst>
                              <p:cond delay="0"/>
                            </p:stCondLst>
                            <p:childTnLst>
                              <p:par>
                                <p:cTn id="19" presetID="42" presetClass="path" presetSubtype="0" accel="50000" decel="50000" fill="hold" nodeType="afterEffect">
                                  <p:stCondLst>
                                    <p:cond delay="0"/>
                                  </p:stCondLst>
                                  <p:childTnLst>
                                    <p:animMotion origin="layout" path="M 2.91667E-6 0 L 0.10599 0 " pathEditMode="relative" rAng="0" ptsTypes="AA">
                                      <p:cBhvr>
                                        <p:cTn id="20" dur="2000" fill="hold"/>
                                        <p:tgtEl>
                                          <p:spTgt spid="17"/>
                                        </p:tgtEl>
                                        <p:attrNameLst>
                                          <p:attrName>ppt_x</p:attrName>
                                          <p:attrName>ppt_y</p:attrName>
                                        </p:attrNameLst>
                                      </p:cBhvr>
                                      <p:rCtr x="5299" y="0"/>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err="1">
                <a:solidFill>
                  <a:srgbClr val="F0C674"/>
                </a:solidFill>
                <a:effectLst/>
                <a:latin typeface="SFMono-Regular"/>
              </a:rPr>
              <a:t>MyRequestHandler</a:t>
            </a:r>
            <a:r>
              <a:rPr lang="en-CA" b="0" i="0" dirty="0">
                <a:solidFill>
                  <a:srgbClr val="C5C8C6"/>
                </a:solidFill>
                <a:effectLst/>
                <a:latin typeface="SFMono-Regular"/>
              </a:rPr>
              <a:t> : </a:t>
            </a:r>
            <a:r>
              <a:rPr lang="en-CA" b="0" i="0" dirty="0" err="1">
                <a:solidFill>
                  <a:srgbClr val="F0C674"/>
                </a:solidFill>
                <a:effectLst/>
                <a:latin typeface="SFMono-Regular"/>
              </a:rPr>
              <a:t>IHandleMessages</a:t>
            </a:r>
            <a:r>
              <a:rPr lang="en-CA" b="0" i="0" dirty="0">
                <a:solidFill>
                  <a:srgbClr val="C5C8C6"/>
                </a:solidFill>
                <a:effectLst/>
                <a:latin typeface="SFMono-Regular"/>
              </a:rPr>
              <a:t>&lt;</a:t>
            </a:r>
            <a:r>
              <a:rPr lang="en-CA" b="0" i="0" dirty="0" err="1">
                <a:solidFill>
                  <a:srgbClr val="F0C674"/>
                </a:solidFill>
                <a:effectLst/>
                <a:latin typeface="SFMono-Regular"/>
              </a:rPr>
              <a:t>MyRequestClass</a:t>
            </a:r>
            <a:r>
              <a:rPr lang="en-CA" b="0" i="0" dirty="0">
                <a:solidFill>
                  <a:srgbClr val="C5C8C6"/>
                </a:solidFill>
                <a:effectLst/>
                <a:latin typeface="SFMono-Regular"/>
              </a:rPr>
              <a:t>&gt;</a:t>
            </a:r>
          </a:p>
          <a:p>
            <a:pPr marL="0" indent="0">
              <a:buNone/>
            </a:pPr>
            <a:r>
              <a:rPr lang="en-CA" b="0" i="0" dirty="0">
                <a:solidFill>
                  <a:srgbClr val="C5C8C6"/>
                </a:solidFill>
                <a:effectLst/>
                <a:latin typeface="SFMono-Regular"/>
              </a:rPr>
              <a:t>{</a:t>
            </a:r>
          </a:p>
          <a:p>
            <a:pPr marL="0" indent="0">
              <a:buNone/>
            </a:pPr>
            <a:r>
              <a:rPr lang="en-CA" b="0" i="0" dirty="0">
                <a:solidFill>
                  <a:srgbClr val="C5C8C6"/>
                </a:solidFill>
                <a:effectLst/>
                <a:latin typeface="SFMono-Regular"/>
              </a:rPr>
              <a:t>  Task </a:t>
            </a:r>
            <a:r>
              <a:rPr lang="en-CA" b="0" i="0" dirty="0">
                <a:solidFill>
                  <a:srgbClr val="F0C674"/>
                </a:solidFill>
                <a:effectLst/>
                <a:latin typeface="SFMono-Regular"/>
              </a:rPr>
              <a:t>Handle</a:t>
            </a:r>
            <a:r>
              <a:rPr lang="en-CA" b="0" i="0" dirty="0">
                <a:solidFill>
                  <a:srgbClr val="C5C8C6"/>
                </a:solidFill>
                <a:effectLst/>
                <a:latin typeface="SFMono-Regular"/>
              </a:rPr>
              <a:t>(</a:t>
            </a:r>
            <a:r>
              <a:rPr lang="en-CA" b="0" i="0" dirty="0" err="1">
                <a:solidFill>
                  <a:srgbClr val="C5C8C6"/>
                </a:solidFill>
                <a:effectLst/>
                <a:latin typeface="SFMono-Regular"/>
              </a:rPr>
              <a:t>MyRequestClass</a:t>
            </a:r>
            <a:r>
              <a:rPr lang="en-CA" b="0" i="0" dirty="0">
                <a:solidFill>
                  <a:srgbClr val="C5C8C6"/>
                </a:solidFill>
                <a:effectLst/>
                <a:latin typeface="SFMono-Regular"/>
              </a:rPr>
              <a:t> message, </a:t>
            </a:r>
            <a:r>
              <a:rPr lang="en-CA" b="0" i="0" dirty="0" err="1">
                <a:solidFill>
                  <a:srgbClr val="C5C8C6"/>
                </a:solidFill>
                <a:effectLst/>
                <a:latin typeface="SFMono-Regular"/>
              </a:rPr>
              <a:t>IMessageHandlerContext</a:t>
            </a:r>
            <a:r>
              <a:rPr lang="en-CA" b="0" i="0" dirty="0">
                <a:solidFill>
                  <a:srgbClr val="C5C8C6"/>
                </a:solidFill>
                <a:effectLst/>
                <a:latin typeface="SFMono-Regular"/>
              </a:rPr>
              <a:t> context)</a:t>
            </a: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US" dirty="0">
                <a:solidFill>
                  <a:srgbClr val="81A2BE"/>
                </a:solidFill>
                <a:latin typeface="SFMono-Regular"/>
              </a:rPr>
              <a:t>     </a:t>
            </a:r>
            <a:r>
              <a:rPr lang="en-CA" dirty="0">
                <a:solidFill>
                  <a:srgbClr val="707880"/>
                </a:solidFill>
                <a:latin typeface="SFMono-Regular"/>
              </a:rPr>
              <a:t>// Process the message</a:t>
            </a:r>
            <a:endParaRPr lang="en-US" dirty="0">
              <a:solidFill>
                <a:srgbClr val="81A2BE"/>
              </a:solidFill>
              <a:latin typeface="SFMono-Regular"/>
            </a:endParaRPr>
          </a:p>
          <a:p>
            <a:pPr marL="0" indent="0">
              <a:buNone/>
            </a:pPr>
            <a:r>
              <a:rPr lang="en-US" dirty="0">
                <a:solidFill>
                  <a:srgbClr val="81A2BE"/>
                </a:solidFill>
                <a:latin typeface="SFMono-Regular"/>
              </a:rPr>
              <a:t>     await</a:t>
            </a:r>
            <a:r>
              <a:rPr lang="en-US" dirty="0"/>
              <a:t> </a:t>
            </a:r>
            <a:r>
              <a:rPr lang="en-US" dirty="0" err="1">
                <a:solidFill>
                  <a:srgbClr val="C5C8C6"/>
                </a:solidFill>
                <a:latin typeface="SFMono-Regular"/>
              </a:rPr>
              <a:t>context.Publish</a:t>
            </a:r>
            <a:r>
              <a:rPr lang="en-US" dirty="0">
                <a:solidFill>
                  <a:srgbClr val="C5C8C6"/>
                </a:solidFill>
                <a:latin typeface="SFMono-Regular"/>
              </a:rPr>
              <a:t>(</a:t>
            </a:r>
            <a:r>
              <a:rPr lang="en-US" dirty="0">
                <a:solidFill>
                  <a:srgbClr val="81A2BE"/>
                </a:solidFill>
                <a:latin typeface="SFMono-Regular"/>
              </a:rPr>
              <a:t>new</a:t>
            </a:r>
            <a:r>
              <a:rPr lang="en-US" dirty="0"/>
              <a:t> </a:t>
            </a:r>
            <a:r>
              <a:rPr lang="en-US" dirty="0" err="1">
                <a:solidFill>
                  <a:srgbClr val="C5C8C6"/>
                </a:solidFill>
                <a:latin typeface="SFMono-Regular"/>
              </a:rPr>
              <a:t>SomethingHappened</a:t>
            </a:r>
            <a:r>
              <a:rPr lang="en-US" dirty="0">
                <a:solidFill>
                  <a:srgbClr val="C5C8C6"/>
                </a:solidFill>
                <a:latin typeface="SFMono-Regular"/>
              </a:rPr>
              <a:t> { Id = </a:t>
            </a:r>
            <a:r>
              <a:rPr lang="en-US" dirty="0" err="1">
                <a:solidFill>
                  <a:srgbClr val="C5C8C6"/>
                </a:solidFill>
                <a:latin typeface="SFMono-Regular"/>
              </a:rPr>
              <a:t>message.Id</a:t>
            </a:r>
            <a:r>
              <a:rPr lang="en-US" dirty="0">
                <a:solidFill>
                  <a:srgbClr val="C5C8C6"/>
                </a:solidFill>
                <a:latin typeface="SFMono-Regular"/>
              </a:rPr>
              <a:t> });</a:t>
            </a:r>
            <a:endParaRPr lang="en-CA" dirty="0">
              <a:solidFill>
                <a:srgbClr val="C5C8C6"/>
              </a:solidFill>
              <a:latin typeface="SFMono-Regular"/>
            </a:endParaRP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CA" b="0" i="0" dirty="0">
                <a:solidFill>
                  <a:srgbClr val="C5C8C6"/>
                </a:solidFill>
                <a:effectLst/>
                <a:latin typeface="SFMono-Regular"/>
              </a:rPr>
              <a:t>}</a:t>
            </a:r>
            <a:endParaRPr lang="en-CA" sz="4000" dirty="0"/>
          </a:p>
        </p:txBody>
      </p:sp>
      <p:sp>
        <p:nvSpPr>
          <p:cNvPr id="4" name="selector">
            <a:extLst>
              <a:ext uri="{FF2B5EF4-FFF2-40B4-BE49-F238E27FC236}">
                <a16:creationId xmlns:a16="http://schemas.microsoft.com/office/drawing/2014/main" id="{308C4274-93B7-48FB-8C6E-4EDFB3EC4EB6}"/>
              </a:ext>
            </a:extLst>
          </p:cNvPr>
          <p:cNvSpPr/>
          <p:nvPr/>
        </p:nvSpPr>
        <p:spPr>
          <a:xfrm>
            <a:off x="6562508" y="1072764"/>
            <a:ext cx="2399748"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5" name="selector">
            <a:extLst>
              <a:ext uri="{FF2B5EF4-FFF2-40B4-BE49-F238E27FC236}">
                <a16:creationId xmlns:a16="http://schemas.microsoft.com/office/drawing/2014/main" id="{A77C7B57-0C32-4A20-9AF3-F5B0BAE5412E}"/>
              </a:ext>
            </a:extLst>
          </p:cNvPr>
          <p:cNvSpPr/>
          <p:nvPr/>
        </p:nvSpPr>
        <p:spPr>
          <a:xfrm>
            <a:off x="3876102" y="1072764"/>
            <a:ext cx="2575813"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9" name="selector">
            <a:extLst>
              <a:ext uri="{FF2B5EF4-FFF2-40B4-BE49-F238E27FC236}">
                <a16:creationId xmlns:a16="http://schemas.microsoft.com/office/drawing/2014/main" id="{57B6CDE3-D61A-4805-AB1B-2225B598C154}"/>
              </a:ext>
            </a:extLst>
          </p:cNvPr>
          <p:cNvSpPr/>
          <p:nvPr/>
        </p:nvSpPr>
        <p:spPr>
          <a:xfrm>
            <a:off x="172120" y="2105487"/>
            <a:ext cx="10692770"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10" name="selector">
            <a:extLst>
              <a:ext uri="{FF2B5EF4-FFF2-40B4-BE49-F238E27FC236}">
                <a16:creationId xmlns:a16="http://schemas.microsoft.com/office/drawing/2014/main" id="{4C2494DC-7F71-4989-A0F2-C4D7B41D7AF9}"/>
              </a:ext>
            </a:extLst>
          </p:cNvPr>
          <p:cNvSpPr/>
          <p:nvPr/>
        </p:nvSpPr>
        <p:spPr>
          <a:xfrm>
            <a:off x="404033" y="3620968"/>
            <a:ext cx="9978099"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Tree>
    <p:extLst>
      <p:ext uri="{BB962C8B-B14F-4D97-AF65-F5344CB8AC3E}">
        <p14:creationId xmlns:p14="http://schemas.microsoft.com/office/powerpoint/2010/main" val="34140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9" grpId="0" animBg="1"/>
      <p:bldP spid="9" grpId="1" animBg="1"/>
      <p:bldP spid="10" grpId="0" animBg="1"/>
      <p:bldP spid="1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err="1">
                <a:solidFill>
                  <a:srgbClr val="F0C674"/>
                </a:solidFill>
                <a:effectLst/>
                <a:latin typeface="SFMono-Regular"/>
              </a:rPr>
              <a:t>MyRequestHandler</a:t>
            </a:r>
            <a:r>
              <a:rPr lang="en-CA" b="0" i="0" dirty="0">
                <a:solidFill>
                  <a:srgbClr val="C5C8C6"/>
                </a:solidFill>
                <a:effectLst/>
                <a:latin typeface="SFMono-Regular"/>
              </a:rPr>
              <a:t> : </a:t>
            </a:r>
            <a:r>
              <a:rPr lang="en-CA" b="0" i="0" dirty="0" err="1">
                <a:solidFill>
                  <a:srgbClr val="F0C674"/>
                </a:solidFill>
                <a:effectLst/>
                <a:latin typeface="SFMono-Regular"/>
              </a:rPr>
              <a:t>IHandleMessages</a:t>
            </a:r>
            <a:r>
              <a:rPr lang="en-CA" b="0" i="0" dirty="0">
                <a:solidFill>
                  <a:srgbClr val="C5C8C6"/>
                </a:solidFill>
                <a:effectLst/>
                <a:latin typeface="SFMono-Regular"/>
              </a:rPr>
              <a:t>&lt;</a:t>
            </a:r>
            <a:r>
              <a:rPr lang="en-CA" b="0" i="0" dirty="0" err="1">
                <a:solidFill>
                  <a:srgbClr val="F0C674"/>
                </a:solidFill>
                <a:effectLst/>
                <a:latin typeface="SFMono-Regular"/>
              </a:rPr>
              <a:t>MyRequestClass</a:t>
            </a:r>
            <a:r>
              <a:rPr lang="en-CA" b="0" i="0" dirty="0">
                <a:solidFill>
                  <a:srgbClr val="C5C8C6"/>
                </a:solidFill>
                <a:effectLst/>
                <a:latin typeface="SFMono-Regular"/>
              </a:rPr>
              <a:t>&gt;</a:t>
            </a:r>
          </a:p>
          <a:p>
            <a:pPr marL="0" indent="0">
              <a:buNone/>
            </a:pPr>
            <a:r>
              <a:rPr lang="en-CA" b="0" i="0" dirty="0">
                <a:solidFill>
                  <a:srgbClr val="C5C8C6"/>
                </a:solidFill>
                <a:effectLst/>
                <a:latin typeface="SFMono-Regular"/>
              </a:rPr>
              <a:t>{</a:t>
            </a:r>
          </a:p>
          <a:p>
            <a:pPr marL="0" indent="0">
              <a:buNone/>
            </a:pPr>
            <a:r>
              <a:rPr lang="en-CA" b="0" i="0" dirty="0">
                <a:solidFill>
                  <a:srgbClr val="C5C8C6"/>
                </a:solidFill>
                <a:effectLst/>
                <a:latin typeface="SFMono-Regular"/>
              </a:rPr>
              <a:t>  Task </a:t>
            </a:r>
            <a:r>
              <a:rPr lang="en-CA" b="0" i="0" dirty="0">
                <a:solidFill>
                  <a:srgbClr val="F0C674"/>
                </a:solidFill>
                <a:effectLst/>
                <a:latin typeface="SFMono-Regular"/>
              </a:rPr>
              <a:t>Handle</a:t>
            </a:r>
            <a:r>
              <a:rPr lang="en-CA" b="0" i="0" dirty="0">
                <a:solidFill>
                  <a:srgbClr val="C5C8C6"/>
                </a:solidFill>
                <a:effectLst/>
                <a:latin typeface="SFMono-Regular"/>
              </a:rPr>
              <a:t>(</a:t>
            </a:r>
            <a:r>
              <a:rPr lang="en-CA" b="0" i="0" dirty="0" err="1">
                <a:solidFill>
                  <a:srgbClr val="C5C8C6"/>
                </a:solidFill>
                <a:effectLst/>
                <a:latin typeface="SFMono-Regular"/>
              </a:rPr>
              <a:t>MyRequestClass</a:t>
            </a:r>
            <a:r>
              <a:rPr lang="en-CA" b="0" i="0" dirty="0">
                <a:solidFill>
                  <a:srgbClr val="C5C8C6"/>
                </a:solidFill>
                <a:effectLst/>
                <a:latin typeface="SFMono-Regular"/>
              </a:rPr>
              <a:t> message, </a:t>
            </a:r>
            <a:r>
              <a:rPr lang="en-CA" b="0" i="0" dirty="0" err="1">
                <a:solidFill>
                  <a:srgbClr val="C5C8C6"/>
                </a:solidFill>
                <a:effectLst/>
                <a:latin typeface="SFMono-Regular"/>
              </a:rPr>
              <a:t>IMessageHandlerContext</a:t>
            </a:r>
            <a:r>
              <a:rPr lang="en-CA" b="0" i="0" dirty="0">
                <a:solidFill>
                  <a:srgbClr val="C5C8C6"/>
                </a:solidFill>
                <a:effectLst/>
                <a:latin typeface="SFMono-Regular"/>
              </a:rPr>
              <a:t> context)</a:t>
            </a: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US" dirty="0">
                <a:solidFill>
                  <a:srgbClr val="81A2BE"/>
                </a:solidFill>
                <a:latin typeface="SFMono-Regular"/>
              </a:rPr>
              <a:t>     </a:t>
            </a:r>
            <a:r>
              <a:rPr lang="en-CA" dirty="0">
                <a:solidFill>
                  <a:srgbClr val="707880"/>
                </a:solidFill>
                <a:latin typeface="SFMono-Regular"/>
              </a:rPr>
              <a:t>// Process the message</a:t>
            </a:r>
            <a:endParaRPr lang="en-US" dirty="0">
              <a:solidFill>
                <a:srgbClr val="81A2BE"/>
              </a:solidFill>
              <a:latin typeface="SFMono-Regular"/>
            </a:endParaRPr>
          </a:p>
          <a:p>
            <a:pPr marL="0" indent="0">
              <a:buNone/>
            </a:pPr>
            <a:r>
              <a:rPr lang="en-US" dirty="0">
                <a:solidFill>
                  <a:srgbClr val="81A2BE"/>
                </a:solidFill>
                <a:latin typeface="SFMono-Regular"/>
              </a:rPr>
              <a:t>     await</a:t>
            </a:r>
            <a:r>
              <a:rPr lang="en-US" dirty="0"/>
              <a:t> </a:t>
            </a:r>
            <a:r>
              <a:rPr lang="en-US" dirty="0" err="1">
                <a:solidFill>
                  <a:srgbClr val="C5C8C6"/>
                </a:solidFill>
                <a:latin typeface="SFMono-Regular"/>
              </a:rPr>
              <a:t>context.Publish</a:t>
            </a:r>
            <a:r>
              <a:rPr lang="en-US" dirty="0">
                <a:solidFill>
                  <a:srgbClr val="C5C8C6"/>
                </a:solidFill>
                <a:latin typeface="SFMono-Regular"/>
              </a:rPr>
              <a:t>(</a:t>
            </a:r>
            <a:r>
              <a:rPr lang="en-US" dirty="0">
                <a:solidFill>
                  <a:srgbClr val="81A2BE"/>
                </a:solidFill>
                <a:latin typeface="SFMono-Regular"/>
              </a:rPr>
              <a:t>new</a:t>
            </a:r>
            <a:r>
              <a:rPr lang="en-US" dirty="0"/>
              <a:t> </a:t>
            </a:r>
            <a:r>
              <a:rPr lang="en-US" dirty="0" err="1">
                <a:solidFill>
                  <a:srgbClr val="C5C8C6"/>
                </a:solidFill>
                <a:latin typeface="SFMono-Regular"/>
              </a:rPr>
              <a:t>SomethingHappened</a:t>
            </a:r>
            <a:r>
              <a:rPr lang="en-US" dirty="0">
                <a:solidFill>
                  <a:srgbClr val="C5C8C6"/>
                </a:solidFill>
                <a:latin typeface="SFMono-Regular"/>
              </a:rPr>
              <a:t> { Id = </a:t>
            </a:r>
            <a:r>
              <a:rPr lang="en-US" dirty="0" err="1">
                <a:solidFill>
                  <a:srgbClr val="C5C8C6"/>
                </a:solidFill>
                <a:latin typeface="SFMono-Regular"/>
              </a:rPr>
              <a:t>message.Id</a:t>
            </a:r>
            <a:r>
              <a:rPr lang="en-US" dirty="0">
                <a:solidFill>
                  <a:srgbClr val="C5C8C6"/>
                </a:solidFill>
                <a:latin typeface="SFMono-Regular"/>
              </a:rPr>
              <a:t> });</a:t>
            </a:r>
            <a:endParaRPr lang="en-CA" dirty="0">
              <a:solidFill>
                <a:srgbClr val="C5C8C6"/>
              </a:solidFill>
              <a:latin typeface="SFMono-Regular"/>
            </a:endParaRPr>
          </a:p>
          <a:p>
            <a:pPr marL="0" indent="0">
              <a:buNone/>
            </a:pPr>
            <a:r>
              <a:rPr lang="en-US" dirty="0">
                <a:solidFill>
                  <a:srgbClr val="81A2BE"/>
                </a:solidFill>
                <a:latin typeface="SFMono-Regular"/>
              </a:rPr>
              <a:t>     await</a:t>
            </a:r>
            <a:r>
              <a:rPr lang="en-US" dirty="0"/>
              <a:t> </a:t>
            </a:r>
            <a:r>
              <a:rPr lang="en-US" dirty="0" err="1">
                <a:solidFill>
                  <a:srgbClr val="C5C8C6"/>
                </a:solidFill>
                <a:latin typeface="SFMono-Regular"/>
              </a:rPr>
              <a:t>context.Send</a:t>
            </a:r>
            <a:r>
              <a:rPr lang="en-US" dirty="0">
                <a:solidFill>
                  <a:srgbClr val="C5C8C6"/>
                </a:solidFill>
                <a:latin typeface="SFMono-Regular"/>
              </a:rPr>
              <a:t>(</a:t>
            </a:r>
            <a:r>
              <a:rPr lang="en-US" dirty="0">
                <a:solidFill>
                  <a:srgbClr val="81A2BE"/>
                </a:solidFill>
                <a:latin typeface="SFMono-Regular"/>
              </a:rPr>
              <a:t>new</a:t>
            </a:r>
            <a:r>
              <a:rPr lang="en-US" dirty="0"/>
              <a:t> </a:t>
            </a:r>
            <a:r>
              <a:rPr lang="en-US" dirty="0" err="1">
                <a:solidFill>
                  <a:srgbClr val="C5C8C6"/>
                </a:solidFill>
                <a:latin typeface="SFMono-Regular"/>
              </a:rPr>
              <a:t>SendEmail</a:t>
            </a:r>
            <a:r>
              <a:rPr lang="en-US" dirty="0">
                <a:solidFill>
                  <a:srgbClr val="C5C8C6"/>
                </a:solidFill>
                <a:latin typeface="SFMono-Regular"/>
              </a:rPr>
              <a:t> { To = … });</a:t>
            </a:r>
            <a:endParaRPr lang="en-CA" dirty="0">
              <a:solidFill>
                <a:srgbClr val="C5C8C6"/>
              </a:solidFill>
              <a:latin typeface="SFMono-Regular"/>
            </a:endParaRP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CA" b="0" i="0" dirty="0">
                <a:solidFill>
                  <a:srgbClr val="C5C8C6"/>
                </a:solidFill>
                <a:effectLst/>
                <a:latin typeface="SFMono-Regular"/>
              </a:rPr>
              <a:t>}</a:t>
            </a:r>
            <a:endParaRPr lang="en-CA" sz="4000" dirty="0"/>
          </a:p>
        </p:txBody>
      </p:sp>
      <p:sp>
        <p:nvSpPr>
          <p:cNvPr id="7" name="selector">
            <a:extLst>
              <a:ext uri="{FF2B5EF4-FFF2-40B4-BE49-F238E27FC236}">
                <a16:creationId xmlns:a16="http://schemas.microsoft.com/office/drawing/2014/main" id="{91FFC7F4-3750-4675-AD8F-3DA9CB7B5638}"/>
              </a:ext>
            </a:extLst>
          </p:cNvPr>
          <p:cNvSpPr/>
          <p:nvPr/>
        </p:nvSpPr>
        <p:spPr>
          <a:xfrm>
            <a:off x="404032" y="4137503"/>
            <a:ext cx="6831655"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Tree>
    <p:extLst>
      <p:ext uri="{BB962C8B-B14F-4D97-AF65-F5344CB8AC3E}">
        <p14:creationId xmlns:p14="http://schemas.microsoft.com/office/powerpoint/2010/main" val="382982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err="1">
                <a:solidFill>
                  <a:srgbClr val="F0C674"/>
                </a:solidFill>
                <a:effectLst/>
                <a:latin typeface="SFMono-Regular"/>
              </a:rPr>
              <a:t>MyRequestHandler</a:t>
            </a:r>
            <a:r>
              <a:rPr lang="en-CA" b="0" i="0" dirty="0">
                <a:solidFill>
                  <a:srgbClr val="C5C8C6"/>
                </a:solidFill>
                <a:effectLst/>
                <a:latin typeface="SFMono-Regular"/>
              </a:rPr>
              <a:t> : </a:t>
            </a:r>
            <a:r>
              <a:rPr lang="en-CA" b="0" i="0" dirty="0" err="1">
                <a:solidFill>
                  <a:srgbClr val="F0C674"/>
                </a:solidFill>
                <a:effectLst/>
                <a:latin typeface="SFMono-Regular"/>
              </a:rPr>
              <a:t>IHandleMessages</a:t>
            </a:r>
            <a:r>
              <a:rPr lang="en-CA" b="0" i="0" dirty="0">
                <a:solidFill>
                  <a:srgbClr val="C5C8C6"/>
                </a:solidFill>
                <a:effectLst/>
                <a:latin typeface="SFMono-Regular"/>
              </a:rPr>
              <a:t>&lt;</a:t>
            </a:r>
            <a:r>
              <a:rPr lang="en-CA" b="0" i="0" dirty="0" err="1">
                <a:solidFill>
                  <a:srgbClr val="F0C674"/>
                </a:solidFill>
                <a:effectLst/>
                <a:latin typeface="SFMono-Regular"/>
              </a:rPr>
              <a:t>MyRequestClass</a:t>
            </a:r>
            <a:r>
              <a:rPr lang="en-CA" b="0" i="0" dirty="0">
                <a:solidFill>
                  <a:srgbClr val="C5C8C6"/>
                </a:solidFill>
                <a:effectLst/>
                <a:latin typeface="SFMono-Regular"/>
              </a:rPr>
              <a:t>&gt;</a:t>
            </a:r>
          </a:p>
          <a:p>
            <a:pPr marL="0" indent="0">
              <a:buNone/>
            </a:pPr>
            <a:r>
              <a:rPr lang="en-CA" b="0" i="0" dirty="0">
                <a:solidFill>
                  <a:srgbClr val="C5C8C6"/>
                </a:solidFill>
                <a:effectLst/>
                <a:latin typeface="SFMono-Regular"/>
              </a:rPr>
              <a:t>{</a:t>
            </a:r>
          </a:p>
          <a:p>
            <a:pPr marL="0" indent="0">
              <a:buNone/>
            </a:pPr>
            <a:r>
              <a:rPr lang="en-CA" b="0" i="0" dirty="0">
                <a:solidFill>
                  <a:srgbClr val="C5C8C6"/>
                </a:solidFill>
                <a:effectLst/>
                <a:latin typeface="SFMono-Regular"/>
              </a:rPr>
              <a:t>  Task </a:t>
            </a:r>
            <a:r>
              <a:rPr lang="en-CA" b="0" i="0" dirty="0">
                <a:solidFill>
                  <a:srgbClr val="F0C674"/>
                </a:solidFill>
                <a:effectLst/>
                <a:latin typeface="SFMono-Regular"/>
              </a:rPr>
              <a:t>Handle</a:t>
            </a:r>
            <a:r>
              <a:rPr lang="en-CA" b="0" i="0" dirty="0">
                <a:solidFill>
                  <a:srgbClr val="C5C8C6"/>
                </a:solidFill>
                <a:effectLst/>
                <a:latin typeface="SFMono-Regular"/>
              </a:rPr>
              <a:t>(</a:t>
            </a:r>
            <a:r>
              <a:rPr lang="en-CA" b="0" i="0" dirty="0" err="1">
                <a:solidFill>
                  <a:srgbClr val="C5C8C6"/>
                </a:solidFill>
                <a:effectLst/>
                <a:latin typeface="SFMono-Regular"/>
              </a:rPr>
              <a:t>MyRequestClass</a:t>
            </a:r>
            <a:r>
              <a:rPr lang="en-CA" b="0" i="0" dirty="0">
                <a:solidFill>
                  <a:srgbClr val="C5C8C6"/>
                </a:solidFill>
                <a:effectLst/>
                <a:latin typeface="SFMono-Regular"/>
              </a:rPr>
              <a:t> message, </a:t>
            </a:r>
            <a:r>
              <a:rPr lang="en-CA" b="0" i="0" dirty="0" err="1">
                <a:solidFill>
                  <a:srgbClr val="C5C8C6"/>
                </a:solidFill>
                <a:effectLst/>
                <a:latin typeface="SFMono-Regular"/>
              </a:rPr>
              <a:t>IMessageHandlerContext</a:t>
            </a:r>
            <a:r>
              <a:rPr lang="en-CA" b="0" i="0" dirty="0">
                <a:solidFill>
                  <a:srgbClr val="C5C8C6"/>
                </a:solidFill>
                <a:effectLst/>
                <a:latin typeface="SFMono-Regular"/>
              </a:rPr>
              <a:t> context)</a:t>
            </a: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US" dirty="0">
                <a:solidFill>
                  <a:srgbClr val="81A2BE"/>
                </a:solidFill>
                <a:latin typeface="SFMono-Regular"/>
              </a:rPr>
              <a:t>    await</a:t>
            </a:r>
            <a:r>
              <a:rPr lang="en-US" dirty="0"/>
              <a:t> </a:t>
            </a:r>
            <a:r>
              <a:rPr lang="en-US" dirty="0" err="1">
                <a:solidFill>
                  <a:srgbClr val="C5C8C6"/>
                </a:solidFill>
                <a:latin typeface="SFMono-Regular"/>
              </a:rPr>
              <a:t>context.Publish</a:t>
            </a:r>
            <a:r>
              <a:rPr lang="en-US" dirty="0">
                <a:solidFill>
                  <a:srgbClr val="C5C8C6"/>
                </a:solidFill>
                <a:latin typeface="SFMono-Regular"/>
              </a:rPr>
              <a:t>(</a:t>
            </a:r>
            <a:r>
              <a:rPr lang="en-US" dirty="0">
                <a:solidFill>
                  <a:srgbClr val="81A2BE"/>
                </a:solidFill>
                <a:latin typeface="SFMono-Regular"/>
              </a:rPr>
              <a:t>new</a:t>
            </a:r>
            <a:r>
              <a:rPr lang="en-US" dirty="0"/>
              <a:t> </a:t>
            </a:r>
            <a:r>
              <a:rPr lang="en-US" dirty="0" err="1">
                <a:solidFill>
                  <a:srgbClr val="C5C8C6"/>
                </a:solidFill>
                <a:latin typeface="SFMono-Regular"/>
              </a:rPr>
              <a:t>SomethingHappened</a:t>
            </a:r>
            <a:r>
              <a:rPr lang="en-US" dirty="0">
                <a:solidFill>
                  <a:srgbClr val="C5C8C6"/>
                </a:solidFill>
                <a:latin typeface="SFMono-Regular"/>
              </a:rPr>
              <a:t> { Id = </a:t>
            </a:r>
            <a:r>
              <a:rPr lang="en-US" dirty="0" err="1">
                <a:solidFill>
                  <a:srgbClr val="C5C8C6"/>
                </a:solidFill>
                <a:latin typeface="SFMono-Regular"/>
              </a:rPr>
              <a:t>message.Id</a:t>
            </a:r>
            <a:r>
              <a:rPr lang="en-US" dirty="0">
                <a:solidFill>
                  <a:srgbClr val="C5C8C6"/>
                </a:solidFill>
                <a:latin typeface="SFMono-Regular"/>
              </a:rPr>
              <a:t> });</a:t>
            </a:r>
          </a:p>
          <a:p>
            <a:pPr marL="0" indent="0">
              <a:buNone/>
            </a:pPr>
            <a:r>
              <a:rPr lang="en-US" dirty="0">
                <a:solidFill>
                  <a:srgbClr val="81A2BE"/>
                </a:solidFill>
                <a:latin typeface="SFMono-Regular"/>
              </a:rPr>
              <a:t>    </a:t>
            </a:r>
            <a:r>
              <a:rPr lang="en-CA" dirty="0">
                <a:solidFill>
                  <a:srgbClr val="707880"/>
                </a:solidFill>
                <a:latin typeface="SFMono-Regular"/>
              </a:rPr>
              <a:t>// Process the message</a:t>
            </a:r>
            <a:endParaRPr lang="en-CA" dirty="0">
              <a:solidFill>
                <a:srgbClr val="C5C8C6"/>
              </a:solidFill>
              <a:latin typeface="SFMono-Regular"/>
            </a:endParaRP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a:t>
            </a:r>
            <a:endParaRPr lang="en-CA" sz="4000" dirty="0"/>
          </a:p>
        </p:txBody>
      </p:sp>
      <p:pic>
        <p:nvPicPr>
          <p:cNvPr id="6" name="Graphic 5" descr="Pause with solid fill">
            <a:extLst>
              <a:ext uri="{FF2B5EF4-FFF2-40B4-BE49-F238E27FC236}">
                <a16:creationId xmlns:a16="http://schemas.microsoft.com/office/drawing/2014/main" id="{D32320F3-01EE-4C61-8841-384F6E5F0F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085390"/>
            <a:ext cx="457200" cy="457200"/>
          </a:xfrm>
          <a:prstGeom prst="rect">
            <a:avLst/>
          </a:prstGeom>
        </p:spPr>
      </p:pic>
      <p:pic>
        <p:nvPicPr>
          <p:cNvPr id="11" name="Graphic 10" descr="Play with solid fill">
            <a:extLst>
              <a:ext uri="{FF2B5EF4-FFF2-40B4-BE49-F238E27FC236}">
                <a16:creationId xmlns:a16="http://schemas.microsoft.com/office/drawing/2014/main" id="{474B8C86-305C-4B62-A5C3-60BDB8762E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3542590"/>
            <a:ext cx="457200" cy="457200"/>
          </a:xfrm>
          <a:prstGeom prst="rect">
            <a:avLst/>
          </a:prstGeom>
        </p:spPr>
      </p:pic>
      <p:pic>
        <p:nvPicPr>
          <p:cNvPr id="13" name="Graphic 12" descr="Play with solid fill">
            <a:extLst>
              <a:ext uri="{FF2B5EF4-FFF2-40B4-BE49-F238E27FC236}">
                <a16:creationId xmlns:a16="http://schemas.microsoft.com/office/drawing/2014/main" id="{C8B6F5F2-7C61-4830-8D06-819286F277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3085390"/>
            <a:ext cx="457200" cy="457200"/>
          </a:xfrm>
          <a:prstGeom prst="rect">
            <a:avLst/>
          </a:prstGeom>
        </p:spPr>
      </p:pic>
    </p:spTree>
    <p:extLst>
      <p:ext uri="{BB962C8B-B14F-4D97-AF65-F5344CB8AC3E}">
        <p14:creationId xmlns:p14="http://schemas.microsoft.com/office/powerpoint/2010/main" val="332969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1CE7-3C42-4903-ADF6-C500CB930EE5}"/>
              </a:ext>
            </a:extLst>
          </p:cNvPr>
          <p:cNvSpPr>
            <a:spLocks noGrp="1"/>
          </p:cNvSpPr>
          <p:nvPr>
            <p:ph type="title"/>
          </p:nvPr>
        </p:nvSpPr>
        <p:spPr>
          <a:xfrm>
            <a:off x="838200" y="56795"/>
            <a:ext cx="10515600" cy="988235"/>
          </a:xfrm>
        </p:spPr>
        <p:txBody>
          <a:bodyPr>
            <a:normAutofit/>
          </a:bodyPr>
          <a:lstStyle/>
          <a:p>
            <a:pPr algn="ctr"/>
            <a:r>
              <a:rPr lang="en-CA" b="1" dirty="0"/>
              <a:t>Recoverability</a:t>
            </a:r>
          </a:p>
        </p:txBody>
      </p:sp>
      <p:grpSp>
        <p:nvGrpSpPr>
          <p:cNvPr id="8" name="Group 7">
            <a:extLst>
              <a:ext uri="{FF2B5EF4-FFF2-40B4-BE49-F238E27FC236}">
                <a16:creationId xmlns:a16="http://schemas.microsoft.com/office/drawing/2014/main" id="{6175816A-253B-42C3-A7F2-860A4A018F27}"/>
              </a:ext>
            </a:extLst>
          </p:cNvPr>
          <p:cNvGrpSpPr/>
          <p:nvPr/>
        </p:nvGrpSpPr>
        <p:grpSpPr>
          <a:xfrm>
            <a:off x="3241824" y="574824"/>
            <a:ext cx="5708352" cy="5708352"/>
            <a:chOff x="3241824" y="574824"/>
            <a:chExt cx="5708352" cy="5708352"/>
          </a:xfrm>
        </p:grpSpPr>
        <p:pic>
          <p:nvPicPr>
            <p:cNvPr id="9" name="Graphic 8" descr="Envelope outline">
              <a:extLst>
                <a:ext uri="{FF2B5EF4-FFF2-40B4-BE49-F238E27FC236}">
                  <a16:creationId xmlns:a16="http://schemas.microsoft.com/office/drawing/2014/main" id="{9605862A-FE48-4E0F-86C2-E4B4D0C022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5020" y="2988020"/>
              <a:ext cx="881960" cy="881960"/>
            </a:xfrm>
            <a:prstGeom prst="rect">
              <a:avLst/>
            </a:prstGeom>
          </p:spPr>
        </p:pic>
        <p:pic>
          <p:nvPicPr>
            <p:cNvPr id="10" name="Graphic 9" descr="Repeat with solid fill">
              <a:extLst>
                <a:ext uri="{FF2B5EF4-FFF2-40B4-BE49-F238E27FC236}">
                  <a16:creationId xmlns:a16="http://schemas.microsoft.com/office/drawing/2014/main" id="{9F9B3A4E-0A2E-4C26-8AF9-F963C48AC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41824" y="574824"/>
              <a:ext cx="5708352" cy="5708352"/>
            </a:xfrm>
            <a:prstGeom prst="rect">
              <a:avLst/>
            </a:prstGeom>
          </p:spPr>
        </p:pic>
      </p:grpSp>
      <p:sp>
        <p:nvSpPr>
          <p:cNvPr id="11" name="TextBox 10">
            <a:extLst>
              <a:ext uri="{FF2B5EF4-FFF2-40B4-BE49-F238E27FC236}">
                <a16:creationId xmlns:a16="http://schemas.microsoft.com/office/drawing/2014/main" id="{1CE427D5-F419-44FF-AA6B-74E0080EA04D}"/>
              </a:ext>
            </a:extLst>
          </p:cNvPr>
          <p:cNvSpPr txBox="1"/>
          <p:nvPr/>
        </p:nvSpPr>
        <p:spPr>
          <a:xfrm>
            <a:off x="295334" y="2924944"/>
            <a:ext cx="2946490" cy="523220"/>
          </a:xfrm>
          <a:prstGeom prst="rect">
            <a:avLst/>
          </a:prstGeom>
          <a:noFill/>
        </p:spPr>
        <p:txBody>
          <a:bodyPr wrap="square" rtlCol="0">
            <a:spAutoFit/>
          </a:bodyPr>
          <a:lstStyle/>
          <a:p>
            <a:pPr algn="ctr"/>
            <a:r>
              <a:rPr lang="en-CA" sz="2800" dirty="0"/>
              <a:t>Immediate retries</a:t>
            </a:r>
          </a:p>
        </p:txBody>
      </p:sp>
      <p:sp>
        <p:nvSpPr>
          <p:cNvPr id="12" name="TextBox 11">
            <a:extLst>
              <a:ext uri="{FF2B5EF4-FFF2-40B4-BE49-F238E27FC236}">
                <a16:creationId xmlns:a16="http://schemas.microsoft.com/office/drawing/2014/main" id="{55815F95-EAFA-4950-8CB3-94EE0D5AE669}"/>
              </a:ext>
            </a:extLst>
          </p:cNvPr>
          <p:cNvSpPr txBox="1"/>
          <p:nvPr/>
        </p:nvSpPr>
        <p:spPr>
          <a:xfrm>
            <a:off x="295334" y="3448164"/>
            <a:ext cx="2946490" cy="523220"/>
          </a:xfrm>
          <a:prstGeom prst="rect">
            <a:avLst/>
          </a:prstGeom>
          <a:noFill/>
        </p:spPr>
        <p:txBody>
          <a:bodyPr wrap="square" rtlCol="0">
            <a:spAutoFit/>
          </a:bodyPr>
          <a:lstStyle/>
          <a:p>
            <a:pPr algn="ctr"/>
            <a:r>
              <a:rPr lang="en-CA" sz="2800" dirty="0"/>
              <a:t>Delayed retries</a:t>
            </a:r>
          </a:p>
        </p:txBody>
      </p:sp>
      <p:sp>
        <p:nvSpPr>
          <p:cNvPr id="13" name="TextBox 12">
            <a:extLst>
              <a:ext uri="{FF2B5EF4-FFF2-40B4-BE49-F238E27FC236}">
                <a16:creationId xmlns:a16="http://schemas.microsoft.com/office/drawing/2014/main" id="{823B6F9D-176F-41FE-A577-F6A12EDAAF3C}"/>
              </a:ext>
            </a:extLst>
          </p:cNvPr>
          <p:cNvSpPr txBox="1"/>
          <p:nvPr/>
        </p:nvSpPr>
        <p:spPr>
          <a:xfrm>
            <a:off x="8825948" y="2924944"/>
            <a:ext cx="2946490" cy="954107"/>
          </a:xfrm>
          <a:prstGeom prst="rect">
            <a:avLst/>
          </a:prstGeom>
          <a:noFill/>
        </p:spPr>
        <p:txBody>
          <a:bodyPr wrap="square" rtlCol="0">
            <a:spAutoFit/>
          </a:bodyPr>
          <a:lstStyle/>
          <a:p>
            <a:pPr algn="ctr"/>
            <a:r>
              <a:rPr lang="en-CA" sz="2800" dirty="0"/>
              <a:t>Unrecoverable exceptions</a:t>
            </a:r>
          </a:p>
        </p:txBody>
      </p:sp>
      <p:sp>
        <p:nvSpPr>
          <p:cNvPr id="14" name="TextBox 13">
            <a:extLst>
              <a:ext uri="{FF2B5EF4-FFF2-40B4-BE49-F238E27FC236}">
                <a16:creationId xmlns:a16="http://schemas.microsoft.com/office/drawing/2014/main" id="{319BD375-A51C-49A9-A878-0FED4BF17822}"/>
              </a:ext>
            </a:extLst>
          </p:cNvPr>
          <p:cNvSpPr txBox="1"/>
          <p:nvPr/>
        </p:nvSpPr>
        <p:spPr>
          <a:xfrm>
            <a:off x="3550411" y="5952825"/>
            <a:ext cx="5275537" cy="523220"/>
          </a:xfrm>
          <a:prstGeom prst="rect">
            <a:avLst/>
          </a:prstGeom>
          <a:noFill/>
        </p:spPr>
        <p:txBody>
          <a:bodyPr wrap="square" rtlCol="0">
            <a:spAutoFit/>
          </a:bodyPr>
          <a:lstStyle/>
          <a:p>
            <a:pPr algn="ctr"/>
            <a:r>
              <a:rPr lang="en-CA" sz="2800" dirty="0"/>
              <a:t>Custom recoverability policy</a:t>
            </a:r>
          </a:p>
        </p:txBody>
      </p:sp>
    </p:spTree>
    <p:extLst>
      <p:ext uri="{BB962C8B-B14F-4D97-AF65-F5344CB8AC3E}">
        <p14:creationId xmlns:p14="http://schemas.microsoft.com/office/powerpoint/2010/main" val="242542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err="1">
                <a:solidFill>
                  <a:srgbClr val="F0C674"/>
                </a:solidFill>
                <a:effectLst/>
                <a:latin typeface="SFMono-Regular"/>
              </a:rPr>
              <a:t>MyRequestHandler</a:t>
            </a:r>
            <a:r>
              <a:rPr lang="en-CA" b="0" i="0" dirty="0">
                <a:solidFill>
                  <a:srgbClr val="C5C8C6"/>
                </a:solidFill>
                <a:effectLst/>
                <a:latin typeface="SFMono-Regular"/>
              </a:rPr>
              <a:t> : </a:t>
            </a:r>
            <a:r>
              <a:rPr lang="en-CA" b="0" i="0" dirty="0" err="1">
                <a:solidFill>
                  <a:srgbClr val="F0C674"/>
                </a:solidFill>
                <a:effectLst/>
                <a:latin typeface="SFMono-Regular"/>
              </a:rPr>
              <a:t>IHandleMessages</a:t>
            </a:r>
            <a:r>
              <a:rPr lang="en-CA" b="0" i="0" dirty="0">
                <a:solidFill>
                  <a:srgbClr val="C5C8C6"/>
                </a:solidFill>
                <a:effectLst/>
                <a:latin typeface="SFMono-Regular"/>
              </a:rPr>
              <a:t>&lt;</a:t>
            </a:r>
            <a:r>
              <a:rPr lang="en-CA" b="0" i="0" dirty="0" err="1">
                <a:solidFill>
                  <a:srgbClr val="F0C674"/>
                </a:solidFill>
                <a:effectLst/>
                <a:latin typeface="SFMono-Regular"/>
              </a:rPr>
              <a:t>MyRequestClass</a:t>
            </a:r>
            <a:r>
              <a:rPr lang="en-CA" b="0" i="0" dirty="0">
                <a:solidFill>
                  <a:srgbClr val="C5C8C6"/>
                </a:solidFill>
                <a:effectLst/>
                <a:latin typeface="SFMono-Regular"/>
              </a:rPr>
              <a:t>&gt;</a:t>
            </a:r>
          </a:p>
          <a:p>
            <a:pPr marL="0" indent="0">
              <a:buNone/>
            </a:pPr>
            <a:r>
              <a:rPr lang="en-CA" b="0" i="0" dirty="0">
                <a:solidFill>
                  <a:srgbClr val="C5C8C6"/>
                </a:solidFill>
                <a:effectLst/>
                <a:latin typeface="SFMono-Regular"/>
              </a:rPr>
              <a:t>{</a:t>
            </a:r>
          </a:p>
          <a:p>
            <a:pPr marL="0" indent="0">
              <a:buNone/>
            </a:pPr>
            <a:r>
              <a:rPr lang="en-CA" b="0" i="0" dirty="0">
                <a:solidFill>
                  <a:srgbClr val="C5C8C6"/>
                </a:solidFill>
                <a:effectLst/>
                <a:latin typeface="SFMono-Regular"/>
              </a:rPr>
              <a:t>  Task </a:t>
            </a:r>
            <a:r>
              <a:rPr lang="en-CA" b="0" i="0" dirty="0">
                <a:solidFill>
                  <a:srgbClr val="F0C674"/>
                </a:solidFill>
                <a:effectLst/>
                <a:latin typeface="SFMono-Regular"/>
              </a:rPr>
              <a:t>Handle</a:t>
            </a:r>
            <a:r>
              <a:rPr lang="en-CA" b="0" i="0" dirty="0">
                <a:solidFill>
                  <a:srgbClr val="C5C8C6"/>
                </a:solidFill>
                <a:effectLst/>
                <a:latin typeface="SFMono-Regular"/>
              </a:rPr>
              <a:t>(</a:t>
            </a:r>
            <a:r>
              <a:rPr lang="en-CA" b="0" i="0" dirty="0" err="1">
                <a:solidFill>
                  <a:srgbClr val="C5C8C6"/>
                </a:solidFill>
                <a:effectLst/>
                <a:latin typeface="SFMono-Regular"/>
              </a:rPr>
              <a:t>MyRequestClass</a:t>
            </a:r>
            <a:r>
              <a:rPr lang="en-CA" b="0" i="0" dirty="0">
                <a:solidFill>
                  <a:srgbClr val="C5C8C6"/>
                </a:solidFill>
                <a:effectLst/>
                <a:latin typeface="SFMono-Regular"/>
              </a:rPr>
              <a:t> message, </a:t>
            </a:r>
            <a:r>
              <a:rPr lang="en-CA" b="0" i="0" dirty="0" err="1">
                <a:solidFill>
                  <a:srgbClr val="C5C8C6"/>
                </a:solidFill>
                <a:effectLst/>
                <a:latin typeface="SFMono-Regular"/>
              </a:rPr>
              <a:t>IMessageHandlerContext</a:t>
            </a:r>
            <a:r>
              <a:rPr lang="en-CA" b="0" i="0" dirty="0">
                <a:solidFill>
                  <a:srgbClr val="C5C8C6"/>
                </a:solidFill>
                <a:effectLst/>
                <a:latin typeface="SFMono-Regular"/>
              </a:rPr>
              <a:t> context)</a:t>
            </a:r>
          </a:p>
          <a:p>
            <a:pPr marL="0" indent="0">
              <a:buNone/>
            </a:pPr>
            <a:r>
              <a:rPr lang="en-CA" dirty="0">
                <a:solidFill>
                  <a:srgbClr val="C5C8C6"/>
                </a:solidFill>
                <a:latin typeface="SFMono-Regular"/>
              </a:rPr>
              <a:t>  </a:t>
            </a:r>
            <a:r>
              <a:rPr lang="en-CA" b="0" i="0" dirty="0">
                <a:solidFill>
                  <a:srgbClr val="C5C8C6"/>
                </a:solidFill>
                <a:effectLst/>
                <a:latin typeface="SFMono-Regular"/>
              </a:rPr>
              <a:t>{ </a:t>
            </a:r>
          </a:p>
          <a:p>
            <a:pPr marL="0" indent="0">
              <a:buNone/>
            </a:pPr>
            <a:r>
              <a:rPr lang="en-US" dirty="0">
                <a:solidFill>
                  <a:srgbClr val="81A2BE"/>
                </a:solidFill>
                <a:latin typeface="SFMono-Regular"/>
              </a:rPr>
              <a:t>    await</a:t>
            </a:r>
            <a:r>
              <a:rPr lang="en-US" dirty="0"/>
              <a:t> </a:t>
            </a:r>
            <a:r>
              <a:rPr lang="en-US" dirty="0" err="1">
                <a:solidFill>
                  <a:srgbClr val="C5C8C6"/>
                </a:solidFill>
                <a:latin typeface="SFMono-Regular"/>
              </a:rPr>
              <a:t>context.Publish</a:t>
            </a:r>
            <a:r>
              <a:rPr lang="en-US" dirty="0">
                <a:solidFill>
                  <a:srgbClr val="C5C8C6"/>
                </a:solidFill>
                <a:latin typeface="SFMono-Regular"/>
              </a:rPr>
              <a:t>(</a:t>
            </a:r>
            <a:r>
              <a:rPr lang="en-US" dirty="0">
                <a:solidFill>
                  <a:srgbClr val="81A2BE"/>
                </a:solidFill>
                <a:latin typeface="SFMono-Regular"/>
              </a:rPr>
              <a:t>new</a:t>
            </a:r>
            <a:r>
              <a:rPr lang="en-US" dirty="0"/>
              <a:t> </a:t>
            </a:r>
            <a:r>
              <a:rPr lang="en-US" dirty="0" err="1">
                <a:solidFill>
                  <a:srgbClr val="C5C8C6"/>
                </a:solidFill>
                <a:latin typeface="SFMono-Regular"/>
              </a:rPr>
              <a:t>SomethingHappened</a:t>
            </a:r>
            <a:r>
              <a:rPr lang="en-US" dirty="0">
                <a:solidFill>
                  <a:srgbClr val="C5C8C6"/>
                </a:solidFill>
                <a:latin typeface="SFMono-Regular"/>
              </a:rPr>
              <a:t> { Id = </a:t>
            </a:r>
            <a:r>
              <a:rPr lang="en-US" dirty="0" err="1">
                <a:solidFill>
                  <a:srgbClr val="C5C8C6"/>
                </a:solidFill>
                <a:latin typeface="SFMono-Regular"/>
              </a:rPr>
              <a:t>message.Id</a:t>
            </a:r>
            <a:r>
              <a:rPr lang="en-US" dirty="0">
                <a:solidFill>
                  <a:srgbClr val="C5C8C6"/>
                </a:solidFill>
                <a:latin typeface="SFMono-Regular"/>
              </a:rPr>
              <a:t> });</a:t>
            </a:r>
          </a:p>
          <a:p>
            <a:pPr marL="0" indent="0">
              <a:buNone/>
            </a:pPr>
            <a:r>
              <a:rPr lang="en-US" dirty="0">
                <a:solidFill>
                  <a:srgbClr val="81A2BE"/>
                </a:solidFill>
                <a:latin typeface="SFMono-Regular"/>
              </a:rPr>
              <a:t>    </a:t>
            </a:r>
            <a:r>
              <a:rPr lang="en-CA" dirty="0">
                <a:solidFill>
                  <a:srgbClr val="707880"/>
                </a:solidFill>
                <a:latin typeface="SFMono-Regular"/>
              </a:rPr>
              <a:t>// Process the message</a:t>
            </a:r>
            <a:endParaRPr lang="en-CA" dirty="0">
              <a:solidFill>
                <a:srgbClr val="C5C8C6"/>
              </a:solidFill>
              <a:latin typeface="SFMono-Regular"/>
            </a:endParaRP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a:t>
            </a:r>
            <a:endParaRPr lang="en-CA" sz="4000" dirty="0"/>
          </a:p>
        </p:txBody>
      </p:sp>
      <p:pic>
        <p:nvPicPr>
          <p:cNvPr id="7" name="Graphic 6" descr="Irritant with solid fill">
            <a:extLst>
              <a:ext uri="{FF2B5EF4-FFF2-40B4-BE49-F238E27FC236}">
                <a16:creationId xmlns:a16="http://schemas.microsoft.com/office/drawing/2014/main" id="{E869307E-5FA5-4336-879A-15E5F9DF7F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39" y="3429000"/>
            <a:ext cx="690702" cy="690702"/>
          </a:xfrm>
          <a:prstGeom prst="rect">
            <a:avLst/>
          </a:prstGeom>
        </p:spPr>
      </p:pic>
      <p:sp>
        <p:nvSpPr>
          <p:cNvPr id="10" name="Cylinder 9">
            <a:extLst>
              <a:ext uri="{FF2B5EF4-FFF2-40B4-BE49-F238E27FC236}">
                <a16:creationId xmlns:a16="http://schemas.microsoft.com/office/drawing/2014/main" id="{C85B788C-7BEA-49D3-BD09-A0D1205C2B2B}"/>
              </a:ext>
            </a:extLst>
          </p:cNvPr>
          <p:cNvSpPr/>
          <p:nvPr/>
        </p:nvSpPr>
        <p:spPr>
          <a:xfrm rot="5400000">
            <a:off x="5101051" y="3712062"/>
            <a:ext cx="1158011" cy="2139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dirty="0"/>
              <a:t>Centralized</a:t>
            </a:r>
          </a:p>
          <a:p>
            <a:pPr algn="ctr"/>
            <a:r>
              <a:rPr lang="en-CA" dirty="0"/>
              <a:t>error queue</a:t>
            </a:r>
          </a:p>
        </p:txBody>
      </p:sp>
    </p:spTree>
    <p:extLst>
      <p:ext uri="{BB962C8B-B14F-4D97-AF65-F5344CB8AC3E}">
        <p14:creationId xmlns:p14="http://schemas.microsoft.com/office/powerpoint/2010/main" val="425391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marL="0" indent="0">
              <a:buNone/>
            </a:pPr>
            <a:endParaRPr lang="en-CA" b="0" i="0" dirty="0">
              <a:solidFill>
                <a:srgbClr val="C5C8C6"/>
              </a:solidFill>
              <a:effectLst/>
              <a:latin typeface="SFMono-Regular"/>
            </a:endParaRPr>
          </a:p>
          <a:p>
            <a:pPr marL="0" indent="0">
              <a:buNone/>
            </a:pPr>
            <a:endParaRPr lang="en-CA" dirty="0">
              <a:solidFill>
                <a:srgbClr val="C5C8C6"/>
              </a:solidFill>
              <a:latin typeface="SFMono-Regular"/>
            </a:endParaRPr>
          </a:p>
          <a:p>
            <a:pPr marL="0" indent="0">
              <a:buNone/>
            </a:pPr>
            <a:r>
              <a:rPr lang="en-CA" sz="3200" b="0" i="0" dirty="0">
                <a:solidFill>
                  <a:srgbClr val="81A2BE"/>
                </a:solidFill>
                <a:effectLst/>
                <a:latin typeface="SFMono-Regular"/>
              </a:rPr>
              <a:t>class</a:t>
            </a:r>
            <a:r>
              <a:rPr lang="en-CA" sz="3200" b="0" i="0" dirty="0">
                <a:solidFill>
                  <a:srgbClr val="C5C8C6"/>
                </a:solidFill>
                <a:effectLst/>
                <a:latin typeface="SFMono-Regular"/>
              </a:rPr>
              <a:t> </a:t>
            </a:r>
            <a:r>
              <a:rPr lang="en-CA" sz="3200" b="0" i="0" dirty="0">
                <a:solidFill>
                  <a:srgbClr val="F0C674"/>
                </a:solidFill>
                <a:effectLst/>
                <a:latin typeface="SFMono-Regular"/>
              </a:rPr>
              <a:t>Message1Handler</a:t>
            </a:r>
            <a:r>
              <a:rPr lang="en-CA" sz="3200" b="0" i="0" dirty="0">
                <a:solidFill>
                  <a:srgbClr val="C5C8C6"/>
                </a:solidFill>
                <a:effectLst/>
                <a:latin typeface="SFMono-Regular"/>
              </a:rPr>
              <a:t> : </a:t>
            </a:r>
            <a:r>
              <a:rPr lang="en-CA" sz="3200" b="0" i="0" dirty="0" err="1">
                <a:solidFill>
                  <a:srgbClr val="F0C674"/>
                </a:solidFill>
                <a:effectLst/>
                <a:latin typeface="SFMono-Regular"/>
              </a:rPr>
              <a:t>IHandleMessages</a:t>
            </a:r>
            <a:r>
              <a:rPr lang="en-CA" sz="3200" b="0" i="0" dirty="0">
                <a:solidFill>
                  <a:srgbClr val="C5C8C6"/>
                </a:solidFill>
                <a:effectLst/>
                <a:latin typeface="SFMono-Regular"/>
              </a:rPr>
              <a:t>&lt;</a:t>
            </a:r>
            <a:r>
              <a:rPr lang="en-CA" sz="3200" b="0" i="0" dirty="0">
                <a:solidFill>
                  <a:srgbClr val="F0C674"/>
                </a:solidFill>
                <a:effectLst/>
                <a:latin typeface="SFMono-Regular"/>
              </a:rPr>
              <a:t>Message1</a:t>
            </a:r>
            <a:r>
              <a:rPr lang="en-CA" sz="3200" b="0" i="0" dirty="0">
                <a:solidFill>
                  <a:srgbClr val="C5C8C6"/>
                </a:solidFill>
                <a:effectLst/>
                <a:latin typeface="SFMono-Regular"/>
              </a:rPr>
              <a:t>&gt;</a:t>
            </a:r>
          </a:p>
          <a:p>
            <a:pPr marL="0" indent="0">
              <a:buNone/>
            </a:pPr>
            <a:r>
              <a:rPr lang="en-CA" sz="3200" b="0" i="0" dirty="0">
                <a:solidFill>
                  <a:srgbClr val="C5C8C6"/>
                </a:solidFill>
                <a:effectLst/>
                <a:latin typeface="SFMono-Regular"/>
              </a:rPr>
              <a:t>{</a:t>
            </a:r>
          </a:p>
          <a:p>
            <a:pPr marL="0" indent="0">
              <a:buNone/>
            </a:pPr>
            <a:r>
              <a:rPr lang="en-CA" sz="3200" b="0" i="0" dirty="0">
                <a:solidFill>
                  <a:srgbClr val="C5C8C6"/>
                </a:solidFill>
                <a:effectLst/>
                <a:latin typeface="SFMono-Regular"/>
              </a:rPr>
              <a:t>  Task </a:t>
            </a:r>
            <a:r>
              <a:rPr lang="en-CA" sz="3200" b="0" i="0" dirty="0">
                <a:solidFill>
                  <a:srgbClr val="F0C674"/>
                </a:solidFill>
                <a:effectLst/>
                <a:latin typeface="SFMono-Regular"/>
              </a:rPr>
              <a:t>Handle</a:t>
            </a:r>
            <a:r>
              <a:rPr lang="en-CA" sz="3200" b="0" i="0" dirty="0">
                <a:solidFill>
                  <a:srgbClr val="C5C8C6"/>
                </a:solidFill>
                <a:effectLst/>
                <a:latin typeface="SFMono-Regular"/>
              </a:rPr>
              <a:t>(Message1 message, </a:t>
            </a:r>
            <a:r>
              <a:rPr lang="en-CA" sz="3200" b="0" i="0" dirty="0" err="1">
                <a:solidFill>
                  <a:srgbClr val="C5C8C6"/>
                </a:solidFill>
                <a:effectLst/>
                <a:latin typeface="SFMono-Regular"/>
              </a:rPr>
              <a:t>IMessageHandlerContext</a:t>
            </a:r>
            <a:r>
              <a:rPr lang="en-CA" sz="3200" b="0" i="0" dirty="0">
                <a:solidFill>
                  <a:srgbClr val="C5C8C6"/>
                </a:solidFill>
                <a:effectLst/>
                <a:latin typeface="SFMono-Regular"/>
              </a:rPr>
              <a:t> context)</a:t>
            </a:r>
          </a:p>
          <a:p>
            <a:pPr marL="0" indent="0">
              <a:buNone/>
            </a:pPr>
            <a:r>
              <a:rPr lang="en-CA" sz="3200" dirty="0">
                <a:solidFill>
                  <a:srgbClr val="C5C8C6"/>
                </a:solidFill>
                <a:latin typeface="SFMono-Regular"/>
              </a:rPr>
              <a:t>  </a:t>
            </a:r>
            <a:r>
              <a:rPr lang="en-CA" sz="3200" b="0" i="0" dirty="0">
                <a:solidFill>
                  <a:srgbClr val="C5C8C6"/>
                </a:solidFill>
                <a:effectLst/>
                <a:latin typeface="SFMono-Regular"/>
              </a:rPr>
              <a:t>{ </a:t>
            </a:r>
          </a:p>
          <a:p>
            <a:pPr marL="0" indent="0">
              <a:buNone/>
            </a:pPr>
            <a:r>
              <a:rPr lang="en-CA" sz="3200" dirty="0">
                <a:solidFill>
                  <a:srgbClr val="707880"/>
                </a:solidFill>
                <a:latin typeface="SFMono-Regular"/>
              </a:rPr>
              <a:t>     // Process the message</a:t>
            </a:r>
          </a:p>
          <a:p>
            <a:pPr marL="0" indent="0">
              <a:buNone/>
            </a:pPr>
            <a:r>
              <a:rPr lang="en-US" sz="3200" dirty="0">
                <a:solidFill>
                  <a:srgbClr val="81A2BE"/>
                </a:solidFill>
                <a:latin typeface="SFMono-Regular"/>
              </a:rPr>
              <a:t>     await</a:t>
            </a:r>
            <a:r>
              <a:rPr lang="en-US" sz="3200" dirty="0"/>
              <a:t> </a:t>
            </a:r>
            <a:r>
              <a:rPr lang="en-US" sz="3200" dirty="0" err="1">
                <a:solidFill>
                  <a:srgbClr val="C5C8C6"/>
                </a:solidFill>
                <a:latin typeface="SFMono-Regular"/>
              </a:rPr>
              <a:t>context.Publish</a:t>
            </a:r>
            <a:r>
              <a:rPr lang="en-US" sz="3200" dirty="0">
                <a:solidFill>
                  <a:srgbClr val="C5C8C6"/>
                </a:solidFill>
                <a:latin typeface="SFMono-Regular"/>
              </a:rPr>
              <a:t>(</a:t>
            </a:r>
            <a:r>
              <a:rPr lang="en-US" sz="3200" dirty="0">
                <a:solidFill>
                  <a:srgbClr val="81A2BE"/>
                </a:solidFill>
                <a:latin typeface="SFMono-Regular"/>
              </a:rPr>
              <a:t>new</a:t>
            </a:r>
            <a:r>
              <a:rPr lang="en-US" sz="3200" dirty="0"/>
              <a:t> </a:t>
            </a:r>
            <a:r>
              <a:rPr lang="en-US" sz="3200" dirty="0" err="1">
                <a:solidFill>
                  <a:srgbClr val="C5C8C6"/>
                </a:solidFill>
                <a:latin typeface="SFMono-Regular"/>
              </a:rPr>
              <a:t>SomethingHappened</a:t>
            </a:r>
            <a:r>
              <a:rPr lang="en-US" sz="3200" dirty="0">
                <a:solidFill>
                  <a:srgbClr val="C5C8C6"/>
                </a:solidFill>
                <a:latin typeface="SFMono-Regular"/>
              </a:rPr>
              <a:t> { Id = </a:t>
            </a:r>
            <a:r>
              <a:rPr lang="en-US" sz="3200" dirty="0" err="1">
                <a:solidFill>
                  <a:srgbClr val="C5C8C6"/>
                </a:solidFill>
                <a:latin typeface="SFMono-Regular"/>
              </a:rPr>
              <a:t>message.Id</a:t>
            </a:r>
            <a:r>
              <a:rPr lang="en-US" sz="3200" dirty="0">
                <a:solidFill>
                  <a:srgbClr val="C5C8C6"/>
                </a:solidFill>
                <a:latin typeface="SFMono-Regular"/>
              </a:rPr>
              <a:t> });</a:t>
            </a:r>
            <a:endParaRPr lang="en-CA" sz="3200" dirty="0">
              <a:solidFill>
                <a:srgbClr val="C5C8C6"/>
              </a:solidFill>
              <a:latin typeface="SFMono-Regular"/>
            </a:endParaRPr>
          </a:p>
          <a:p>
            <a:pPr marL="0" indent="0">
              <a:buNone/>
            </a:pPr>
            <a:r>
              <a:rPr lang="en-CA" sz="3200" b="0" i="0" dirty="0">
                <a:solidFill>
                  <a:srgbClr val="C5C8C6"/>
                </a:solidFill>
                <a:effectLst/>
                <a:latin typeface="SFMono-Regular"/>
              </a:rPr>
              <a:t>  } </a:t>
            </a:r>
          </a:p>
          <a:p>
            <a:pPr marL="0" indent="0">
              <a:buNone/>
            </a:pPr>
            <a:r>
              <a:rPr lang="en-CA" sz="3200" b="0" i="0" dirty="0">
                <a:solidFill>
                  <a:srgbClr val="C5C8C6"/>
                </a:solidFill>
                <a:effectLst/>
                <a:latin typeface="SFMono-Regular"/>
              </a:rPr>
              <a:t>}</a:t>
            </a:r>
          </a:p>
          <a:p>
            <a:pPr marL="0" indent="0">
              <a:buNone/>
            </a:pPr>
            <a:endParaRPr lang="en-CA" sz="4000" dirty="0">
              <a:solidFill>
                <a:srgbClr val="C5C8C6"/>
              </a:solidFill>
              <a:latin typeface="SFMono-Regular"/>
            </a:endParaRPr>
          </a:p>
          <a:p>
            <a:pPr marL="0" indent="0">
              <a:buNone/>
            </a:pPr>
            <a:r>
              <a:rPr lang="en-CA" sz="2900" dirty="0">
                <a:solidFill>
                  <a:srgbClr val="81A2BE"/>
                </a:solidFill>
                <a:latin typeface="SFMono-Regular"/>
              </a:rPr>
              <a:t>class</a:t>
            </a:r>
            <a:r>
              <a:rPr lang="en-CA" sz="2900" dirty="0">
                <a:solidFill>
                  <a:srgbClr val="C5C8C6"/>
                </a:solidFill>
                <a:latin typeface="SFMono-Regular"/>
              </a:rPr>
              <a:t> </a:t>
            </a:r>
            <a:r>
              <a:rPr lang="en-CA" sz="2900" dirty="0">
                <a:solidFill>
                  <a:srgbClr val="F0C674"/>
                </a:solidFill>
                <a:latin typeface="SFMono-Regular"/>
              </a:rPr>
              <a:t>Message2Handler</a:t>
            </a:r>
            <a:r>
              <a:rPr lang="en-CA" sz="2900" dirty="0">
                <a:solidFill>
                  <a:srgbClr val="C5C8C6"/>
                </a:solidFill>
                <a:latin typeface="SFMono-Regular"/>
              </a:rPr>
              <a:t> : </a:t>
            </a:r>
            <a:r>
              <a:rPr lang="en-CA" sz="2900" dirty="0" err="1">
                <a:solidFill>
                  <a:srgbClr val="F0C674"/>
                </a:solidFill>
                <a:latin typeface="SFMono-Regular"/>
              </a:rPr>
              <a:t>IHandleMessages</a:t>
            </a:r>
            <a:r>
              <a:rPr lang="en-CA" sz="2900" dirty="0">
                <a:solidFill>
                  <a:srgbClr val="C5C8C6"/>
                </a:solidFill>
                <a:latin typeface="SFMono-Regular"/>
              </a:rPr>
              <a:t>&lt;</a:t>
            </a:r>
            <a:r>
              <a:rPr lang="en-CA" sz="2900" dirty="0">
                <a:solidFill>
                  <a:srgbClr val="F0C674"/>
                </a:solidFill>
                <a:latin typeface="SFMono-Regular"/>
              </a:rPr>
              <a:t>Message2</a:t>
            </a:r>
            <a:r>
              <a:rPr lang="en-CA" sz="2900" dirty="0">
                <a:solidFill>
                  <a:srgbClr val="C5C8C6"/>
                </a:solidFill>
                <a:latin typeface="SFMono-Regular"/>
              </a:rPr>
              <a:t>&gt;</a:t>
            </a:r>
          </a:p>
          <a:p>
            <a:pPr marL="0" indent="0">
              <a:buNone/>
            </a:pPr>
            <a:r>
              <a:rPr lang="en-CA" sz="2900" dirty="0">
                <a:solidFill>
                  <a:srgbClr val="C5C8C6"/>
                </a:solidFill>
                <a:latin typeface="SFMono-Regular"/>
              </a:rPr>
              <a:t>{</a:t>
            </a:r>
          </a:p>
          <a:p>
            <a:pPr marL="0" indent="0">
              <a:buNone/>
            </a:pPr>
            <a:r>
              <a:rPr lang="en-CA" sz="2900" dirty="0">
                <a:solidFill>
                  <a:srgbClr val="C5C8C6"/>
                </a:solidFill>
                <a:latin typeface="SFMono-Regular"/>
              </a:rPr>
              <a:t>  Task </a:t>
            </a:r>
            <a:r>
              <a:rPr lang="en-CA" sz="2900" dirty="0">
                <a:solidFill>
                  <a:srgbClr val="F0C674"/>
                </a:solidFill>
                <a:latin typeface="SFMono-Regular"/>
              </a:rPr>
              <a:t>Handle</a:t>
            </a:r>
            <a:r>
              <a:rPr lang="en-CA" sz="2900" dirty="0">
                <a:solidFill>
                  <a:srgbClr val="C5C8C6"/>
                </a:solidFill>
                <a:latin typeface="SFMono-Regular"/>
              </a:rPr>
              <a:t>(Message2 message, </a:t>
            </a:r>
            <a:r>
              <a:rPr lang="en-CA" sz="2900" dirty="0" err="1">
                <a:solidFill>
                  <a:srgbClr val="C5C8C6"/>
                </a:solidFill>
                <a:latin typeface="SFMono-Regular"/>
              </a:rPr>
              <a:t>IMessageHandlerContext</a:t>
            </a:r>
            <a:r>
              <a:rPr lang="en-CA" sz="2900" dirty="0">
                <a:solidFill>
                  <a:srgbClr val="C5C8C6"/>
                </a:solidFill>
                <a:latin typeface="SFMono-Regular"/>
              </a:rPr>
              <a:t> context)</a:t>
            </a:r>
          </a:p>
          <a:p>
            <a:pPr marL="0" indent="0">
              <a:buNone/>
            </a:pPr>
            <a:r>
              <a:rPr lang="en-CA" sz="2900" dirty="0">
                <a:solidFill>
                  <a:srgbClr val="C5C8C6"/>
                </a:solidFill>
                <a:latin typeface="SFMono-Regular"/>
              </a:rPr>
              <a:t>  { </a:t>
            </a:r>
          </a:p>
          <a:p>
            <a:pPr marL="0" indent="0">
              <a:buNone/>
            </a:pPr>
            <a:r>
              <a:rPr lang="en-CA" sz="2900" dirty="0">
                <a:solidFill>
                  <a:srgbClr val="707880"/>
                </a:solidFill>
                <a:latin typeface="SFMono-Regular"/>
              </a:rPr>
              <a:t>     // Process the message</a:t>
            </a:r>
          </a:p>
          <a:p>
            <a:pPr marL="0" indent="0">
              <a:buNone/>
            </a:pPr>
            <a:r>
              <a:rPr lang="en-US" sz="2900" dirty="0">
                <a:solidFill>
                  <a:srgbClr val="81A2BE"/>
                </a:solidFill>
                <a:latin typeface="SFMono-Regular"/>
              </a:rPr>
              <a:t>     await</a:t>
            </a:r>
            <a:r>
              <a:rPr lang="en-US" sz="2900" dirty="0"/>
              <a:t> </a:t>
            </a:r>
            <a:r>
              <a:rPr lang="en-US" sz="2900" dirty="0" err="1">
                <a:solidFill>
                  <a:srgbClr val="C5C8C6"/>
                </a:solidFill>
                <a:latin typeface="SFMono-Regular"/>
              </a:rPr>
              <a:t>context.Publish</a:t>
            </a:r>
            <a:r>
              <a:rPr lang="en-US" sz="2900" dirty="0">
                <a:solidFill>
                  <a:srgbClr val="C5C8C6"/>
                </a:solidFill>
                <a:latin typeface="SFMono-Regular"/>
              </a:rPr>
              <a:t>(</a:t>
            </a:r>
            <a:r>
              <a:rPr lang="en-US" sz="2900" dirty="0">
                <a:solidFill>
                  <a:srgbClr val="81A2BE"/>
                </a:solidFill>
                <a:latin typeface="SFMono-Regular"/>
              </a:rPr>
              <a:t>new</a:t>
            </a:r>
            <a:r>
              <a:rPr lang="en-US" sz="2900" dirty="0"/>
              <a:t> </a:t>
            </a:r>
            <a:r>
              <a:rPr lang="en-US" sz="2900" dirty="0" err="1">
                <a:solidFill>
                  <a:srgbClr val="C5C8C6"/>
                </a:solidFill>
                <a:latin typeface="SFMono-Regular"/>
              </a:rPr>
              <a:t>SomethingElseHappened</a:t>
            </a:r>
            <a:r>
              <a:rPr lang="en-US" sz="2900" dirty="0">
                <a:solidFill>
                  <a:srgbClr val="C5C8C6"/>
                </a:solidFill>
                <a:latin typeface="SFMono-Regular"/>
              </a:rPr>
              <a:t> { Id = </a:t>
            </a:r>
            <a:r>
              <a:rPr lang="en-US" sz="2900" dirty="0" err="1">
                <a:solidFill>
                  <a:srgbClr val="C5C8C6"/>
                </a:solidFill>
                <a:latin typeface="SFMono-Regular"/>
              </a:rPr>
              <a:t>message.Id</a:t>
            </a:r>
            <a:r>
              <a:rPr lang="en-US" sz="2900" dirty="0">
                <a:solidFill>
                  <a:srgbClr val="C5C8C6"/>
                </a:solidFill>
                <a:latin typeface="SFMono-Regular"/>
              </a:rPr>
              <a:t> });</a:t>
            </a:r>
            <a:endParaRPr lang="en-CA" sz="2900" dirty="0">
              <a:solidFill>
                <a:srgbClr val="C5C8C6"/>
              </a:solidFill>
              <a:latin typeface="SFMono-Regular"/>
            </a:endParaRPr>
          </a:p>
          <a:p>
            <a:pPr marL="0" indent="0">
              <a:buNone/>
            </a:pPr>
            <a:r>
              <a:rPr lang="en-CA" sz="2900" dirty="0">
                <a:solidFill>
                  <a:srgbClr val="C5C8C6"/>
                </a:solidFill>
                <a:latin typeface="SFMono-Regular"/>
              </a:rPr>
              <a:t>  } </a:t>
            </a:r>
          </a:p>
          <a:p>
            <a:pPr marL="0" indent="0">
              <a:buNone/>
            </a:pPr>
            <a:r>
              <a:rPr lang="en-CA" sz="2900" dirty="0">
                <a:solidFill>
                  <a:srgbClr val="C5C8C6"/>
                </a:solidFill>
                <a:latin typeface="SFMono-Regular"/>
              </a:rPr>
              <a:t>}</a:t>
            </a:r>
            <a:endParaRPr lang="en-CA" sz="4000" dirty="0"/>
          </a:p>
        </p:txBody>
      </p:sp>
    </p:spTree>
    <p:extLst>
      <p:ext uri="{BB962C8B-B14F-4D97-AF65-F5344CB8AC3E}">
        <p14:creationId xmlns:p14="http://schemas.microsoft.com/office/powerpoint/2010/main" val="97395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ll This Is That: 62 Lego pieces and somewhere between ...">
            <a:extLst>
              <a:ext uri="{FF2B5EF4-FFF2-40B4-BE49-F238E27FC236}">
                <a16:creationId xmlns:a16="http://schemas.microsoft.com/office/drawing/2014/main" id="{F1D47C6C-A86D-4F5A-8EE2-79BBDC35C575}"/>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9436" b="660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C8F1EC-D0B7-43F8-B9D3-24868C9EDC9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Serverless</a:t>
            </a:r>
          </a:p>
        </p:txBody>
      </p:sp>
    </p:spTree>
    <p:extLst>
      <p:ext uri="{BB962C8B-B14F-4D97-AF65-F5344CB8AC3E}">
        <p14:creationId xmlns:p14="http://schemas.microsoft.com/office/powerpoint/2010/main" val="32623759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people, crowd, cool image, magic, magician, sacramento, secondsaturday, prestidigitation">
            <a:extLst>
              <a:ext uri="{FF2B5EF4-FFF2-40B4-BE49-F238E27FC236}">
                <a16:creationId xmlns:a16="http://schemas.microsoft.com/office/drawing/2014/main" id="{EC756637-668A-4B9F-8EC8-769F063B0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71" b="2173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744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endParaRPr lang="en-CA" b="0" i="0" dirty="0">
              <a:solidFill>
                <a:srgbClr val="C5C8C6"/>
              </a:solidFill>
              <a:effectLst/>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a:solidFill>
                  <a:srgbClr val="F0C674"/>
                </a:solidFill>
                <a:effectLst/>
                <a:latin typeface="SFMono-Regular"/>
              </a:rPr>
              <a:t>Startup</a:t>
            </a:r>
            <a:r>
              <a:rPr lang="en-CA" b="0" i="0" dirty="0">
                <a:solidFill>
                  <a:srgbClr val="C5C8C6"/>
                </a:solidFill>
                <a:effectLst/>
                <a:latin typeface="SFMono-Regular"/>
              </a:rPr>
              <a:t> : </a:t>
            </a:r>
            <a:r>
              <a:rPr lang="en-CA" b="0" i="0" dirty="0" err="1">
                <a:solidFill>
                  <a:srgbClr val="F0C674"/>
                </a:solidFill>
                <a:effectLst/>
                <a:latin typeface="SFMono-Regular"/>
              </a:rPr>
              <a:t>FunctionsStartup</a:t>
            </a:r>
            <a:endParaRPr lang="en-CA" dirty="0">
              <a:solidFill>
                <a:srgbClr val="C5C8C6"/>
              </a:solidFill>
              <a:latin typeface="SFMono-Regular"/>
            </a:endParaRPr>
          </a:p>
          <a:p>
            <a:pPr marL="0" indent="0">
              <a:buNone/>
            </a:pPr>
            <a:r>
              <a:rPr lang="en-CA" b="0" i="0" dirty="0">
                <a:solidFill>
                  <a:srgbClr val="C5C8C6"/>
                </a:solidFill>
                <a:effectLst/>
                <a:latin typeface="SFMono-Regular"/>
              </a:rPr>
              <a:t>{</a:t>
            </a:r>
          </a:p>
          <a:p>
            <a:pPr marL="0" indent="0">
              <a:buNone/>
            </a:pPr>
            <a:r>
              <a:rPr lang="en-CA" b="0" i="0" dirty="0">
                <a:solidFill>
                  <a:srgbClr val="81A2BE"/>
                </a:solidFill>
                <a:effectLst/>
                <a:latin typeface="SFMono-Regular"/>
              </a:rPr>
              <a:t>  public</a:t>
            </a:r>
            <a:r>
              <a:rPr lang="en-CA" b="0" i="0" dirty="0">
                <a:solidFill>
                  <a:srgbClr val="C5C8C6"/>
                </a:solidFill>
                <a:effectLst/>
                <a:latin typeface="SFMono-Regular"/>
              </a:rPr>
              <a:t> </a:t>
            </a:r>
            <a:r>
              <a:rPr lang="en-CA" b="0" i="0" dirty="0">
                <a:solidFill>
                  <a:srgbClr val="81A2BE"/>
                </a:solidFill>
                <a:effectLst/>
                <a:latin typeface="SFMono-Regular"/>
              </a:rPr>
              <a:t>override</a:t>
            </a:r>
            <a:r>
              <a:rPr lang="en-CA" b="0" i="0" dirty="0">
                <a:solidFill>
                  <a:srgbClr val="C5C8C6"/>
                </a:solidFill>
                <a:effectLst/>
                <a:latin typeface="SFMono-Regular"/>
              </a:rPr>
              <a:t> </a:t>
            </a:r>
            <a:r>
              <a:rPr lang="en-CA" b="0" i="0" dirty="0">
                <a:solidFill>
                  <a:srgbClr val="81A2BE"/>
                </a:solidFill>
                <a:effectLst/>
                <a:latin typeface="SFMono-Regular"/>
              </a:rPr>
              <a:t>void</a:t>
            </a:r>
            <a:r>
              <a:rPr lang="en-CA" b="0" i="0" dirty="0">
                <a:solidFill>
                  <a:srgbClr val="C5C8C6"/>
                </a:solidFill>
                <a:effectLst/>
                <a:latin typeface="SFMono-Regular"/>
              </a:rPr>
              <a:t> </a:t>
            </a:r>
            <a:r>
              <a:rPr lang="en-CA" b="0" i="0" dirty="0">
                <a:solidFill>
                  <a:srgbClr val="F0C674"/>
                </a:solidFill>
                <a:effectLst/>
                <a:latin typeface="SFMono-Regular"/>
              </a:rPr>
              <a:t>Configure</a:t>
            </a:r>
            <a:r>
              <a:rPr lang="en-CA" b="0" i="0" dirty="0">
                <a:solidFill>
                  <a:srgbClr val="C5C8C6"/>
                </a:solidFill>
                <a:effectLst/>
                <a:latin typeface="SFMono-Regular"/>
              </a:rPr>
              <a:t>(</a:t>
            </a:r>
            <a:r>
              <a:rPr lang="en-CA" b="0" i="0" dirty="0" err="1">
                <a:solidFill>
                  <a:srgbClr val="C5C8C6"/>
                </a:solidFill>
                <a:effectLst/>
                <a:latin typeface="SFMono-Regular"/>
              </a:rPr>
              <a:t>IFunctionsHostBuilder</a:t>
            </a:r>
            <a:r>
              <a:rPr lang="en-CA" b="0" i="0" dirty="0">
                <a:solidFill>
                  <a:srgbClr val="C5C8C6"/>
                </a:solidFill>
                <a:effectLst/>
                <a:latin typeface="SFMono-Regular"/>
              </a:rPr>
              <a:t> builder) </a:t>
            </a: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     </a:t>
            </a:r>
            <a:r>
              <a:rPr lang="en-CA" b="0" i="0" dirty="0" err="1">
                <a:solidFill>
                  <a:srgbClr val="C5C8C6"/>
                </a:solidFill>
                <a:effectLst/>
                <a:latin typeface="SFMono-Regular"/>
              </a:rPr>
              <a:t>builder.UseNServiceBus</a:t>
            </a:r>
            <a:r>
              <a:rPr lang="en-CA" b="0" i="0" dirty="0">
                <a:solidFill>
                  <a:srgbClr val="C5C8C6"/>
                </a:solidFill>
                <a:effectLst/>
                <a:latin typeface="SFMono-Regular"/>
              </a:rPr>
              <a:t>(() =&gt; </a:t>
            </a:r>
          </a:p>
          <a:p>
            <a:pPr marL="0" indent="0">
              <a:buNone/>
            </a:pPr>
            <a:r>
              <a:rPr lang="en-CA" b="0" i="0" dirty="0">
                <a:solidFill>
                  <a:srgbClr val="81A2BE"/>
                </a:solidFill>
                <a:effectLst/>
                <a:latin typeface="SFMono-Regular"/>
              </a:rPr>
              <a:t>         new</a:t>
            </a:r>
            <a:r>
              <a:rPr lang="en-CA" b="0" i="0" dirty="0">
                <a:solidFill>
                  <a:srgbClr val="C5C8C6"/>
                </a:solidFill>
                <a:effectLst/>
                <a:latin typeface="SFMono-Regular"/>
              </a:rPr>
              <a:t> </a:t>
            </a:r>
            <a:r>
              <a:rPr lang="en-CA" b="0" i="0" dirty="0" err="1">
                <a:solidFill>
                  <a:srgbClr val="C5C8C6"/>
                </a:solidFill>
                <a:effectLst/>
                <a:latin typeface="SFMono-Regular"/>
              </a:rPr>
              <a:t>ServiceBusTriggeredEndpointConfiguration</a:t>
            </a:r>
            <a:r>
              <a:rPr lang="en-CA" b="0" i="0" dirty="0">
                <a:solidFill>
                  <a:srgbClr val="C5C8C6"/>
                </a:solidFill>
                <a:effectLst/>
                <a:latin typeface="SFMono-Regular"/>
              </a:rPr>
              <a:t>(</a:t>
            </a:r>
            <a:r>
              <a:rPr lang="en-CA" b="0" i="0" dirty="0">
                <a:solidFill>
                  <a:srgbClr val="B5BD68"/>
                </a:solidFill>
                <a:effectLst/>
                <a:latin typeface="SFMono-Regular"/>
              </a:rPr>
              <a:t>"</a:t>
            </a:r>
            <a:r>
              <a:rPr lang="en-CA" b="0" i="0" dirty="0" err="1">
                <a:solidFill>
                  <a:srgbClr val="B5BD68"/>
                </a:solidFill>
                <a:effectLst/>
                <a:latin typeface="SFMono-Regular"/>
              </a:rPr>
              <a:t>FunctionsEndpoint</a:t>
            </a:r>
            <a:r>
              <a:rPr lang="en-CA" b="0" i="0" dirty="0">
                <a:solidFill>
                  <a:srgbClr val="B5BD68"/>
                </a:solidFill>
                <a:effectLst/>
                <a:latin typeface="SFMono-Regular"/>
              </a:rPr>
              <a:t>"</a:t>
            </a:r>
            <a:r>
              <a:rPr lang="en-CA" b="0" i="0" dirty="0">
                <a:solidFill>
                  <a:srgbClr val="C5C8C6"/>
                </a:solidFill>
                <a:effectLst/>
                <a:latin typeface="SFMono-Regular"/>
              </a:rPr>
              <a:t>)); </a:t>
            </a: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a:t>
            </a:r>
            <a:endParaRPr lang="en-CA" dirty="0">
              <a:solidFill>
                <a:srgbClr val="C5C8C6"/>
              </a:solidFill>
              <a:latin typeface="SFMono-Regular"/>
            </a:endParaRPr>
          </a:p>
        </p:txBody>
      </p:sp>
      <p:sp>
        <p:nvSpPr>
          <p:cNvPr id="4" name="selector">
            <a:extLst>
              <a:ext uri="{FF2B5EF4-FFF2-40B4-BE49-F238E27FC236}">
                <a16:creationId xmlns:a16="http://schemas.microsoft.com/office/drawing/2014/main" id="{5083C9E2-A2C5-4FF5-B7D9-D82AFCB01466}"/>
              </a:ext>
            </a:extLst>
          </p:cNvPr>
          <p:cNvSpPr/>
          <p:nvPr/>
        </p:nvSpPr>
        <p:spPr>
          <a:xfrm>
            <a:off x="7783601" y="3117385"/>
            <a:ext cx="3041532"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dirty="0">
              <a:ln>
                <a:solidFill>
                  <a:schemeClr val="tx1"/>
                </a:solidFill>
                <a:prstDash val="sysDash"/>
              </a:ln>
            </a:endParaRPr>
          </a:p>
        </p:txBody>
      </p:sp>
      <p:sp>
        <p:nvSpPr>
          <p:cNvPr id="5" name="selector">
            <a:extLst>
              <a:ext uri="{FF2B5EF4-FFF2-40B4-BE49-F238E27FC236}">
                <a16:creationId xmlns:a16="http://schemas.microsoft.com/office/drawing/2014/main" id="{D9317520-BBF2-43D1-B17A-A5FD39D07D2C}"/>
              </a:ext>
            </a:extLst>
          </p:cNvPr>
          <p:cNvSpPr/>
          <p:nvPr/>
        </p:nvSpPr>
        <p:spPr>
          <a:xfrm>
            <a:off x="1489765" y="3117385"/>
            <a:ext cx="6200282"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2" name="TextBox 1">
            <a:extLst>
              <a:ext uri="{FF2B5EF4-FFF2-40B4-BE49-F238E27FC236}">
                <a16:creationId xmlns:a16="http://schemas.microsoft.com/office/drawing/2014/main" id="{101EBFB4-6FB0-4373-B545-050B6C073CAD}"/>
              </a:ext>
            </a:extLst>
          </p:cNvPr>
          <p:cNvSpPr txBox="1"/>
          <p:nvPr/>
        </p:nvSpPr>
        <p:spPr>
          <a:xfrm>
            <a:off x="3396343" y="4344819"/>
            <a:ext cx="5565913" cy="2246769"/>
          </a:xfrm>
          <a:prstGeom prst="rect">
            <a:avLst/>
          </a:prstGeom>
          <a:noFill/>
        </p:spPr>
        <p:txBody>
          <a:bodyPr wrap="square" rtlCol="0">
            <a:spAutoFit/>
          </a:bodyPr>
          <a:lstStyle/>
          <a:p>
            <a:pPr marL="457200" indent="-457200">
              <a:buFont typeface="Arial" panose="020B0604020202020204" pitchFamily="34" charset="0"/>
              <a:buChar char="•"/>
            </a:pPr>
            <a:r>
              <a:rPr lang="en-CA" sz="2800" dirty="0">
                <a:solidFill>
                  <a:schemeClr val="accent1">
                    <a:lumMod val="20000"/>
                    <a:lumOff val="80000"/>
                  </a:schemeClr>
                </a:solidFill>
              </a:rPr>
              <a:t>Recoverability</a:t>
            </a:r>
          </a:p>
          <a:p>
            <a:pPr marL="457200" indent="-457200">
              <a:buFont typeface="Arial" panose="020B0604020202020204" pitchFamily="34" charset="0"/>
              <a:buChar char="•"/>
            </a:pPr>
            <a:r>
              <a:rPr lang="en-CA" sz="2800" dirty="0">
                <a:solidFill>
                  <a:schemeClr val="accent1">
                    <a:lumMod val="20000"/>
                    <a:lumOff val="80000"/>
                  </a:schemeClr>
                </a:solidFill>
              </a:rPr>
              <a:t>Serialization</a:t>
            </a:r>
          </a:p>
          <a:p>
            <a:pPr marL="457200" indent="-457200">
              <a:buFont typeface="Arial" panose="020B0604020202020204" pitchFamily="34" charset="0"/>
              <a:buChar char="•"/>
            </a:pPr>
            <a:r>
              <a:rPr lang="en-CA" sz="2800" dirty="0">
                <a:solidFill>
                  <a:schemeClr val="accent1">
                    <a:lumMod val="20000"/>
                    <a:lumOff val="80000"/>
                  </a:schemeClr>
                </a:solidFill>
              </a:rPr>
              <a:t>Message Routing</a:t>
            </a:r>
          </a:p>
          <a:p>
            <a:pPr marL="457200" indent="-457200">
              <a:buFont typeface="Arial" panose="020B0604020202020204" pitchFamily="34" charset="0"/>
              <a:buChar char="•"/>
            </a:pPr>
            <a:r>
              <a:rPr lang="en-CA" sz="2800" dirty="0">
                <a:solidFill>
                  <a:schemeClr val="accent1">
                    <a:lumMod val="20000"/>
                    <a:lumOff val="80000"/>
                  </a:schemeClr>
                </a:solidFill>
              </a:rPr>
              <a:t>Pipelines (advanced extensibility)</a:t>
            </a:r>
          </a:p>
          <a:p>
            <a:pPr marL="457200" indent="-457200">
              <a:buFont typeface="Arial" panose="020B0604020202020204" pitchFamily="34" charset="0"/>
              <a:buChar char="•"/>
            </a:pPr>
            <a:r>
              <a:rPr lang="en-CA" sz="2800" dirty="0">
                <a:solidFill>
                  <a:schemeClr val="accent1">
                    <a:lumMod val="20000"/>
                    <a:lumOff val="80000"/>
                  </a:schemeClr>
                </a:solidFill>
              </a:rPr>
              <a:t>And more</a:t>
            </a:r>
          </a:p>
        </p:txBody>
      </p:sp>
    </p:spTree>
    <p:extLst>
      <p:ext uri="{BB962C8B-B14F-4D97-AF65-F5344CB8AC3E}">
        <p14:creationId xmlns:p14="http://schemas.microsoft.com/office/powerpoint/2010/main" val="168690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endParaRPr lang="en-CA" b="0" i="0" dirty="0">
              <a:solidFill>
                <a:srgbClr val="C5C8C6"/>
              </a:solidFill>
              <a:effectLst/>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err="1">
                <a:solidFill>
                  <a:srgbClr val="F0C674"/>
                </a:solidFill>
                <a:effectLst/>
                <a:latin typeface="SFMono-Regular"/>
              </a:rPr>
              <a:t>ServiceBusFunctionHost</a:t>
            </a:r>
            <a:endParaRPr lang="en-CA" dirty="0">
              <a:solidFill>
                <a:srgbClr val="C5C8C6"/>
              </a:solidFill>
              <a:latin typeface="SFMono-Regular"/>
            </a:endParaRPr>
          </a:p>
          <a:p>
            <a:pPr marL="0" indent="0">
              <a:buNone/>
            </a:pPr>
            <a:r>
              <a:rPr lang="en-CA" b="0" i="0" dirty="0">
                <a:solidFill>
                  <a:srgbClr val="C5C8C6"/>
                </a:solidFill>
                <a:effectLst/>
                <a:latin typeface="SFMono-Regular"/>
              </a:rPr>
              <a:t>{</a:t>
            </a:r>
          </a:p>
          <a:p>
            <a:pPr marL="0" indent="0">
              <a:buNone/>
            </a:pPr>
            <a:r>
              <a:rPr lang="en-CA" dirty="0">
                <a:solidFill>
                  <a:srgbClr val="C5C8C6"/>
                </a:solidFill>
                <a:latin typeface="SFMono-Regular"/>
              </a:rPr>
              <a:t> </a:t>
            </a:r>
            <a:r>
              <a:rPr lang="en-CA" b="0" i="0" dirty="0">
                <a:solidFill>
                  <a:srgbClr val="81A2BE"/>
                </a:solidFill>
                <a:effectLst/>
                <a:latin typeface="SFMono-Regular"/>
              </a:rPr>
              <a:t>public</a:t>
            </a:r>
            <a:r>
              <a:rPr lang="en-CA" b="0" i="0" dirty="0">
                <a:solidFill>
                  <a:srgbClr val="C5C8C6"/>
                </a:solidFill>
                <a:effectLst/>
                <a:latin typeface="SFMono-Regular"/>
              </a:rPr>
              <a:t> </a:t>
            </a:r>
            <a:r>
              <a:rPr lang="en-CA" b="0" i="0" dirty="0">
                <a:solidFill>
                  <a:srgbClr val="81A2BE"/>
                </a:solidFill>
                <a:effectLst/>
                <a:latin typeface="SFMono-Regular"/>
              </a:rPr>
              <a:t>async</a:t>
            </a:r>
            <a:r>
              <a:rPr lang="en-CA" dirty="0">
                <a:solidFill>
                  <a:srgbClr val="C5C8C6"/>
                </a:solidFill>
                <a:latin typeface="SFMono-Regular"/>
              </a:rPr>
              <a:t> </a:t>
            </a:r>
            <a:r>
              <a:rPr lang="en-CA" b="0" i="0" dirty="0" err="1">
                <a:solidFill>
                  <a:srgbClr val="F0C674"/>
                </a:solidFill>
                <a:effectLst/>
                <a:latin typeface="SFMono-Regular"/>
              </a:rPr>
              <a:t>ServiceBusFunctionHost</a:t>
            </a:r>
            <a:r>
              <a:rPr lang="en-CA" b="0" i="0" dirty="0">
                <a:solidFill>
                  <a:srgbClr val="C5C8C6"/>
                </a:solidFill>
                <a:effectLst/>
                <a:latin typeface="SFMono-Regular"/>
              </a:rPr>
              <a:t>(</a:t>
            </a:r>
            <a:r>
              <a:rPr lang="en-CA" b="0" i="0" dirty="0" err="1">
                <a:solidFill>
                  <a:srgbClr val="C5C8C6"/>
                </a:solidFill>
                <a:effectLst/>
                <a:latin typeface="SFMono-Regular"/>
              </a:rPr>
              <a:t>IFunctionEndpoint</a:t>
            </a:r>
            <a:r>
              <a:rPr lang="en-CA" b="0" i="0" dirty="0">
                <a:solidFill>
                  <a:srgbClr val="C5C8C6"/>
                </a:solidFill>
                <a:effectLst/>
                <a:latin typeface="SFMono-Regular"/>
              </a:rPr>
              <a:t> </a:t>
            </a:r>
            <a:r>
              <a:rPr lang="en-CA" b="0" i="0" dirty="0" err="1">
                <a:solidFill>
                  <a:srgbClr val="C5C8C6"/>
                </a:solidFill>
                <a:effectLst/>
                <a:latin typeface="SFMono-Regular"/>
              </a:rPr>
              <a:t>functionEndpoint</a:t>
            </a:r>
            <a:r>
              <a:rPr lang="en-CA" b="0" i="0" dirty="0">
                <a:solidFill>
                  <a:srgbClr val="C5C8C6"/>
                </a:solidFill>
                <a:effectLst/>
                <a:latin typeface="SFMono-Regular"/>
              </a:rPr>
              <a:t>)</a:t>
            </a:r>
          </a:p>
          <a:p>
            <a:pPr marL="0" indent="0">
              <a:buNone/>
            </a:pPr>
            <a:r>
              <a:rPr lang="en-CA" dirty="0">
                <a:solidFill>
                  <a:srgbClr val="C5C8C6"/>
                </a:solidFill>
                <a:latin typeface="SFMono-Regular"/>
              </a:rPr>
              <a:t>  {</a:t>
            </a:r>
          </a:p>
          <a:p>
            <a:pPr marL="0" indent="0">
              <a:buNone/>
            </a:pPr>
            <a:r>
              <a:rPr lang="en-CA" dirty="0">
                <a:solidFill>
                  <a:srgbClr val="C5C8C6"/>
                </a:solidFill>
                <a:latin typeface="SFMono-Regular"/>
              </a:rPr>
              <a:t>     </a:t>
            </a:r>
            <a:r>
              <a:rPr lang="en-CA" dirty="0" err="1">
                <a:solidFill>
                  <a:srgbClr val="C5C8C6"/>
                </a:solidFill>
                <a:latin typeface="SFMono-Regular"/>
              </a:rPr>
              <a:t>this.functionEndpoint</a:t>
            </a:r>
            <a:r>
              <a:rPr lang="en-CA" dirty="0">
                <a:solidFill>
                  <a:srgbClr val="C5C8C6"/>
                </a:solidFill>
                <a:latin typeface="SFMono-Regular"/>
              </a:rPr>
              <a:t> = </a:t>
            </a:r>
            <a:r>
              <a:rPr lang="en-CA" dirty="0" err="1">
                <a:solidFill>
                  <a:srgbClr val="C5C8C6"/>
                </a:solidFill>
                <a:latin typeface="SFMono-Regular"/>
              </a:rPr>
              <a:t>functionEndpoint</a:t>
            </a:r>
            <a:r>
              <a:rPr lang="en-CA" dirty="0">
                <a:solidFill>
                  <a:srgbClr val="C5C8C6"/>
                </a:solidFill>
                <a:latin typeface="SFMono-Regular"/>
              </a:rPr>
              <a:t>;</a:t>
            </a:r>
          </a:p>
          <a:p>
            <a:pPr marL="0" indent="0">
              <a:buNone/>
            </a:pPr>
            <a:r>
              <a:rPr lang="en-CA" b="0" i="0" dirty="0">
                <a:solidFill>
                  <a:srgbClr val="C5C8C6"/>
                </a:solidFill>
                <a:effectLst/>
                <a:latin typeface="SFMono-Regular"/>
              </a:rPr>
              <a:t>  }</a:t>
            </a:r>
          </a:p>
          <a:p>
            <a:pPr marL="0" indent="0">
              <a:buNone/>
            </a:pPr>
            <a:endParaRPr lang="en-CA" b="0" i="0" dirty="0">
              <a:solidFill>
                <a:srgbClr val="C5C8C6"/>
              </a:solidFill>
              <a:effectLst/>
              <a:latin typeface="SFMono-Regular"/>
            </a:endParaRPr>
          </a:p>
          <a:p>
            <a:pPr marL="0" indent="0">
              <a:buNone/>
            </a:pPr>
            <a:r>
              <a:rPr lang="en-CA" b="0" i="0" dirty="0">
                <a:solidFill>
                  <a:srgbClr val="81A2BE"/>
                </a:solidFill>
                <a:effectLst/>
                <a:latin typeface="SFMono-Regular"/>
              </a:rPr>
              <a:t>  public</a:t>
            </a:r>
            <a:r>
              <a:rPr lang="en-CA" b="0" i="0" dirty="0">
                <a:solidFill>
                  <a:srgbClr val="C5C8C6"/>
                </a:solidFill>
                <a:effectLst/>
                <a:latin typeface="SFMono-Regular"/>
              </a:rPr>
              <a:t> </a:t>
            </a:r>
            <a:r>
              <a:rPr lang="en-CA" b="0" i="0" dirty="0">
                <a:solidFill>
                  <a:srgbClr val="81A2BE"/>
                </a:solidFill>
                <a:effectLst/>
                <a:latin typeface="SFMono-Regular"/>
              </a:rPr>
              <a:t>async Task</a:t>
            </a:r>
            <a:r>
              <a:rPr lang="en-CA" b="0" i="0" dirty="0">
                <a:solidFill>
                  <a:srgbClr val="C5C8C6"/>
                </a:solidFill>
                <a:effectLst/>
                <a:latin typeface="SFMono-Regular"/>
              </a:rPr>
              <a:t> </a:t>
            </a:r>
            <a:r>
              <a:rPr lang="en-CA" b="0" i="0" dirty="0">
                <a:solidFill>
                  <a:srgbClr val="F0C674"/>
                </a:solidFill>
                <a:effectLst/>
                <a:latin typeface="SFMono-Regular"/>
              </a:rPr>
              <a:t>Run</a:t>
            </a:r>
            <a:r>
              <a:rPr lang="en-CA" b="0" i="0" dirty="0">
                <a:solidFill>
                  <a:srgbClr val="C5C8C6"/>
                </a:solidFill>
                <a:effectLst/>
                <a:latin typeface="SFMono-Regular"/>
              </a:rPr>
              <a:t>(</a:t>
            </a:r>
            <a:r>
              <a:rPr lang="en-CA" sz="2800" b="0" i="0" dirty="0">
                <a:solidFill>
                  <a:srgbClr val="C5C8C6"/>
                </a:solidFill>
                <a:effectLst/>
                <a:latin typeface="SFMono-Regular"/>
              </a:rPr>
              <a:t>[</a:t>
            </a:r>
            <a:r>
              <a:rPr lang="en-CA" sz="2800" b="0" i="0" dirty="0" err="1">
                <a:solidFill>
                  <a:srgbClr val="C5C8C6"/>
                </a:solidFill>
                <a:effectLst/>
                <a:latin typeface="SFMono-Regular"/>
              </a:rPr>
              <a:t>ServiceBusTrigger</a:t>
            </a:r>
            <a:r>
              <a:rPr lang="en-CA" sz="2800" b="0" i="0" dirty="0">
                <a:solidFill>
                  <a:srgbClr val="C5C8C6"/>
                </a:solidFill>
                <a:effectLst/>
                <a:latin typeface="SFMono-Regular"/>
              </a:rPr>
              <a:t>(</a:t>
            </a:r>
            <a:r>
              <a:rPr lang="en-CA" sz="2800" b="0" i="0" dirty="0" err="1">
                <a:solidFill>
                  <a:srgbClr val="C5C8C6"/>
                </a:solidFill>
                <a:effectLst/>
                <a:latin typeface="SFMono-Regular"/>
              </a:rPr>
              <a:t>queueName</a:t>
            </a:r>
            <a:r>
              <a:rPr lang="en-CA" sz="2800" b="0" i="0" dirty="0">
                <a:solidFill>
                  <a:srgbClr val="C5C8C6"/>
                </a:solidFill>
                <a:effectLst/>
                <a:latin typeface="SFMono-Regular"/>
              </a:rPr>
              <a:t>: </a:t>
            </a:r>
            <a:r>
              <a:rPr lang="en-CA" sz="2800" b="0" i="0" dirty="0">
                <a:solidFill>
                  <a:srgbClr val="B5BD68"/>
                </a:solidFill>
                <a:effectLst/>
                <a:latin typeface="SFMono-Regular"/>
              </a:rPr>
              <a:t>"</a:t>
            </a:r>
            <a:r>
              <a:rPr lang="en-CA" sz="2800" b="0" i="0" dirty="0" err="1">
                <a:solidFill>
                  <a:srgbClr val="B5BD68"/>
                </a:solidFill>
                <a:effectLst/>
                <a:latin typeface="SFMono-Regular"/>
              </a:rPr>
              <a:t>myqueue</a:t>
            </a:r>
            <a:r>
              <a:rPr lang="en-CA" sz="2800" b="0" i="0" dirty="0">
                <a:solidFill>
                  <a:srgbClr val="B5BD68"/>
                </a:solidFill>
                <a:effectLst/>
                <a:latin typeface="SFMono-Regular"/>
              </a:rPr>
              <a:t>"</a:t>
            </a:r>
            <a:r>
              <a:rPr lang="en-CA" sz="2800" b="0" i="0" dirty="0">
                <a:solidFill>
                  <a:srgbClr val="C5C8C6"/>
                </a:solidFill>
                <a:effectLst/>
                <a:latin typeface="SFMono-Regular"/>
              </a:rPr>
              <a:t>)] </a:t>
            </a:r>
            <a:r>
              <a:rPr lang="en-CA" sz="2800" b="0" i="0" dirty="0">
                <a:solidFill>
                  <a:srgbClr val="81A2BE"/>
                </a:solidFill>
                <a:effectLst/>
                <a:latin typeface="SFMono-Regular"/>
              </a:rPr>
              <a:t>Message</a:t>
            </a:r>
            <a:r>
              <a:rPr lang="en-CA" sz="2800" b="0" i="0" dirty="0">
                <a:solidFill>
                  <a:srgbClr val="C5C8C6"/>
                </a:solidFill>
                <a:effectLst/>
                <a:latin typeface="SFMono-Regular"/>
              </a:rPr>
              <a:t> message,  </a:t>
            </a:r>
          </a:p>
          <a:p>
            <a:pPr marL="0" indent="0">
              <a:buNone/>
            </a:pPr>
            <a:r>
              <a:rPr lang="en-CA" sz="2800" b="0" i="0" dirty="0">
                <a:solidFill>
                  <a:srgbClr val="C5C8C6"/>
                </a:solidFill>
                <a:effectLst/>
                <a:latin typeface="SFMono-Regular"/>
              </a:rPr>
              <a:t>    </a:t>
            </a:r>
            <a:r>
              <a:rPr lang="en-CA" sz="2800" b="0" i="0" dirty="0" err="1">
                <a:solidFill>
                  <a:srgbClr val="C5C8C6"/>
                </a:solidFill>
                <a:effectLst/>
                <a:latin typeface="SFMono-Regular"/>
              </a:rPr>
              <a:t>ILogger</a:t>
            </a:r>
            <a:r>
              <a:rPr lang="en-CA" sz="2800" b="0" i="0" dirty="0">
                <a:solidFill>
                  <a:srgbClr val="C5C8C6"/>
                </a:solidFill>
                <a:effectLst/>
                <a:latin typeface="SFMono-Regular"/>
              </a:rPr>
              <a:t> logger, </a:t>
            </a:r>
            <a:r>
              <a:rPr lang="en-CA" sz="2800" b="0" i="0" dirty="0" err="1">
                <a:solidFill>
                  <a:srgbClr val="C5C8C6"/>
                </a:solidFill>
                <a:effectLst/>
                <a:latin typeface="SFMono-Regular"/>
              </a:rPr>
              <a:t>ExecutionContext</a:t>
            </a:r>
            <a:r>
              <a:rPr lang="en-CA" sz="2800" b="0" i="0" dirty="0">
                <a:solidFill>
                  <a:srgbClr val="C5C8C6"/>
                </a:solidFill>
                <a:effectLst/>
                <a:latin typeface="SFMono-Regular"/>
              </a:rPr>
              <a:t> </a:t>
            </a:r>
            <a:r>
              <a:rPr lang="en-CA" sz="2800" b="0" i="0" dirty="0" err="1">
                <a:solidFill>
                  <a:srgbClr val="C5C8C6"/>
                </a:solidFill>
                <a:effectLst/>
                <a:latin typeface="SFMono-Regular"/>
              </a:rPr>
              <a:t>executionContext</a:t>
            </a:r>
            <a:r>
              <a:rPr lang="en-CA" sz="2800" b="0" i="0" dirty="0">
                <a:solidFill>
                  <a:srgbClr val="C5C8C6"/>
                </a:solidFill>
                <a:effectLst/>
                <a:latin typeface="SFMono-Regular"/>
              </a:rPr>
              <a:t>)</a:t>
            </a: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     await </a:t>
            </a:r>
            <a:r>
              <a:rPr lang="en-CA" b="0" i="0" dirty="0" err="1">
                <a:solidFill>
                  <a:srgbClr val="C5C8C6"/>
                </a:solidFill>
                <a:effectLst/>
                <a:latin typeface="SFMono-Regular"/>
              </a:rPr>
              <a:t>functionEndpoint.Process</a:t>
            </a:r>
            <a:r>
              <a:rPr lang="en-CA" b="0" i="0" dirty="0">
                <a:solidFill>
                  <a:srgbClr val="C5C8C6"/>
                </a:solidFill>
                <a:effectLst/>
                <a:latin typeface="SFMono-Regular"/>
              </a:rPr>
              <a:t>(message, logger, </a:t>
            </a:r>
            <a:r>
              <a:rPr lang="en-CA" b="0" i="0" dirty="0" err="1">
                <a:solidFill>
                  <a:srgbClr val="C5C8C6"/>
                </a:solidFill>
                <a:effectLst/>
                <a:latin typeface="SFMono-Regular"/>
              </a:rPr>
              <a:t>executionContext</a:t>
            </a:r>
            <a:r>
              <a:rPr lang="en-CA" b="0" i="0" dirty="0">
                <a:solidFill>
                  <a:srgbClr val="C5C8C6"/>
                </a:solidFill>
                <a:effectLst/>
                <a:latin typeface="SFMono-Regular"/>
              </a:rPr>
              <a:t>); </a:t>
            </a:r>
          </a:p>
          <a:p>
            <a:pPr marL="0" indent="0">
              <a:buNone/>
            </a:pPr>
            <a:r>
              <a:rPr lang="en-CA" b="0" i="0" dirty="0">
                <a:solidFill>
                  <a:srgbClr val="C5C8C6"/>
                </a:solidFill>
                <a:effectLst/>
                <a:latin typeface="SFMono-Regular"/>
              </a:rPr>
              <a:t>  } </a:t>
            </a:r>
          </a:p>
          <a:p>
            <a:pPr marL="0" indent="0">
              <a:buNone/>
            </a:pPr>
            <a:endParaRPr lang="en-CA" b="0" i="0" dirty="0">
              <a:solidFill>
                <a:srgbClr val="C5C8C6"/>
              </a:solidFill>
              <a:effectLst/>
              <a:latin typeface="SFMono-Regular"/>
            </a:endParaRPr>
          </a:p>
          <a:p>
            <a:pPr marL="0" indent="0">
              <a:buNone/>
            </a:pPr>
            <a:r>
              <a:rPr lang="en-CA" b="0" i="0" dirty="0">
                <a:solidFill>
                  <a:srgbClr val="C5C8C6"/>
                </a:solidFill>
                <a:effectLst/>
                <a:latin typeface="SFMono-Regular"/>
              </a:rPr>
              <a:t>  </a:t>
            </a:r>
            <a:r>
              <a:rPr lang="en-CA" dirty="0">
                <a:solidFill>
                  <a:srgbClr val="81A2BE"/>
                </a:solidFill>
                <a:latin typeface="SFMono-Regular"/>
              </a:rPr>
              <a:t>private</a:t>
            </a:r>
            <a:r>
              <a:rPr lang="en-CA" b="0" i="0" dirty="0">
                <a:solidFill>
                  <a:srgbClr val="C5C8C6"/>
                </a:solidFill>
                <a:effectLst/>
                <a:latin typeface="SFMono-Regular"/>
              </a:rPr>
              <a:t> </a:t>
            </a:r>
            <a:r>
              <a:rPr lang="en-CA" b="0" i="0" dirty="0" err="1">
                <a:solidFill>
                  <a:srgbClr val="C5C8C6"/>
                </a:solidFill>
                <a:effectLst/>
                <a:latin typeface="SFMono-Regular"/>
              </a:rPr>
              <a:t>IF</a:t>
            </a:r>
            <a:r>
              <a:rPr lang="en-CA" dirty="0" err="1">
                <a:solidFill>
                  <a:srgbClr val="C5C8C6"/>
                </a:solidFill>
                <a:latin typeface="SFMono-Regular"/>
              </a:rPr>
              <a:t>unctionEndpoint</a:t>
            </a:r>
            <a:r>
              <a:rPr lang="en-CA" dirty="0">
                <a:solidFill>
                  <a:srgbClr val="C5C8C6"/>
                </a:solidFill>
                <a:latin typeface="SFMono-Regular"/>
              </a:rPr>
              <a:t> </a:t>
            </a:r>
            <a:r>
              <a:rPr lang="en-CA" dirty="0" err="1">
                <a:solidFill>
                  <a:srgbClr val="C5C8C6"/>
                </a:solidFill>
                <a:latin typeface="SFMono-Regular"/>
              </a:rPr>
              <a:t>functionEndpoint</a:t>
            </a:r>
            <a:r>
              <a:rPr lang="en-CA" dirty="0">
                <a:solidFill>
                  <a:srgbClr val="C5C8C6"/>
                </a:solidFill>
                <a:latin typeface="SFMono-Regular"/>
              </a:rPr>
              <a:t>;</a:t>
            </a:r>
            <a:endParaRPr lang="en-CA" b="0" i="0" dirty="0">
              <a:solidFill>
                <a:srgbClr val="C5C8C6"/>
              </a:solidFill>
              <a:effectLst/>
              <a:latin typeface="SFMono-Regular"/>
            </a:endParaRPr>
          </a:p>
          <a:p>
            <a:pPr marL="0" indent="0">
              <a:buNone/>
            </a:pPr>
            <a:r>
              <a:rPr lang="en-CA" b="0" i="0" dirty="0">
                <a:solidFill>
                  <a:srgbClr val="C5C8C6"/>
                </a:solidFill>
                <a:effectLst/>
                <a:latin typeface="SFMono-Regular"/>
              </a:rPr>
              <a:t>}</a:t>
            </a:r>
            <a:endParaRPr lang="en-CA" dirty="0">
              <a:solidFill>
                <a:srgbClr val="C5C8C6"/>
              </a:solidFill>
              <a:latin typeface="SFMono-Regular"/>
            </a:endParaRPr>
          </a:p>
        </p:txBody>
      </p:sp>
      <p:sp>
        <p:nvSpPr>
          <p:cNvPr id="4" name="selector">
            <a:extLst>
              <a:ext uri="{FF2B5EF4-FFF2-40B4-BE49-F238E27FC236}">
                <a16:creationId xmlns:a16="http://schemas.microsoft.com/office/drawing/2014/main" id="{F0CA9B57-00A0-455F-9B7E-4D4CA5D0BA11}"/>
              </a:ext>
            </a:extLst>
          </p:cNvPr>
          <p:cNvSpPr/>
          <p:nvPr/>
        </p:nvSpPr>
        <p:spPr>
          <a:xfrm>
            <a:off x="769414" y="391223"/>
            <a:ext cx="3319828"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5" name="selector">
            <a:extLst>
              <a:ext uri="{FF2B5EF4-FFF2-40B4-BE49-F238E27FC236}">
                <a16:creationId xmlns:a16="http://schemas.microsoft.com/office/drawing/2014/main" id="{B410D560-65A6-4B43-9A5E-03A76CAEF188}"/>
              </a:ext>
            </a:extLst>
          </p:cNvPr>
          <p:cNvSpPr/>
          <p:nvPr/>
        </p:nvSpPr>
        <p:spPr>
          <a:xfrm>
            <a:off x="5187120" y="1208125"/>
            <a:ext cx="4876959"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
        <p:nvSpPr>
          <p:cNvPr id="6" name="selector">
            <a:extLst>
              <a:ext uri="{FF2B5EF4-FFF2-40B4-BE49-F238E27FC236}">
                <a16:creationId xmlns:a16="http://schemas.microsoft.com/office/drawing/2014/main" id="{6E34559B-A903-4787-BCAD-64FE93A8801D}"/>
              </a:ext>
            </a:extLst>
          </p:cNvPr>
          <p:cNvSpPr/>
          <p:nvPr/>
        </p:nvSpPr>
        <p:spPr>
          <a:xfrm>
            <a:off x="433377" y="4439763"/>
            <a:ext cx="9272894" cy="355600"/>
          </a:xfrm>
          <a:prstGeom prst="roundRect">
            <a:avLst/>
          </a:prstGeom>
          <a:solidFill>
            <a:srgbClr val="ED7D31">
              <a:alpha val="20000"/>
            </a:srgbClr>
          </a:solidFill>
          <a:ln w="34925">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ln>
                <a:solidFill>
                  <a:schemeClr val="tx1"/>
                </a:solidFill>
                <a:prstDash val="sysDash"/>
              </a:ln>
            </a:endParaRPr>
          </a:p>
        </p:txBody>
      </p:sp>
    </p:spTree>
    <p:extLst>
      <p:ext uri="{BB962C8B-B14F-4D97-AF65-F5344CB8AC3E}">
        <p14:creationId xmlns:p14="http://schemas.microsoft.com/office/powerpoint/2010/main" val="276314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man, people, photography, adventure, looking, tourist, lens, color, human, blue, leisure, holding, close up, curiosity, outdoors, future, sunglasses, eye, vision, glasses, look, eyewear, discovery, spy, see, exploration, search, searching, binoculars, observe, vision care">
            <a:extLst>
              <a:ext uri="{FF2B5EF4-FFF2-40B4-BE49-F238E27FC236}">
                <a16:creationId xmlns:a16="http://schemas.microsoft.com/office/drawing/2014/main" id="{A092D30C-5FC5-451F-B73E-9903025946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00" b="35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AC69CDE1-2571-4509-B343-86B3DF6F0AA1}"/>
              </a:ext>
            </a:extLst>
          </p:cNvPr>
          <p:cNvPicPr>
            <a:picLocks noChangeAspect="1"/>
          </p:cNvPicPr>
          <p:nvPr/>
        </p:nvPicPr>
        <p:blipFill>
          <a:blip r:embed="rId4"/>
          <a:stretch>
            <a:fillRect/>
          </a:stretch>
        </p:blipFill>
        <p:spPr>
          <a:xfrm>
            <a:off x="69030" y="425841"/>
            <a:ext cx="7272176" cy="30829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60DC03B-7D0A-49F8-BEA7-AC95DD94E056}"/>
              </a:ext>
            </a:extLst>
          </p:cNvPr>
          <p:cNvPicPr>
            <a:picLocks noChangeAspect="1"/>
          </p:cNvPicPr>
          <p:nvPr/>
        </p:nvPicPr>
        <p:blipFill>
          <a:blip r:embed="rId5"/>
          <a:stretch>
            <a:fillRect/>
          </a:stretch>
        </p:blipFill>
        <p:spPr>
          <a:xfrm>
            <a:off x="4816982" y="3007868"/>
            <a:ext cx="7305988" cy="3770352"/>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95A159F8-BFA4-4787-891F-7E15088AC7AA}"/>
              </a:ext>
            </a:extLst>
          </p:cNvPr>
          <p:cNvGrpSpPr/>
          <p:nvPr/>
        </p:nvGrpSpPr>
        <p:grpSpPr>
          <a:xfrm>
            <a:off x="69030" y="79780"/>
            <a:ext cx="7272176" cy="351677"/>
            <a:chOff x="69030" y="79780"/>
            <a:chExt cx="7272176" cy="351677"/>
          </a:xfrm>
        </p:grpSpPr>
        <p:pic>
          <p:nvPicPr>
            <p:cNvPr id="13" name="Picture 12">
              <a:extLst>
                <a:ext uri="{FF2B5EF4-FFF2-40B4-BE49-F238E27FC236}">
                  <a16:creationId xmlns:a16="http://schemas.microsoft.com/office/drawing/2014/main" id="{EFBBDF85-B30C-44BC-9F27-EBA2E5840D9C}"/>
                </a:ext>
              </a:extLst>
            </p:cNvPr>
            <p:cNvPicPr>
              <a:picLocks noChangeAspect="1"/>
            </p:cNvPicPr>
            <p:nvPr/>
          </p:nvPicPr>
          <p:blipFill>
            <a:blip r:embed="rId6"/>
            <a:stretch>
              <a:fillRect/>
            </a:stretch>
          </p:blipFill>
          <p:spPr>
            <a:xfrm>
              <a:off x="69030" y="79780"/>
              <a:ext cx="7272176" cy="351677"/>
            </a:xfrm>
            <a:prstGeom prst="rect">
              <a:avLst/>
            </a:prstGeom>
          </p:spPr>
        </p:pic>
        <p:sp>
          <p:nvSpPr>
            <p:cNvPr id="2" name="Rectangle 1">
              <a:extLst>
                <a:ext uri="{FF2B5EF4-FFF2-40B4-BE49-F238E27FC236}">
                  <a16:creationId xmlns:a16="http://schemas.microsoft.com/office/drawing/2014/main" id="{A28B5BFD-8FE1-495E-9D82-B0750E3EA9EF}"/>
                </a:ext>
              </a:extLst>
            </p:cNvPr>
            <p:cNvSpPr/>
            <p:nvPr/>
          </p:nvSpPr>
          <p:spPr>
            <a:xfrm>
              <a:off x="5139949" y="102229"/>
              <a:ext cx="1987826" cy="3065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solidFill>
                    <a:srgbClr val="B04E4E"/>
                  </a:solidFill>
                  <a:latin typeface="SFMono-Regular"/>
                </a:rPr>
                <a:t>// warning: fake news</a:t>
              </a:r>
              <a:endParaRPr lang="en-CA" sz="1600" dirty="0">
                <a:solidFill>
                  <a:schemeClr val="tx1">
                    <a:lumMod val="95000"/>
                    <a:lumOff val="5000"/>
                  </a:schemeClr>
                </a:solidFill>
              </a:endParaRPr>
            </a:p>
          </p:txBody>
        </p:sp>
      </p:grpSp>
    </p:spTree>
    <p:extLst>
      <p:ext uri="{BB962C8B-B14F-4D97-AF65-F5344CB8AC3E}">
        <p14:creationId xmlns:p14="http://schemas.microsoft.com/office/powerpoint/2010/main" val="19172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FDFCE-2CE5-41BB-AC7C-B542AAF08CD7}"/>
              </a:ext>
            </a:extLst>
          </p:cNvPr>
          <p:cNvSpPr>
            <a:spLocks noGrp="1"/>
          </p:cNvSpPr>
          <p:nvPr>
            <p:ph idx="1"/>
          </p:nvPr>
        </p:nvSpPr>
        <p:spPr>
          <a:xfrm>
            <a:off x="0" y="0"/>
            <a:ext cx="12192000" cy="685800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endParaRPr lang="en-CA" b="0" i="0" dirty="0">
              <a:solidFill>
                <a:srgbClr val="C5C8C6"/>
              </a:solidFill>
              <a:effectLst/>
              <a:latin typeface="SFMono-Regular"/>
            </a:endParaRPr>
          </a:p>
          <a:p>
            <a:pPr marL="0" indent="0">
              <a:buNone/>
            </a:pPr>
            <a:r>
              <a:rPr lang="en-CA" dirty="0">
                <a:solidFill>
                  <a:srgbClr val="C5C8C6"/>
                </a:solidFill>
                <a:latin typeface="SFMono-Regular"/>
              </a:rPr>
              <a:t>[</a:t>
            </a:r>
            <a:r>
              <a:rPr lang="en-CA" dirty="0" err="1">
                <a:solidFill>
                  <a:srgbClr val="C5C8C6"/>
                </a:solidFill>
                <a:latin typeface="SFMono-Regular"/>
              </a:rPr>
              <a:t>NServiceBusEndpoint</a:t>
            </a:r>
            <a:r>
              <a:rPr lang="en-CA" dirty="0">
                <a:solidFill>
                  <a:srgbClr val="C5C8C6"/>
                </a:solidFill>
                <a:latin typeface="SFMono-Regular"/>
              </a:rPr>
              <a:t>(Name=</a:t>
            </a:r>
            <a:r>
              <a:rPr lang="en-CA" dirty="0">
                <a:solidFill>
                  <a:srgbClr val="B5BD68"/>
                </a:solidFill>
                <a:latin typeface="SFMono-Regular"/>
              </a:rPr>
              <a:t>"</a:t>
            </a:r>
            <a:r>
              <a:rPr lang="en-CA" dirty="0" err="1">
                <a:solidFill>
                  <a:srgbClr val="B5BD68"/>
                </a:solidFill>
                <a:latin typeface="SFMono-Regular"/>
              </a:rPr>
              <a:t>FunctionsEndpoint</a:t>
            </a:r>
            <a:r>
              <a:rPr lang="en-CA" dirty="0">
                <a:solidFill>
                  <a:srgbClr val="B5BD68"/>
                </a:solidFill>
                <a:latin typeface="SFMono-Regular"/>
              </a:rPr>
              <a:t>"</a:t>
            </a:r>
            <a:r>
              <a:rPr lang="en-CA" dirty="0">
                <a:solidFill>
                  <a:srgbClr val="C5C8C6"/>
                </a:solidFill>
                <a:latin typeface="SFMono-Regular"/>
              </a:rPr>
              <a:t>)] </a:t>
            </a:r>
            <a:r>
              <a:rPr lang="en-CA" dirty="0">
                <a:solidFill>
                  <a:srgbClr val="B04E4E"/>
                </a:solidFill>
                <a:latin typeface="SFMono-Regular"/>
              </a:rPr>
              <a:t>// warning: fake news</a:t>
            </a:r>
            <a:endParaRPr lang="en-CA" b="0" i="0" dirty="0">
              <a:solidFill>
                <a:srgbClr val="B04E4E"/>
              </a:solidFill>
              <a:effectLst/>
              <a:latin typeface="SFMono-Regular"/>
            </a:endParaRPr>
          </a:p>
          <a:p>
            <a:pPr marL="0" indent="0">
              <a:buNone/>
            </a:pPr>
            <a:r>
              <a:rPr lang="en-CA" b="0" i="0" dirty="0">
                <a:solidFill>
                  <a:srgbClr val="81A2BE"/>
                </a:solidFill>
                <a:effectLst/>
                <a:latin typeface="SFMono-Regular"/>
              </a:rPr>
              <a:t>class</a:t>
            </a:r>
            <a:r>
              <a:rPr lang="en-CA" b="0" i="0" dirty="0">
                <a:solidFill>
                  <a:srgbClr val="C5C8C6"/>
                </a:solidFill>
                <a:effectLst/>
                <a:latin typeface="SFMono-Regular"/>
              </a:rPr>
              <a:t> </a:t>
            </a:r>
            <a:r>
              <a:rPr lang="en-CA" b="0" i="0" dirty="0">
                <a:solidFill>
                  <a:srgbClr val="F0C674"/>
                </a:solidFill>
                <a:effectLst/>
                <a:latin typeface="SFMono-Regular"/>
              </a:rPr>
              <a:t>Startup</a:t>
            </a:r>
            <a:r>
              <a:rPr lang="en-CA" b="0" i="0" dirty="0">
                <a:solidFill>
                  <a:srgbClr val="C5C8C6"/>
                </a:solidFill>
                <a:effectLst/>
                <a:latin typeface="SFMono-Regular"/>
              </a:rPr>
              <a:t> : </a:t>
            </a:r>
            <a:r>
              <a:rPr lang="en-CA" b="0" i="0" dirty="0" err="1">
                <a:solidFill>
                  <a:srgbClr val="F0C674"/>
                </a:solidFill>
                <a:effectLst/>
                <a:latin typeface="SFMono-Regular"/>
              </a:rPr>
              <a:t>FunctionsStartup</a:t>
            </a:r>
            <a:endParaRPr lang="en-CA" dirty="0">
              <a:solidFill>
                <a:srgbClr val="C5C8C6"/>
              </a:solidFill>
              <a:latin typeface="SFMono-Regular"/>
            </a:endParaRPr>
          </a:p>
          <a:p>
            <a:pPr marL="0" indent="0">
              <a:buNone/>
            </a:pPr>
            <a:r>
              <a:rPr lang="en-CA" b="0" i="0" dirty="0">
                <a:solidFill>
                  <a:srgbClr val="C5C8C6"/>
                </a:solidFill>
                <a:effectLst/>
                <a:latin typeface="SFMono-Regular"/>
              </a:rPr>
              <a:t>{</a:t>
            </a:r>
          </a:p>
          <a:p>
            <a:pPr marL="0" indent="0">
              <a:buNone/>
            </a:pPr>
            <a:r>
              <a:rPr lang="en-CA" b="0" i="0" dirty="0">
                <a:solidFill>
                  <a:srgbClr val="81A2BE"/>
                </a:solidFill>
                <a:effectLst/>
                <a:latin typeface="SFMono-Regular"/>
              </a:rPr>
              <a:t>  public</a:t>
            </a:r>
            <a:r>
              <a:rPr lang="en-CA" b="0" i="0" dirty="0">
                <a:solidFill>
                  <a:srgbClr val="C5C8C6"/>
                </a:solidFill>
                <a:effectLst/>
                <a:latin typeface="SFMono-Regular"/>
              </a:rPr>
              <a:t> </a:t>
            </a:r>
            <a:r>
              <a:rPr lang="en-CA" b="0" i="0" dirty="0">
                <a:solidFill>
                  <a:srgbClr val="81A2BE"/>
                </a:solidFill>
                <a:effectLst/>
                <a:latin typeface="SFMono-Regular"/>
              </a:rPr>
              <a:t>override</a:t>
            </a:r>
            <a:r>
              <a:rPr lang="en-CA" b="0" i="0" dirty="0">
                <a:solidFill>
                  <a:srgbClr val="C5C8C6"/>
                </a:solidFill>
                <a:effectLst/>
                <a:latin typeface="SFMono-Regular"/>
              </a:rPr>
              <a:t> </a:t>
            </a:r>
            <a:r>
              <a:rPr lang="en-CA" b="0" i="0" dirty="0">
                <a:solidFill>
                  <a:srgbClr val="81A2BE"/>
                </a:solidFill>
                <a:effectLst/>
                <a:latin typeface="SFMono-Regular"/>
              </a:rPr>
              <a:t>void</a:t>
            </a:r>
            <a:r>
              <a:rPr lang="en-CA" b="0" i="0" dirty="0">
                <a:solidFill>
                  <a:srgbClr val="C5C8C6"/>
                </a:solidFill>
                <a:effectLst/>
                <a:latin typeface="SFMono-Regular"/>
              </a:rPr>
              <a:t> </a:t>
            </a:r>
            <a:r>
              <a:rPr lang="en-CA" b="0" i="0" dirty="0">
                <a:solidFill>
                  <a:srgbClr val="F0C674"/>
                </a:solidFill>
                <a:effectLst/>
                <a:latin typeface="SFMono-Regular"/>
              </a:rPr>
              <a:t>Configure</a:t>
            </a:r>
            <a:r>
              <a:rPr lang="en-CA" b="0" i="0" dirty="0">
                <a:solidFill>
                  <a:srgbClr val="C5C8C6"/>
                </a:solidFill>
                <a:effectLst/>
                <a:latin typeface="SFMono-Regular"/>
              </a:rPr>
              <a:t>(</a:t>
            </a:r>
            <a:r>
              <a:rPr lang="en-CA" b="0" i="0" dirty="0" err="1">
                <a:solidFill>
                  <a:srgbClr val="C5C8C6"/>
                </a:solidFill>
                <a:effectLst/>
                <a:latin typeface="SFMono-Regular"/>
              </a:rPr>
              <a:t>IFunctionsHostBuilder</a:t>
            </a:r>
            <a:r>
              <a:rPr lang="en-CA" b="0" i="0" dirty="0">
                <a:solidFill>
                  <a:srgbClr val="C5C8C6"/>
                </a:solidFill>
                <a:effectLst/>
                <a:latin typeface="SFMono-Regular"/>
              </a:rPr>
              <a:t> builder) </a:t>
            </a: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     </a:t>
            </a:r>
            <a:r>
              <a:rPr lang="en-CA" b="0" i="0" dirty="0" err="1">
                <a:solidFill>
                  <a:srgbClr val="C5C8C6"/>
                </a:solidFill>
                <a:effectLst/>
                <a:latin typeface="SFMono-Regular"/>
              </a:rPr>
              <a:t>builder.UseNServiceBus</a:t>
            </a:r>
            <a:r>
              <a:rPr lang="en-CA" b="0" i="0" dirty="0">
                <a:solidFill>
                  <a:srgbClr val="C5C8C6"/>
                </a:solidFill>
                <a:effectLst/>
                <a:latin typeface="SFMono-Regular"/>
              </a:rPr>
              <a:t>(() =&gt; </a:t>
            </a:r>
          </a:p>
          <a:p>
            <a:pPr marL="0" indent="0">
              <a:buNone/>
            </a:pPr>
            <a:r>
              <a:rPr lang="en-CA" b="0" i="0" dirty="0">
                <a:solidFill>
                  <a:srgbClr val="81A2BE"/>
                </a:solidFill>
                <a:effectLst/>
                <a:latin typeface="SFMono-Regular"/>
              </a:rPr>
              <a:t>         new</a:t>
            </a:r>
            <a:r>
              <a:rPr lang="en-CA" b="0" i="0" dirty="0">
                <a:solidFill>
                  <a:srgbClr val="C5C8C6"/>
                </a:solidFill>
                <a:effectLst/>
                <a:latin typeface="SFMono-Regular"/>
              </a:rPr>
              <a:t> </a:t>
            </a:r>
            <a:r>
              <a:rPr lang="en-CA" b="0" i="0" dirty="0" err="1">
                <a:solidFill>
                  <a:srgbClr val="C5C8C6"/>
                </a:solidFill>
                <a:effectLst/>
                <a:latin typeface="SFMono-Regular"/>
              </a:rPr>
              <a:t>ServiceBusTriggeredEndpointConfiguration</a:t>
            </a:r>
            <a:r>
              <a:rPr lang="en-CA" b="0" i="0" dirty="0">
                <a:solidFill>
                  <a:srgbClr val="C5C8C6"/>
                </a:solidFill>
                <a:effectLst/>
                <a:latin typeface="SFMono-Regular"/>
              </a:rPr>
              <a:t>(</a:t>
            </a:r>
          </a:p>
          <a:p>
            <a:pPr marL="0" indent="0">
              <a:buNone/>
            </a:pPr>
            <a:r>
              <a:rPr lang="en-CA" dirty="0">
                <a:solidFill>
                  <a:srgbClr val="C5C8C6"/>
                </a:solidFill>
                <a:latin typeface="SFMono-Regular"/>
              </a:rPr>
              <a:t>                 </a:t>
            </a:r>
            <a:r>
              <a:rPr lang="en-CA" dirty="0" err="1">
                <a:solidFill>
                  <a:srgbClr val="C5C8C6"/>
                </a:solidFill>
                <a:latin typeface="SFMono-Regular"/>
              </a:rPr>
              <a:t>NServiceBus.FunctionsEndpoint.Name</a:t>
            </a:r>
            <a:r>
              <a:rPr lang="en-CA" b="0" i="0" dirty="0">
                <a:solidFill>
                  <a:srgbClr val="C5C8C6"/>
                </a:solidFill>
                <a:effectLst/>
                <a:latin typeface="SFMono-Regular"/>
              </a:rPr>
              <a:t>)); </a:t>
            </a:r>
          </a:p>
          <a:p>
            <a:pPr marL="0" indent="0">
              <a:buNone/>
            </a:pPr>
            <a:r>
              <a:rPr lang="en-CA" b="0" i="0" dirty="0">
                <a:solidFill>
                  <a:srgbClr val="C5C8C6"/>
                </a:solidFill>
                <a:effectLst/>
                <a:latin typeface="SFMono-Regular"/>
              </a:rPr>
              <a:t>  } </a:t>
            </a:r>
          </a:p>
          <a:p>
            <a:pPr marL="0" indent="0">
              <a:buNone/>
            </a:pPr>
            <a:r>
              <a:rPr lang="en-CA" b="0" i="0" dirty="0">
                <a:solidFill>
                  <a:srgbClr val="C5C8C6"/>
                </a:solidFill>
                <a:effectLst/>
                <a:latin typeface="SFMono-Regular"/>
              </a:rPr>
              <a:t>}</a:t>
            </a:r>
          </a:p>
          <a:p>
            <a:pPr marL="0" indent="0">
              <a:buNone/>
            </a:pPr>
            <a:endParaRPr lang="en-CA" dirty="0">
              <a:solidFill>
                <a:srgbClr val="C5C8C6"/>
              </a:solidFill>
              <a:latin typeface="SFMono-Regular"/>
            </a:endParaRPr>
          </a:p>
          <a:p>
            <a:pPr marL="0" indent="0">
              <a:buNone/>
            </a:pPr>
            <a:endParaRPr lang="en-CA" dirty="0">
              <a:solidFill>
                <a:srgbClr val="C5C8C6"/>
              </a:solidFill>
              <a:latin typeface="SFMono-Regular"/>
            </a:endParaRPr>
          </a:p>
        </p:txBody>
      </p:sp>
    </p:spTree>
    <p:extLst>
      <p:ext uri="{BB962C8B-B14F-4D97-AF65-F5344CB8AC3E}">
        <p14:creationId xmlns:p14="http://schemas.microsoft.com/office/powerpoint/2010/main" val="413489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98" name="Picture 2" descr="technology, microphone, toy, product, multimedia, apparatus, voice, white background, transmitter, walkietalkie, negotiations, radio frequency, radio waves, conspiracies, electronic device, electronics accessory, laptop power adapter, ac adapter">
            <a:extLst>
              <a:ext uri="{FF2B5EF4-FFF2-40B4-BE49-F238E27FC236}">
                <a16:creationId xmlns:a16="http://schemas.microsoft.com/office/drawing/2014/main" id="{D3CAE09F-C180-4C25-B66C-C76025DD649B}"/>
              </a:ext>
            </a:extLst>
          </p:cNvPr>
          <p:cNvPicPr>
            <a:picLocks noChangeAspect="1" noChangeArrowheads="1"/>
          </p:cNvPicPr>
          <p:nvPr/>
        </p:nvPicPr>
        <p:blipFill rotWithShape="1">
          <a:blip r:embed="rId3">
            <a:alphaModFix amt="60000"/>
            <a:extLst>
              <a:ext uri="{28A0092B-C50C-407E-A947-70E740481C1C}">
                <a14:useLocalDpi xmlns:a14="http://schemas.microsoft.com/office/drawing/2010/main" val="0"/>
              </a:ext>
            </a:extLst>
          </a:blip>
          <a:srcRect l="8371" r="4961" b="-1"/>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7E1CA-8679-4ED5-82B0-06A88AB6A317}"/>
              </a:ext>
            </a:extLst>
          </p:cNvPr>
          <p:cNvSpPr>
            <a:spLocks noGrp="1"/>
          </p:cNvSpPr>
          <p:nvPr>
            <p:ph type="title"/>
          </p:nvPr>
        </p:nvSpPr>
        <p:spPr>
          <a:xfrm>
            <a:off x="3623523" y="3049893"/>
            <a:ext cx="4634476" cy="850432"/>
          </a:xfrm>
          <a:solidFill>
            <a:schemeClr val="bg1">
              <a:lumMod val="50000"/>
              <a:alpha val="35000"/>
            </a:schemeClr>
          </a:solidFill>
        </p:spPr>
        <p:txBody>
          <a:bodyPr vert="horz" lIns="91440" tIns="45720" rIns="91440" bIns="45720" rtlCol="0" anchor="b">
            <a:normAutofit/>
          </a:bodyPr>
          <a:lstStyle/>
          <a:p>
            <a:pPr algn="ctr"/>
            <a:r>
              <a:rPr lang="en-US" dirty="0">
                <a:solidFill>
                  <a:srgbClr val="FFFFFF"/>
                </a:solidFill>
              </a:rPr>
              <a:t>Example: Ping Pong</a:t>
            </a:r>
          </a:p>
        </p:txBody>
      </p:sp>
    </p:spTree>
    <p:extLst>
      <p:ext uri="{BB962C8B-B14F-4D97-AF65-F5344CB8AC3E}">
        <p14:creationId xmlns:p14="http://schemas.microsoft.com/office/powerpoint/2010/main" val="1165636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subscribe, registration, signup, software, applications, tablet, device, subscribe button, login, account, business, coffee, smart, security, credential, information, user, password, gadget, technology, electronic device, product, electronics, display device, multimedia, smartphone, mobile device, mobile phone, tablet computer, personal computer, communication device, brand">
            <a:extLst>
              <a:ext uri="{FF2B5EF4-FFF2-40B4-BE49-F238E27FC236}">
                <a16:creationId xmlns:a16="http://schemas.microsoft.com/office/drawing/2014/main" id="{AEE975B5-0985-4FFA-A779-053CCB84F04B}"/>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279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2F95C7-EFE9-4BCA-B6C1-D82452D9773B}"/>
              </a:ext>
            </a:extLst>
          </p:cNvPr>
          <p:cNvSpPr>
            <a:spLocks noGrp="1"/>
          </p:cNvSpPr>
          <p:nvPr>
            <p:ph type="title"/>
          </p:nvPr>
        </p:nvSpPr>
        <p:spPr>
          <a:xfrm>
            <a:off x="2459225" y="3320070"/>
            <a:ext cx="7235688" cy="702810"/>
          </a:xfrm>
          <a:solidFill>
            <a:schemeClr val="bg1">
              <a:lumMod val="50000"/>
              <a:alpha val="35000"/>
            </a:schemeClr>
          </a:solidFill>
        </p:spPr>
        <p:txBody>
          <a:bodyPr vert="horz" lIns="91440" tIns="45720" rIns="91440" bIns="45720" rtlCol="0" anchor="b">
            <a:normAutofit/>
          </a:bodyPr>
          <a:lstStyle/>
          <a:p>
            <a:pPr algn="ctr"/>
            <a:r>
              <a:rPr lang="en-US" dirty="0">
                <a:solidFill>
                  <a:srgbClr val="FFFFFF"/>
                </a:solidFill>
              </a:rPr>
              <a:t>Example: User registration flow</a:t>
            </a:r>
          </a:p>
        </p:txBody>
      </p:sp>
    </p:spTree>
    <p:extLst>
      <p:ext uri="{BB962C8B-B14F-4D97-AF65-F5344CB8AC3E}">
        <p14:creationId xmlns:p14="http://schemas.microsoft.com/office/powerpoint/2010/main" val="1311297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E5B1-D86F-4375-8C37-E2F194E3AB98}"/>
              </a:ext>
            </a:extLst>
          </p:cNvPr>
          <p:cNvSpPr>
            <a:spLocks noGrp="1"/>
          </p:cNvSpPr>
          <p:nvPr>
            <p:ph type="title"/>
          </p:nvPr>
        </p:nvSpPr>
        <p:spPr>
          <a:xfrm>
            <a:off x="838200" y="49779"/>
            <a:ext cx="10515600" cy="1325563"/>
          </a:xfrm>
        </p:spPr>
        <p:txBody>
          <a:bodyPr/>
          <a:lstStyle/>
          <a:p>
            <a:r>
              <a:rPr lang="en-CA" dirty="0"/>
              <a:t>Registration workflow</a:t>
            </a:r>
          </a:p>
        </p:txBody>
      </p:sp>
      <p:grpSp>
        <p:nvGrpSpPr>
          <p:cNvPr id="9" name="Group 8">
            <a:extLst>
              <a:ext uri="{FF2B5EF4-FFF2-40B4-BE49-F238E27FC236}">
                <a16:creationId xmlns:a16="http://schemas.microsoft.com/office/drawing/2014/main" id="{DC27C99E-424B-43EE-B8B9-CC6376C44D5A}"/>
              </a:ext>
            </a:extLst>
          </p:cNvPr>
          <p:cNvGrpSpPr/>
          <p:nvPr/>
        </p:nvGrpSpPr>
        <p:grpSpPr>
          <a:xfrm>
            <a:off x="1811762" y="1937613"/>
            <a:ext cx="1493709" cy="1493709"/>
            <a:chOff x="948477" y="1601620"/>
            <a:chExt cx="1493709" cy="1493709"/>
          </a:xfrm>
        </p:grpSpPr>
        <p:sp>
          <p:nvSpPr>
            <p:cNvPr id="8" name="Rectangle 7">
              <a:extLst>
                <a:ext uri="{FF2B5EF4-FFF2-40B4-BE49-F238E27FC236}">
                  <a16:creationId xmlns:a16="http://schemas.microsoft.com/office/drawing/2014/main" id="{BCDAC56A-F525-4653-AF8F-9D561F4E5056}"/>
                </a:ext>
              </a:extLst>
            </p:cNvPr>
            <p:cNvSpPr/>
            <p:nvPr/>
          </p:nvSpPr>
          <p:spPr>
            <a:xfrm>
              <a:off x="948477" y="1601620"/>
              <a:ext cx="1493709" cy="14937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CA"/>
            </a:p>
          </p:txBody>
        </p:sp>
        <p:sp>
          <p:nvSpPr>
            <p:cNvPr id="4" name="Rectangle 3">
              <a:extLst>
                <a:ext uri="{FF2B5EF4-FFF2-40B4-BE49-F238E27FC236}">
                  <a16:creationId xmlns:a16="http://schemas.microsoft.com/office/drawing/2014/main" id="{F390F270-2CB8-4711-906A-4A87D3FD41C7}"/>
                </a:ext>
              </a:extLst>
            </p:cNvPr>
            <p:cNvSpPr/>
            <p:nvPr/>
          </p:nvSpPr>
          <p:spPr>
            <a:xfrm>
              <a:off x="1010952" y="1690688"/>
              <a:ext cx="1351721" cy="3312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CA" sz="1400" dirty="0">
                  <a:solidFill>
                    <a:schemeClr val="bg1">
                      <a:lumMod val="85000"/>
                    </a:schemeClr>
                  </a:solidFill>
                </a:rPr>
                <a:t>email</a:t>
              </a:r>
              <a:endParaRPr lang="en-CA" dirty="0">
                <a:solidFill>
                  <a:schemeClr val="bg1">
                    <a:lumMod val="85000"/>
                  </a:schemeClr>
                </a:solidFill>
              </a:endParaRPr>
            </a:p>
          </p:txBody>
        </p:sp>
        <p:sp>
          <p:nvSpPr>
            <p:cNvPr id="5" name="Rectangle 4">
              <a:extLst>
                <a:ext uri="{FF2B5EF4-FFF2-40B4-BE49-F238E27FC236}">
                  <a16:creationId xmlns:a16="http://schemas.microsoft.com/office/drawing/2014/main" id="{D412CC6D-43BA-4E34-8E56-91B4406D2138}"/>
                </a:ext>
              </a:extLst>
            </p:cNvPr>
            <p:cNvSpPr/>
            <p:nvPr/>
          </p:nvSpPr>
          <p:spPr>
            <a:xfrm>
              <a:off x="1010952" y="2099612"/>
              <a:ext cx="1351721" cy="3312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CA" sz="1400" dirty="0">
                  <a:solidFill>
                    <a:schemeClr val="bg1">
                      <a:lumMod val="85000"/>
                    </a:schemeClr>
                  </a:solidFill>
                </a:rPr>
                <a:t>password</a:t>
              </a:r>
            </a:p>
          </p:txBody>
        </p:sp>
        <p:sp>
          <p:nvSpPr>
            <p:cNvPr id="6" name="Rectangle: Rounded Corners 5">
              <a:extLst>
                <a:ext uri="{FF2B5EF4-FFF2-40B4-BE49-F238E27FC236}">
                  <a16:creationId xmlns:a16="http://schemas.microsoft.com/office/drawing/2014/main" id="{D7C0839F-B7DD-46EC-B43C-EE35862F4335}"/>
                </a:ext>
              </a:extLst>
            </p:cNvPr>
            <p:cNvSpPr/>
            <p:nvPr/>
          </p:nvSpPr>
          <p:spPr>
            <a:xfrm>
              <a:off x="1493709" y="2508537"/>
              <a:ext cx="868964" cy="30849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CA" sz="1400" dirty="0"/>
                <a:t>Register</a:t>
              </a:r>
              <a:endParaRPr lang="en-CA" dirty="0"/>
            </a:p>
          </p:txBody>
        </p:sp>
      </p:grpSp>
      <p:sp>
        <p:nvSpPr>
          <p:cNvPr id="11" name="Rectangle 10">
            <a:extLst>
              <a:ext uri="{FF2B5EF4-FFF2-40B4-BE49-F238E27FC236}">
                <a16:creationId xmlns:a16="http://schemas.microsoft.com/office/drawing/2014/main" id="{107B4DEA-67B7-4AD6-AD67-1E5B45987774}"/>
              </a:ext>
            </a:extLst>
          </p:cNvPr>
          <p:cNvSpPr/>
          <p:nvPr/>
        </p:nvSpPr>
        <p:spPr>
          <a:xfrm>
            <a:off x="7718445" y="1937613"/>
            <a:ext cx="2175250" cy="64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Register the intent</a:t>
            </a:r>
          </a:p>
        </p:txBody>
      </p:sp>
      <p:cxnSp>
        <p:nvCxnSpPr>
          <p:cNvPr id="13" name="Straight Arrow Connector 12">
            <a:extLst>
              <a:ext uri="{FF2B5EF4-FFF2-40B4-BE49-F238E27FC236}">
                <a16:creationId xmlns:a16="http://schemas.microsoft.com/office/drawing/2014/main" id="{E65A00D4-D1DE-4400-941C-E0723B7F565E}"/>
              </a:ext>
            </a:extLst>
          </p:cNvPr>
          <p:cNvCxnSpPr>
            <a:cxnSpLocks/>
          </p:cNvCxnSpPr>
          <p:nvPr/>
        </p:nvCxnSpPr>
        <p:spPr>
          <a:xfrm>
            <a:off x="3305471" y="2090508"/>
            <a:ext cx="4412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F8B9AB-9D43-4077-9643-DEF34A33D1C6}"/>
              </a:ext>
            </a:extLst>
          </p:cNvPr>
          <p:cNvCxnSpPr>
            <a:cxnSpLocks/>
          </p:cNvCxnSpPr>
          <p:nvPr/>
        </p:nvCxnSpPr>
        <p:spPr>
          <a:xfrm flipH="1">
            <a:off x="4662873" y="2493302"/>
            <a:ext cx="305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Open envelope outline">
            <a:extLst>
              <a:ext uri="{FF2B5EF4-FFF2-40B4-BE49-F238E27FC236}">
                <a16:creationId xmlns:a16="http://schemas.microsoft.com/office/drawing/2014/main" id="{3F19F4BD-C669-41A3-9C0D-DEE231F76C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527" y="2227267"/>
            <a:ext cx="457200" cy="457200"/>
          </a:xfrm>
          <a:prstGeom prst="rect">
            <a:avLst/>
          </a:prstGeom>
        </p:spPr>
      </p:pic>
      <p:grpSp>
        <p:nvGrpSpPr>
          <p:cNvPr id="25" name="Group 24">
            <a:extLst>
              <a:ext uri="{FF2B5EF4-FFF2-40B4-BE49-F238E27FC236}">
                <a16:creationId xmlns:a16="http://schemas.microsoft.com/office/drawing/2014/main" id="{9F366149-4E3D-4341-82B6-85F3490ABC8D}"/>
              </a:ext>
            </a:extLst>
          </p:cNvPr>
          <p:cNvGrpSpPr/>
          <p:nvPr/>
        </p:nvGrpSpPr>
        <p:grpSpPr>
          <a:xfrm>
            <a:off x="8211615" y="2764800"/>
            <a:ext cx="1511694" cy="498376"/>
            <a:chOff x="7382407" y="2202529"/>
            <a:chExt cx="1511694" cy="498376"/>
          </a:xfrm>
        </p:grpSpPr>
        <p:pic>
          <p:nvPicPr>
            <p:cNvPr id="23" name="Graphic 22" descr="Clock with solid fill">
              <a:extLst>
                <a:ext uri="{FF2B5EF4-FFF2-40B4-BE49-F238E27FC236}">
                  <a16:creationId xmlns:a16="http://schemas.microsoft.com/office/drawing/2014/main" id="{7E24A85C-41E1-4DE1-9B71-A25F3EC861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2407" y="2202529"/>
              <a:ext cx="498376" cy="498376"/>
            </a:xfrm>
            <a:prstGeom prst="rect">
              <a:avLst/>
            </a:prstGeom>
          </p:spPr>
        </p:pic>
        <p:sp>
          <p:nvSpPr>
            <p:cNvPr id="24" name="TextBox 23">
              <a:extLst>
                <a:ext uri="{FF2B5EF4-FFF2-40B4-BE49-F238E27FC236}">
                  <a16:creationId xmlns:a16="http://schemas.microsoft.com/office/drawing/2014/main" id="{4BC27F2A-B2C1-475B-B3D3-2D1E108EAF38}"/>
                </a:ext>
              </a:extLst>
            </p:cNvPr>
            <p:cNvSpPr txBox="1"/>
            <p:nvPr/>
          </p:nvSpPr>
          <p:spPr>
            <a:xfrm>
              <a:off x="7795590" y="2255201"/>
              <a:ext cx="1098511" cy="338554"/>
            </a:xfrm>
            <a:prstGeom prst="rect">
              <a:avLst/>
            </a:prstGeom>
            <a:noFill/>
          </p:spPr>
          <p:txBody>
            <a:bodyPr wrap="square" rtlCol="0">
              <a:spAutoFit/>
            </a:bodyPr>
            <a:lstStyle/>
            <a:p>
              <a:r>
                <a:rPr lang="en-CA" sz="1600" dirty="0">
                  <a:solidFill>
                    <a:schemeClr val="accent1"/>
                  </a:solidFill>
                </a:rPr>
                <a:t>24 hours</a:t>
              </a:r>
            </a:p>
          </p:txBody>
        </p:sp>
      </p:grpSp>
      <p:sp>
        <p:nvSpPr>
          <p:cNvPr id="26" name="Rectangle 25">
            <a:extLst>
              <a:ext uri="{FF2B5EF4-FFF2-40B4-BE49-F238E27FC236}">
                <a16:creationId xmlns:a16="http://schemas.microsoft.com/office/drawing/2014/main" id="{CFD63BBE-21FD-4F1A-BCB9-6A4AD7BFFE76}"/>
              </a:ext>
            </a:extLst>
          </p:cNvPr>
          <p:cNvSpPr/>
          <p:nvPr/>
        </p:nvSpPr>
        <p:spPr>
          <a:xfrm>
            <a:off x="7718445" y="3321992"/>
            <a:ext cx="2175250" cy="64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Send a reminder</a:t>
            </a:r>
          </a:p>
        </p:txBody>
      </p:sp>
      <p:cxnSp>
        <p:nvCxnSpPr>
          <p:cNvPr id="27" name="Straight Arrow Connector 26">
            <a:extLst>
              <a:ext uri="{FF2B5EF4-FFF2-40B4-BE49-F238E27FC236}">
                <a16:creationId xmlns:a16="http://schemas.microsoft.com/office/drawing/2014/main" id="{E6D8A4D6-3AD3-48A5-BA81-1B21035BE81A}"/>
              </a:ext>
            </a:extLst>
          </p:cNvPr>
          <p:cNvCxnSpPr>
            <a:cxnSpLocks/>
          </p:cNvCxnSpPr>
          <p:nvPr/>
        </p:nvCxnSpPr>
        <p:spPr>
          <a:xfrm flipH="1">
            <a:off x="4662873" y="3680318"/>
            <a:ext cx="305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27" descr="Open envelope outline">
            <a:extLst>
              <a:ext uri="{FF2B5EF4-FFF2-40B4-BE49-F238E27FC236}">
                <a16:creationId xmlns:a16="http://schemas.microsoft.com/office/drawing/2014/main" id="{19837F21-C442-49F2-9978-ABBDC69131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1527" y="3414283"/>
            <a:ext cx="457200" cy="457200"/>
          </a:xfrm>
          <a:prstGeom prst="rect">
            <a:avLst/>
          </a:prstGeom>
        </p:spPr>
      </p:pic>
      <p:sp>
        <p:nvSpPr>
          <p:cNvPr id="29" name="TextBox 28">
            <a:extLst>
              <a:ext uri="{FF2B5EF4-FFF2-40B4-BE49-F238E27FC236}">
                <a16:creationId xmlns:a16="http://schemas.microsoft.com/office/drawing/2014/main" id="{A04F0722-D6C1-4403-8193-24160DC6287E}"/>
              </a:ext>
            </a:extLst>
          </p:cNvPr>
          <p:cNvSpPr txBox="1"/>
          <p:nvPr/>
        </p:nvSpPr>
        <p:spPr>
          <a:xfrm>
            <a:off x="5429132" y="2267565"/>
            <a:ext cx="1465312" cy="307777"/>
          </a:xfrm>
          <a:prstGeom prst="rect">
            <a:avLst/>
          </a:prstGeom>
          <a:noFill/>
        </p:spPr>
        <p:txBody>
          <a:bodyPr wrap="square" rtlCol="0">
            <a:spAutoFit/>
          </a:bodyPr>
          <a:lstStyle/>
          <a:p>
            <a:r>
              <a:rPr lang="en-CA" sz="1400" dirty="0">
                <a:solidFill>
                  <a:schemeClr val="accent1"/>
                </a:solidFill>
              </a:rPr>
              <a:t>Confirmation link</a:t>
            </a:r>
          </a:p>
        </p:txBody>
      </p:sp>
      <p:sp>
        <p:nvSpPr>
          <p:cNvPr id="30" name="TextBox 29">
            <a:extLst>
              <a:ext uri="{FF2B5EF4-FFF2-40B4-BE49-F238E27FC236}">
                <a16:creationId xmlns:a16="http://schemas.microsoft.com/office/drawing/2014/main" id="{1C2CF208-7F4D-40D3-B266-E8092C49CB9F}"/>
              </a:ext>
            </a:extLst>
          </p:cNvPr>
          <p:cNvSpPr txBox="1"/>
          <p:nvPr/>
        </p:nvSpPr>
        <p:spPr>
          <a:xfrm>
            <a:off x="5429132" y="3448362"/>
            <a:ext cx="1465312" cy="307777"/>
          </a:xfrm>
          <a:prstGeom prst="rect">
            <a:avLst/>
          </a:prstGeom>
          <a:noFill/>
        </p:spPr>
        <p:txBody>
          <a:bodyPr wrap="square" rtlCol="0">
            <a:spAutoFit/>
          </a:bodyPr>
          <a:lstStyle/>
          <a:p>
            <a:r>
              <a:rPr lang="en-CA" sz="1400" dirty="0">
                <a:solidFill>
                  <a:schemeClr val="accent1"/>
                </a:solidFill>
              </a:rPr>
              <a:t>Confirmation link</a:t>
            </a:r>
          </a:p>
        </p:txBody>
      </p:sp>
      <p:grpSp>
        <p:nvGrpSpPr>
          <p:cNvPr id="31" name="Group 30">
            <a:extLst>
              <a:ext uri="{FF2B5EF4-FFF2-40B4-BE49-F238E27FC236}">
                <a16:creationId xmlns:a16="http://schemas.microsoft.com/office/drawing/2014/main" id="{6570A8CB-3A3B-4BE8-A47F-C02326A65791}"/>
              </a:ext>
            </a:extLst>
          </p:cNvPr>
          <p:cNvGrpSpPr/>
          <p:nvPr/>
        </p:nvGrpSpPr>
        <p:grpSpPr>
          <a:xfrm>
            <a:off x="8211615" y="4110843"/>
            <a:ext cx="1511694" cy="498376"/>
            <a:chOff x="7382407" y="2202529"/>
            <a:chExt cx="1511694" cy="498376"/>
          </a:xfrm>
        </p:grpSpPr>
        <p:pic>
          <p:nvPicPr>
            <p:cNvPr id="32" name="Graphic 31" descr="Clock with solid fill">
              <a:extLst>
                <a:ext uri="{FF2B5EF4-FFF2-40B4-BE49-F238E27FC236}">
                  <a16:creationId xmlns:a16="http://schemas.microsoft.com/office/drawing/2014/main" id="{D028768D-2BB1-478E-ACE6-896017FED5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2407" y="2202529"/>
              <a:ext cx="498376" cy="498376"/>
            </a:xfrm>
            <a:prstGeom prst="rect">
              <a:avLst/>
            </a:prstGeom>
          </p:spPr>
        </p:pic>
        <p:sp>
          <p:nvSpPr>
            <p:cNvPr id="33" name="TextBox 32">
              <a:extLst>
                <a:ext uri="{FF2B5EF4-FFF2-40B4-BE49-F238E27FC236}">
                  <a16:creationId xmlns:a16="http://schemas.microsoft.com/office/drawing/2014/main" id="{B90B06CD-6E17-4B6C-BAA0-5446C10501E1}"/>
                </a:ext>
              </a:extLst>
            </p:cNvPr>
            <p:cNvSpPr txBox="1"/>
            <p:nvPr/>
          </p:nvSpPr>
          <p:spPr>
            <a:xfrm>
              <a:off x="7795590" y="2255201"/>
              <a:ext cx="1098511" cy="338554"/>
            </a:xfrm>
            <a:prstGeom prst="rect">
              <a:avLst/>
            </a:prstGeom>
            <a:noFill/>
          </p:spPr>
          <p:txBody>
            <a:bodyPr wrap="square" rtlCol="0">
              <a:spAutoFit/>
            </a:bodyPr>
            <a:lstStyle/>
            <a:p>
              <a:r>
                <a:rPr lang="en-CA" sz="1600" dirty="0">
                  <a:solidFill>
                    <a:schemeClr val="accent1"/>
                  </a:solidFill>
                </a:rPr>
                <a:t>48 hours</a:t>
              </a:r>
            </a:p>
          </p:txBody>
        </p:sp>
      </p:grpSp>
      <p:sp>
        <p:nvSpPr>
          <p:cNvPr id="34" name="Rectangle 33">
            <a:extLst>
              <a:ext uri="{FF2B5EF4-FFF2-40B4-BE49-F238E27FC236}">
                <a16:creationId xmlns:a16="http://schemas.microsoft.com/office/drawing/2014/main" id="{6C7DD34E-A93E-40DD-996E-0D359FD66209}"/>
              </a:ext>
            </a:extLst>
          </p:cNvPr>
          <p:cNvSpPr/>
          <p:nvPr/>
        </p:nvSpPr>
        <p:spPr>
          <a:xfrm>
            <a:off x="7718445" y="4697031"/>
            <a:ext cx="2175250" cy="64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Terminate registration</a:t>
            </a:r>
          </a:p>
        </p:txBody>
      </p:sp>
      <p:cxnSp>
        <p:nvCxnSpPr>
          <p:cNvPr id="36" name="Straight Arrow Connector 35">
            <a:extLst>
              <a:ext uri="{FF2B5EF4-FFF2-40B4-BE49-F238E27FC236}">
                <a16:creationId xmlns:a16="http://schemas.microsoft.com/office/drawing/2014/main" id="{7660BDB0-760E-4463-86D2-90F6CC13C8D7}"/>
              </a:ext>
            </a:extLst>
          </p:cNvPr>
          <p:cNvCxnSpPr>
            <a:stCxn id="11" idx="2"/>
            <a:endCxn id="26" idx="0"/>
          </p:cNvCxnSpPr>
          <p:nvPr/>
        </p:nvCxnSpPr>
        <p:spPr>
          <a:xfrm>
            <a:off x="8806070" y="2584174"/>
            <a:ext cx="0" cy="73781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79DD212-D647-4F31-BCC1-FE04709179CF}"/>
              </a:ext>
            </a:extLst>
          </p:cNvPr>
          <p:cNvCxnSpPr>
            <a:stCxn id="26" idx="2"/>
            <a:endCxn id="34" idx="0"/>
          </p:cNvCxnSpPr>
          <p:nvPr/>
        </p:nvCxnSpPr>
        <p:spPr>
          <a:xfrm>
            <a:off x="8806070" y="3968553"/>
            <a:ext cx="0" cy="72847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6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par>
                                <p:cTn id="26" presetID="22" presetClass="entr" presetSubtype="1"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par>
                                <p:cTn id="45" presetID="22" presetClass="entr" presetSubtype="1"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9" grpId="0"/>
      <p:bldP spid="30" grpId="0"/>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person, people, newspaper, magazine, communication, child, broadcast, figure, press, funny, magazines, information, news, journalism, journalist, article, headlines, commenced, tagesschau">
            <a:extLst>
              <a:ext uri="{FF2B5EF4-FFF2-40B4-BE49-F238E27FC236}">
                <a16:creationId xmlns:a16="http://schemas.microsoft.com/office/drawing/2014/main" id="{8D41FA92-B622-405C-A5A2-B2B3A3EEC4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04"/>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84EC74-8713-4F92-A411-8E1BE1CBAD66}"/>
              </a:ext>
            </a:extLst>
          </p:cNvPr>
          <p:cNvSpPr>
            <a:spLocks noGrp="1"/>
          </p:cNvSpPr>
          <p:nvPr>
            <p:ph idx="1"/>
          </p:nvPr>
        </p:nvSpPr>
        <p:spPr>
          <a:xfrm>
            <a:off x="0" y="2161881"/>
            <a:ext cx="6096000" cy="1029435"/>
          </a:xfrm>
        </p:spPr>
        <p:txBody>
          <a:bodyPr>
            <a:normAutofit fontScale="92500"/>
          </a:bodyPr>
          <a:lstStyle/>
          <a:p>
            <a:r>
              <a:rPr lang="en-CA" sz="2000" b="1" dirty="0"/>
              <a:t>May 2021: </a:t>
            </a:r>
            <a:r>
              <a:rPr lang="en-CA" sz="2000" b="1" dirty="0" err="1"/>
              <a:t>NServiceBus.AzureFunctions.InProcess.ServiceBus</a:t>
            </a:r>
            <a:r>
              <a:rPr lang="en-CA" sz="2000" b="1" dirty="0"/>
              <a:t> 1.0</a:t>
            </a:r>
          </a:p>
          <a:p>
            <a:r>
              <a:rPr lang="en-CA" sz="2000" b="1" dirty="0"/>
              <a:t>Next: Isolated Worker SDK support (separate package)</a:t>
            </a:r>
          </a:p>
        </p:txBody>
      </p:sp>
    </p:spTree>
    <p:extLst>
      <p:ext uri="{BB962C8B-B14F-4D97-AF65-F5344CB8AC3E}">
        <p14:creationId xmlns:p14="http://schemas.microsoft.com/office/powerpoint/2010/main" val="1731895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wing, cloud, sky, white, atmosphere, daytime, love, heart, cumulus, romantic, blue, thank you, affection, relationship, lovers, valentine, luck, greeting, tenderness, valentine's day, loyalty, meteorological phenomenon, atmosphere of earth">
            <a:extLst>
              <a:ext uri="{FF2B5EF4-FFF2-40B4-BE49-F238E27FC236}">
                <a16:creationId xmlns:a16="http://schemas.microsoft.com/office/drawing/2014/main" id="{0B12F354-880E-415B-A95F-684B7341AE78}"/>
              </a:ext>
            </a:extLst>
          </p:cNvPr>
          <p:cNvPicPr>
            <a:picLocks noChangeAspect="1" noChangeArrowheads="1"/>
          </p:cNvPicPr>
          <p:nvPr/>
        </p:nvPicPr>
        <p:blipFill rotWithShape="1">
          <a:blip r:embed="rId3">
            <a:alphaModFix amt="60000"/>
            <a:extLst>
              <a:ext uri="{28A0092B-C50C-407E-A947-70E740481C1C}">
                <a14:useLocalDpi xmlns:a14="http://schemas.microsoft.com/office/drawing/2010/main" val="0"/>
              </a:ext>
            </a:extLst>
          </a:blip>
          <a:srcRect b="15414"/>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622B8F2-291B-477D-B800-6BC5BB616CE0}"/>
              </a:ext>
            </a:extLst>
          </p:cNvPr>
          <p:cNvSpPr>
            <a:spLocks noGrp="1"/>
          </p:cNvSpPr>
          <p:nvPr>
            <p:ph type="title"/>
          </p:nvPr>
        </p:nvSpPr>
        <p:spPr>
          <a:xfrm>
            <a:off x="1198181" y="728906"/>
            <a:ext cx="9792471" cy="2057037"/>
          </a:xfrm>
        </p:spPr>
        <p:txBody>
          <a:bodyPr>
            <a:normAutofit/>
          </a:bodyPr>
          <a:lstStyle/>
          <a:p>
            <a:r>
              <a:rPr lang="en-CA" b="1">
                <a:solidFill>
                  <a:srgbClr val="FFFFFF"/>
                </a:solidFill>
              </a:rPr>
              <a:t>THANK YOU</a:t>
            </a:r>
          </a:p>
        </p:txBody>
      </p:sp>
      <p:sp>
        <p:nvSpPr>
          <p:cNvPr id="3" name="Content Placeholder 2">
            <a:extLst>
              <a:ext uri="{FF2B5EF4-FFF2-40B4-BE49-F238E27FC236}">
                <a16:creationId xmlns:a16="http://schemas.microsoft.com/office/drawing/2014/main" id="{2460A727-5BAE-4690-B055-3709C13990CF}"/>
              </a:ext>
            </a:extLst>
          </p:cNvPr>
          <p:cNvSpPr>
            <a:spLocks noGrp="1"/>
          </p:cNvSpPr>
          <p:nvPr>
            <p:ph idx="1"/>
          </p:nvPr>
        </p:nvSpPr>
        <p:spPr>
          <a:xfrm>
            <a:off x="1198181" y="2957665"/>
            <a:ext cx="9792471" cy="3171423"/>
          </a:xfrm>
        </p:spPr>
        <p:txBody>
          <a:bodyPr>
            <a:normAutofit/>
          </a:bodyPr>
          <a:lstStyle/>
          <a:p>
            <a:pPr marL="0" indent="0">
              <a:buNone/>
            </a:pPr>
            <a:r>
              <a:rPr lang="en-CA" sz="2000">
                <a:solidFill>
                  <a:srgbClr val="FFFFFF"/>
                </a:solidFill>
              </a:rPr>
              <a:t>@sfeldman</a:t>
            </a:r>
          </a:p>
          <a:p>
            <a:pPr marL="0" indent="0">
              <a:buNone/>
            </a:pPr>
            <a:r>
              <a:rPr lang="en-CA" sz="2000">
                <a:solidFill>
                  <a:srgbClr val="FFFFFF"/>
                </a:solidFill>
              </a:rPr>
              <a:t>feldman.sean@gmail.com</a:t>
            </a:r>
          </a:p>
          <a:p>
            <a:pPr marL="0" indent="0">
              <a:buNone/>
            </a:pPr>
            <a:r>
              <a:rPr lang="en-CA" sz="2000">
                <a:solidFill>
                  <a:srgbClr val="FFFFFF"/>
                </a:solidFill>
              </a:rPr>
              <a:t>weblogs.asp.net/sfeldman</a:t>
            </a:r>
          </a:p>
        </p:txBody>
      </p:sp>
    </p:spTree>
    <p:extLst>
      <p:ext uri="{BB962C8B-B14F-4D97-AF65-F5344CB8AC3E}">
        <p14:creationId xmlns:p14="http://schemas.microsoft.com/office/powerpoint/2010/main" val="25240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Event-Driven Serverless Architectures - Architecture ...">
            <a:extLst>
              <a:ext uri="{FF2B5EF4-FFF2-40B4-BE49-F238E27FC236}">
                <a16:creationId xmlns:a16="http://schemas.microsoft.com/office/drawing/2014/main" id="{C6BFF2D1-F9E6-4E7D-9B67-AA4985ECFE4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948097"/>
            <a:ext cx="10905066" cy="4961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6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A1A784C9-F37A-45F1-8F85-D96A086C21A3}"/>
              </a:ext>
            </a:extLst>
          </p:cNvPr>
          <p:cNvPicPr>
            <a:picLocks noChangeAspect="1"/>
          </p:cNvPicPr>
          <p:nvPr/>
        </p:nvPicPr>
        <p:blipFill rotWithShape="1">
          <a:blip r:embed="rId3"/>
          <a:srcRect b="3035"/>
          <a:stretch/>
        </p:blipFill>
        <p:spPr>
          <a:xfrm>
            <a:off x="20" y="1282"/>
            <a:ext cx="12191980" cy="6856718"/>
          </a:xfrm>
          <a:prstGeom prst="rect">
            <a:avLst/>
          </a:prstGeom>
        </p:spPr>
      </p:pic>
    </p:spTree>
    <p:extLst>
      <p:ext uri="{BB962C8B-B14F-4D97-AF65-F5344CB8AC3E}">
        <p14:creationId xmlns:p14="http://schemas.microsoft.com/office/powerpoint/2010/main" val="65270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D8970777-20D9-4244-9562-663258FCFE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73"/>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0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4922-9A41-47AF-87CD-E14EF7BCFD96}"/>
              </a:ext>
            </a:extLst>
          </p:cNvPr>
          <p:cNvSpPr>
            <a:spLocks noGrp="1"/>
          </p:cNvSpPr>
          <p:nvPr>
            <p:ph type="title"/>
          </p:nvPr>
        </p:nvSpPr>
        <p:spPr>
          <a:xfrm>
            <a:off x="640080" y="640080"/>
            <a:ext cx="10911840" cy="640081"/>
          </a:xfrm>
        </p:spPr>
        <p:txBody>
          <a:bodyPr vert="horz" lIns="91440" tIns="45720" rIns="91440" bIns="45720" rtlCol="0" anchor="ctr">
            <a:noAutofit/>
          </a:bodyPr>
          <a:lstStyle/>
          <a:p>
            <a:pPr algn="ctr"/>
            <a:r>
              <a:rPr lang="en-US" sz="7200" b="1" dirty="0">
                <a:latin typeface="Comic Sans MS" panose="030F0702030302020204" pitchFamily="66" charset="0"/>
              </a:rPr>
              <a:t>NServiceBus</a:t>
            </a:r>
          </a:p>
        </p:txBody>
      </p:sp>
      <p:pic>
        <p:nvPicPr>
          <p:cNvPr id="6148" name="Picture 4" descr="Why? 를 알고 작업하자. 제발. - The Tracks of mulder21c">
            <a:extLst>
              <a:ext uri="{FF2B5EF4-FFF2-40B4-BE49-F238E27FC236}">
                <a16:creationId xmlns:a16="http://schemas.microsoft.com/office/drawing/2014/main" id="{70BB66F8-4C02-48A3-A154-B475DE174F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83" r="1" b="24458"/>
          <a:stretch/>
        </p:blipFill>
        <p:spPr bwMode="auto">
          <a:xfrm>
            <a:off x="640080" y="1280161"/>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3308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8CC6B5F-D7E0-4930-812C-0E781C0438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12563"/>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94BEE1-0F31-4716-884F-C09605E31F5E}"/>
              </a:ext>
            </a:extLst>
          </p:cNvPr>
          <p:cNvSpPr>
            <a:spLocks noGrp="1"/>
          </p:cNvSpPr>
          <p:nvPr>
            <p:ph type="title"/>
          </p:nvPr>
        </p:nvSpPr>
        <p:spPr>
          <a:xfrm>
            <a:off x="310554" y="1010952"/>
            <a:ext cx="4999781" cy="1579176"/>
          </a:xfrm>
        </p:spPr>
        <p:txBody>
          <a:bodyPr vert="horz" lIns="91440" tIns="45720" rIns="91440" bIns="45720" rtlCol="0" anchor="b">
            <a:normAutofit/>
          </a:bodyPr>
          <a:lstStyle/>
          <a:p>
            <a:r>
              <a:rPr lang="en-US" sz="5000" dirty="0"/>
              <a:t>But seriously, why NServiceBus?</a:t>
            </a:r>
          </a:p>
        </p:txBody>
      </p:sp>
    </p:spTree>
    <p:extLst>
      <p:ext uri="{BB962C8B-B14F-4D97-AF65-F5344CB8AC3E}">
        <p14:creationId xmlns:p14="http://schemas.microsoft.com/office/powerpoint/2010/main" val="375856782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0" name="Picture 2" descr="ONE-SIZE-DOES-NOT-FIT-ALL — The People Equation">
            <a:extLst>
              <a:ext uri="{FF2B5EF4-FFF2-40B4-BE49-F238E27FC236}">
                <a16:creationId xmlns:a16="http://schemas.microsoft.com/office/drawing/2014/main" id="{4B3A01C3-B37E-4AEC-AA06-A77F77798E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24" r="830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00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5183</TotalTime>
  <Words>2347</Words>
  <Application>Microsoft Office PowerPoint</Application>
  <PresentationFormat>Widescreen</PresentationFormat>
  <Paragraphs>340</Paragraphs>
  <Slides>39</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Comic Sans MS</vt:lpstr>
      <vt:lpstr>Lato</vt:lpstr>
      <vt:lpstr>SFMono-Regular</vt:lpstr>
      <vt:lpstr>Office Theme</vt:lpstr>
      <vt:lpstr>Azure Functions Elevated</vt:lpstr>
      <vt:lpstr>Agenda</vt:lpstr>
      <vt:lpstr>Serverless</vt:lpstr>
      <vt:lpstr>PowerPoint Presentation</vt:lpstr>
      <vt:lpstr>PowerPoint Presentation</vt:lpstr>
      <vt:lpstr>PowerPoint Presentation</vt:lpstr>
      <vt:lpstr>NServiceBus</vt:lpstr>
      <vt:lpstr>But seriously, why NServiceBus?</vt:lpstr>
      <vt:lpstr>PowerPoint Presentation</vt:lpstr>
      <vt:lpstr>PowerPoint Presentation</vt:lpstr>
      <vt:lpstr>PowerPoint Presentation</vt:lpstr>
      <vt:lpstr>Messaging function anatomy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 did not sign up for this</vt:lpstr>
      <vt:lpstr>PowerPoint Presentation</vt:lpstr>
      <vt:lpstr>Messaging function anatomy with NServiceBus</vt:lpstr>
      <vt:lpstr>PowerPoint Presentation</vt:lpstr>
      <vt:lpstr>PowerPoint Presentation</vt:lpstr>
      <vt:lpstr>PowerPoint Presentation</vt:lpstr>
      <vt:lpstr>Recoverability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Ping Pong</vt:lpstr>
      <vt:lpstr>Example: User registration flow</vt:lpstr>
      <vt:lpstr>Registration workflow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 Elevated</dc:title>
  <dc:creator>Sean Feldman</dc:creator>
  <cp:lastModifiedBy>Sean Feldman</cp:lastModifiedBy>
  <cp:revision>16</cp:revision>
  <dcterms:created xsi:type="dcterms:W3CDTF">2021-05-29T20:26:16Z</dcterms:created>
  <dcterms:modified xsi:type="dcterms:W3CDTF">2021-06-02T16:45:33Z</dcterms:modified>
</cp:coreProperties>
</file>