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27" autoAdjust="0"/>
  </p:normalViewPr>
  <p:slideViewPr>
    <p:cSldViewPr snapToGrid="0">
      <p:cViewPr varScale="1">
        <p:scale>
          <a:sx n="88" d="100"/>
          <a:sy n="88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0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8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0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3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2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1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2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7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7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2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85" y="-415633"/>
            <a:ext cx="5152418" cy="515241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3937904" y="2622983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64933" y="1809122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03186" y="3099220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72" idx="6"/>
            <a:endCxn id="18" idx="2"/>
          </p:cNvCxnSpPr>
          <p:nvPr/>
        </p:nvCxnSpPr>
        <p:spPr>
          <a:xfrm>
            <a:off x="8072146" y="2865745"/>
            <a:ext cx="831040" cy="46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964776" y="2417782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>
            <a:stCxn id="72" idx="6"/>
            <a:endCxn id="17" idx="3"/>
          </p:cNvCxnSpPr>
          <p:nvPr/>
        </p:nvCxnSpPr>
        <p:spPr>
          <a:xfrm flipV="1">
            <a:off x="8072146" y="2208658"/>
            <a:ext cx="861337" cy="657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2" idx="6"/>
            <a:endCxn id="52" idx="2"/>
          </p:cNvCxnSpPr>
          <p:nvPr/>
        </p:nvCxnSpPr>
        <p:spPr>
          <a:xfrm flipV="1">
            <a:off x="8072146" y="2651825"/>
            <a:ext cx="892630" cy="213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629972" y="2622983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114937" y="3109469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4" idx="6"/>
            <a:endCxn id="49" idx="2"/>
          </p:cNvCxnSpPr>
          <p:nvPr/>
        </p:nvCxnSpPr>
        <p:spPr>
          <a:xfrm flipV="1">
            <a:off x="1583023" y="2857026"/>
            <a:ext cx="1046949" cy="486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140733" y="2292363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56" idx="6"/>
            <a:endCxn id="49" idx="2"/>
          </p:cNvCxnSpPr>
          <p:nvPr/>
        </p:nvCxnSpPr>
        <p:spPr>
          <a:xfrm>
            <a:off x="1608819" y="2526406"/>
            <a:ext cx="1021153" cy="330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0392309" y="1809122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0392309" y="2434721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392309" y="3136849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145481" y="2607477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507711" y="3191838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86583" y="2043165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604060" y="2631702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49" idx="6"/>
            <a:endCxn id="15" idx="2"/>
          </p:cNvCxnSpPr>
          <p:nvPr/>
        </p:nvCxnSpPr>
        <p:spPr>
          <a:xfrm>
            <a:off x="3098058" y="2857026"/>
            <a:ext cx="8398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5" idx="6"/>
            <a:endCxn id="68" idx="2"/>
          </p:cNvCxnSpPr>
          <p:nvPr/>
        </p:nvCxnSpPr>
        <p:spPr>
          <a:xfrm flipV="1">
            <a:off x="4405990" y="2841520"/>
            <a:ext cx="739491" cy="15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8" idx="7"/>
            <a:endCxn id="70" idx="2"/>
          </p:cNvCxnSpPr>
          <p:nvPr/>
        </p:nvCxnSpPr>
        <p:spPr>
          <a:xfrm flipV="1">
            <a:off x="5545017" y="2277208"/>
            <a:ext cx="941566" cy="398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8" idx="5"/>
            <a:endCxn id="69" idx="2"/>
          </p:cNvCxnSpPr>
          <p:nvPr/>
        </p:nvCxnSpPr>
        <p:spPr>
          <a:xfrm>
            <a:off x="5545017" y="3007013"/>
            <a:ext cx="962694" cy="418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9" idx="6"/>
            <a:endCxn id="72" idx="2"/>
          </p:cNvCxnSpPr>
          <p:nvPr/>
        </p:nvCxnSpPr>
        <p:spPr>
          <a:xfrm flipV="1">
            <a:off x="6975797" y="2865745"/>
            <a:ext cx="628263" cy="560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0" idx="6"/>
            <a:endCxn id="72" idx="1"/>
          </p:cNvCxnSpPr>
          <p:nvPr/>
        </p:nvCxnSpPr>
        <p:spPr>
          <a:xfrm>
            <a:off x="6954669" y="2277208"/>
            <a:ext cx="717941" cy="423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7" idx="6"/>
            <a:endCxn id="60" idx="2"/>
          </p:cNvCxnSpPr>
          <p:nvPr/>
        </p:nvCxnSpPr>
        <p:spPr>
          <a:xfrm>
            <a:off x="9333019" y="2043165"/>
            <a:ext cx="1059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2" idx="6"/>
            <a:endCxn id="66" idx="2"/>
          </p:cNvCxnSpPr>
          <p:nvPr/>
        </p:nvCxnSpPr>
        <p:spPr>
          <a:xfrm>
            <a:off x="9432862" y="2651825"/>
            <a:ext cx="959447" cy="16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8" idx="6"/>
            <a:endCxn id="67" idx="2"/>
          </p:cNvCxnSpPr>
          <p:nvPr/>
        </p:nvCxnSpPr>
        <p:spPr>
          <a:xfrm>
            <a:off x="9371272" y="3333263"/>
            <a:ext cx="1021037" cy="37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74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85" y="-415633"/>
            <a:ext cx="5152418" cy="515241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3937904" y="2622983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64933" y="1809122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03186" y="3099220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72" idx="6"/>
            <a:endCxn id="18" idx="2"/>
          </p:cNvCxnSpPr>
          <p:nvPr/>
        </p:nvCxnSpPr>
        <p:spPr>
          <a:xfrm>
            <a:off x="8072146" y="2865745"/>
            <a:ext cx="831040" cy="46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964776" y="2417782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>
            <a:stCxn id="72" idx="6"/>
            <a:endCxn id="17" idx="3"/>
          </p:cNvCxnSpPr>
          <p:nvPr/>
        </p:nvCxnSpPr>
        <p:spPr>
          <a:xfrm flipV="1">
            <a:off x="8072146" y="2208658"/>
            <a:ext cx="861337" cy="657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2" idx="6"/>
            <a:endCxn id="52" idx="2"/>
          </p:cNvCxnSpPr>
          <p:nvPr/>
        </p:nvCxnSpPr>
        <p:spPr>
          <a:xfrm flipV="1">
            <a:off x="8072146" y="2651825"/>
            <a:ext cx="892630" cy="213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629972" y="2622983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114937" y="3109469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4" idx="6"/>
            <a:endCxn id="49" idx="2"/>
          </p:cNvCxnSpPr>
          <p:nvPr/>
        </p:nvCxnSpPr>
        <p:spPr>
          <a:xfrm flipV="1">
            <a:off x="1583023" y="2857026"/>
            <a:ext cx="1046949" cy="486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140733" y="2292363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56" idx="6"/>
            <a:endCxn id="49" idx="2"/>
          </p:cNvCxnSpPr>
          <p:nvPr/>
        </p:nvCxnSpPr>
        <p:spPr>
          <a:xfrm>
            <a:off x="1608819" y="2526406"/>
            <a:ext cx="1021153" cy="330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0392309" y="1809122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0392309" y="2434721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392309" y="3136849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145481" y="2607477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507711" y="3155978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604060" y="2631702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49" idx="6"/>
            <a:endCxn id="15" idx="2"/>
          </p:cNvCxnSpPr>
          <p:nvPr/>
        </p:nvCxnSpPr>
        <p:spPr>
          <a:xfrm>
            <a:off x="3098058" y="2857026"/>
            <a:ext cx="8398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5" idx="6"/>
            <a:endCxn id="68" idx="2"/>
          </p:cNvCxnSpPr>
          <p:nvPr/>
        </p:nvCxnSpPr>
        <p:spPr>
          <a:xfrm flipV="1">
            <a:off x="4405990" y="2841520"/>
            <a:ext cx="739491" cy="15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001695" y="3577555"/>
            <a:ext cx="621104" cy="10205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9" idx="6"/>
            <a:endCxn id="72" idx="2"/>
          </p:cNvCxnSpPr>
          <p:nvPr/>
        </p:nvCxnSpPr>
        <p:spPr>
          <a:xfrm flipV="1">
            <a:off x="6975797" y="2865745"/>
            <a:ext cx="628263" cy="524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7" idx="6"/>
            <a:endCxn id="60" idx="2"/>
          </p:cNvCxnSpPr>
          <p:nvPr/>
        </p:nvCxnSpPr>
        <p:spPr>
          <a:xfrm>
            <a:off x="9333019" y="2043165"/>
            <a:ext cx="1059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2" idx="6"/>
            <a:endCxn id="66" idx="2"/>
          </p:cNvCxnSpPr>
          <p:nvPr/>
        </p:nvCxnSpPr>
        <p:spPr>
          <a:xfrm>
            <a:off x="9432862" y="2651825"/>
            <a:ext cx="959447" cy="16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8" idx="6"/>
            <a:endCxn id="67" idx="2"/>
          </p:cNvCxnSpPr>
          <p:nvPr/>
        </p:nvCxnSpPr>
        <p:spPr>
          <a:xfrm>
            <a:off x="9371272" y="3333263"/>
            <a:ext cx="1021037" cy="37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28578" y="870275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Environment</a:t>
            </a:r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 flipH="1" flipV="1">
            <a:off x="7883230" y="3220210"/>
            <a:ext cx="1013286" cy="934753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8896516" y="3939753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Handler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 rot="11800446" flipH="1" flipV="1">
            <a:off x="3296499" y="2018084"/>
            <a:ext cx="922769" cy="400114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2593004" y="1524780"/>
            <a:ext cx="103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Endpoint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486583" y="2043165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endCxn id="37" idx="2"/>
          </p:cNvCxnSpPr>
          <p:nvPr/>
        </p:nvCxnSpPr>
        <p:spPr>
          <a:xfrm flipV="1">
            <a:off x="5545017" y="2277208"/>
            <a:ext cx="941566" cy="398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</p:cNvCxnSpPr>
          <p:nvPr/>
        </p:nvCxnSpPr>
        <p:spPr>
          <a:xfrm>
            <a:off x="6954669" y="2277208"/>
            <a:ext cx="717941" cy="423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679030" y="2229383"/>
            <a:ext cx="4073281" cy="11914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Channel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588" y="4224534"/>
            <a:ext cx="1396260" cy="1396260"/>
          </a:xfrm>
          <a:prstGeom prst="rect">
            <a:avLst/>
          </a:prstGeom>
        </p:spPr>
      </p:pic>
      <p:sp>
        <p:nvSpPr>
          <p:cNvPr id="46" name="Freeform 45"/>
          <p:cNvSpPr/>
          <p:nvPr/>
        </p:nvSpPr>
        <p:spPr>
          <a:xfrm flipH="1" flipV="1">
            <a:off x="6775006" y="3815514"/>
            <a:ext cx="1013286" cy="934753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7788292" y="4535057"/>
            <a:ext cx="85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Stream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796398" y="4600587"/>
            <a:ext cx="234043" cy="234043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 flipH="1" flipV="1">
            <a:off x="1362191" y="3815514"/>
            <a:ext cx="1013286" cy="934753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2375477" y="4535057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Origin</a:t>
            </a:r>
            <a:endParaRPr lang="en-US" dirty="0"/>
          </a:p>
        </p:txBody>
      </p:sp>
      <p:sp>
        <p:nvSpPr>
          <p:cNvPr id="43" name="Freeform 42"/>
          <p:cNvSpPr/>
          <p:nvPr/>
        </p:nvSpPr>
        <p:spPr>
          <a:xfrm rot="11800446" flipH="1" flipV="1">
            <a:off x="9769446" y="1139969"/>
            <a:ext cx="922769" cy="400114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9065951" y="646665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Destination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3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3" grpId="0"/>
      <p:bldP spid="34" grpId="0" animBg="1"/>
      <p:bldP spid="35" grpId="0"/>
      <p:bldP spid="36" grpId="0" animBg="1"/>
      <p:bldP spid="46" grpId="0" animBg="1"/>
      <p:bldP spid="47" grpId="0"/>
      <p:bldP spid="41" grpId="0" animBg="1"/>
      <p:bldP spid="42" grpId="0"/>
      <p:bldP spid="43" grpId="0" animBg="1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85" y="-415633"/>
            <a:ext cx="5152418" cy="51524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328" y="3208493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1328" y="273282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1329" y="2257151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5620" y="2637170"/>
            <a:ext cx="591824" cy="533698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200" dirty="0" smtClean="0">
                <a:latin typeface="Wingdings" panose="05000000000000000000" pitchFamily="2" charset="2"/>
              </a:rPr>
              <a:t>z</a:t>
            </a:r>
            <a:endParaRPr lang="en-US" sz="3200" dirty="0">
              <a:latin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11583" y="3644135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937904" y="2622983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75296" y="1789065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03186" y="3099220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6200000">
            <a:off x="2723805" y="2089052"/>
            <a:ext cx="721360" cy="1603445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7" idx="3"/>
            <a:endCxn id="8" idx="1"/>
          </p:cNvCxnSpPr>
          <p:nvPr/>
        </p:nvCxnSpPr>
        <p:spPr>
          <a:xfrm>
            <a:off x="1054450" y="2425389"/>
            <a:ext cx="571170" cy="47863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3"/>
            <a:endCxn id="8" idx="1"/>
          </p:cNvCxnSpPr>
          <p:nvPr/>
        </p:nvCxnSpPr>
        <p:spPr>
          <a:xfrm flipV="1">
            <a:off x="1054449" y="2904019"/>
            <a:ext cx="571171" cy="4727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3"/>
            <a:endCxn id="8" idx="1"/>
          </p:cNvCxnSpPr>
          <p:nvPr/>
        </p:nvCxnSpPr>
        <p:spPr>
          <a:xfrm>
            <a:off x="1054449" y="2901060"/>
            <a:ext cx="571171" cy="295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5"/>
            <a:endCxn id="11" idx="1"/>
          </p:cNvCxnSpPr>
          <p:nvPr/>
        </p:nvCxnSpPr>
        <p:spPr>
          <a:xfrm>
            <a:off x="9302722" y="3498756"/>
            <a:ext cx="908861" cy="313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929" y="2278923"/>
            <a:ext cx="1219370" cy="121937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026" y="2319469"/>
            <a:ext cx="1219370" cy="121937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291" y="2265867"/>
            <a:ext cx="1219370" cy="121937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679030" y="2229383"/>
            <a:ext cx="4073281" cy="11914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Channel</a:t>
            </a:r>
            <a:endParaRPr lang="en-US" dirty="0"/>
          </a:p>
        </p:txBody>
      </p:sp>
      <p:sp>
        <p:nvSpPr>
          <p:cNvPr id="42" name="Down Arrow 41"/>
          <p:cNvSpPr/>
          <p:nvPr/>
        </p:nvSpPr>
        <p:spPr>
          <a:xfrm rot="16200000">
            <a:off x="4546246" y="2593854"/>
            <a:ext cx="450264" cy="580965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6200000">
            <a:off x="6059173" y="2643086"/>
            <a:ext cx="155855" cy="46493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727374" y="2873865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9351840" y="1523111"/>
            <a:ext cx="691956" cy="451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8" idx="2"/>
          </p:cNvCxnSpPr>
          <p:nvPr/>
        </p:nvCxnSpPr>
        <p:spPr>
          <a:xfrm>
            <a:off x="8484891" y="3136849"/>
            <a:ext cx="418295" cy="196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974236" y="2340435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9441248" y="2591522"/>
            <a:ext cx="751055" cy="8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28578" y="870275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Environment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484021" y="2726790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Telemetry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78258" y="3616119"/>
            <a:ext cx="745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Sensors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1490011" y="3136849"/>
            <a:ext cx="822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400" dirty="0" smtClean="0"/>
              <a:t>Field</a:t>
            </a:r>
            <a:br>
              <a:rPr lang="nl-BE" sz="1400" dirty="0" smtClean="0"/>
            </a:br>
            <a:r>
              <a:rPr lang="nl-BE" sz="1400" dirty="0" smtClean="0"/>
              <a:t>Gateway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9920155" y="3972414"/>
            <a:ext cx="820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Actuator</a:t>
            </a:r>
            <a:endParaRPr lang="en-US" sz="1400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6438" y="2380608"/>
            <a:ext cx="952835" cy="952835"/>
          </a:xfrm>
          <a:prstGeom prst="rect">
            <a:avLst/>
          </a:prstGeom>
        </p:spPr>
      </p:pic>
      <p:cxnSp>
        <p:nvCxnSpPr>
          <p:cNvPr id="87" name="Straight Arrow Connector 86"/>
          <p:cNvCxnSpPr/>
          <p:nvPr/>
        </p:nvCxnSpPr>
        <p:spPr>
          <a:xfrm>
            <a:off x="7519866" y="2873864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17" idx="3"/>
          </p:cNvCxnSpPr>
          <p:nvPr/>
        </p:nvCxnSpPr>
        <p:spPr>
          <a:xfrm flipV="1">
            <a:off x="8430859" y="2188601"/>
            <a:ext cx="512987" cy="385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52" idx="2"/>
          </p:cNvCxnSpPr>
          <p:nvPr/>
        </p:nvCxnSpPr>
        <p:spPr>
          <a:xfrm flipV="1">
            <a:off x="8484891" y="2574478"/>
            <a:ext cx="489345" cy="94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4078" y="846311"/>
            <a:ext cx="932088" cy="93208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3610" y="1998011"/>
            <a:ext cx="1062178" cy="1062178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 rot="1150056">
            <a:off x="9282148" y="3650691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Command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 rot="19591373">
            <a:off x="9222119" y="1458638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Notification</a:t>
            </a:r>
            <a:endParaRPr 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367138" y="2343955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Notification</a:t>
            </a:r>
            <a:endParaRPr lang="en-US" sz="11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238714" y="3179464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Filter</a:t>
            </a:r>
            <a:endParaRPr 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088204" y="3169371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Aggregate</a:t>
            </a:r>
            <a:endParaRPr 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816346" y="3179464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Check limits</a:t>
            </a:r>
            <a:endParaRPr 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7837301" y="3186053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Route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169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1" grpId="0" animBg="1"/>
      <p:bldP spid="42" grpId="0" animBg="1"/>
      <p:bldP spid="43" grpId="0" animBg="1"/>
      <p:bldP spid="61" grpId="0"/>
      <p:bldP spid="62" grpId="0"/>
      <p:bldP spid="63" grpId="0"/>
      <p:bldP spid="64" grpId="0"/>
      <p:bldP spid="65" grpId="0"/>
      <p:bldP spid="107" grpId="0"/>
      <p:bldP spid="108" grpId="0"/>
      <p:bldP spid="109" grpId="0"/>
      <p:bldP spid="118" grpId="0"/>
      <p:bldP spid="119" grpId="0"/>
      <p:bldP spid="120" grpId="0"/>
      <p:bldP spid="1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85" y="-415633"/>
            <a:ext cx="5152418" cy="51524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328" y="3208493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1328" y="273282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1329" y="2257151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5620" y="2637170"/>
            <a:ext cx="591824" cy="533698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200" dirty="0" smtClean="0">
                <a:latin typeface="Wingdings" panose="05000000000000000000" pitchFamily="2" charset="2"/>
              </a:rPr>
              <a:t>z</a:t>
            </a:r>
            <a:endParaRPr lang="en-US" sz="3200" dirty="0">
              <a:latin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11583" y="3644135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937904" y="2622983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75296" y="1789065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03186" y="3099220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6200000">
            <a:off x="2723805" y="2089052"/>
            <a:ext cx="721360" cy="1603445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7" idx="3"/>
            <a:endCxn id="8" idx="1"/>
          </p:cNvCxnSpPr>
          <p:nvPr/>
        </p:nvCxnSpPr>
        <p:spPr>
          <a:xfrm>
            <a:off x="1054450" y="2425389"/>
            <a:ext cx="571170" cy="47863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3"/>
            <a:endCxn id="8" idx="1"/>
          </p:cNvCxnSpPr>
          <p:nvPr/>
        </p:nvCxnSpPr>
        <p:spPr>
          <a:xfrm flipV="1">
            <a:off x="1054449" y="2904019"/>
            <a:ext cx="571171" cy="4727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3"/>
            <a:endCxn id="8" idx="1"/>
          </p:cNvCxnSpPr>
          <p:nvPr/>
        </p:nvCxnSpPr>
        <p:spPr>
          <a:xfrm>
            <a:off x="1054449" y="2901060"/>
            <a:ext cx="571171" cy="295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5"/>
            <a:endCxn id="11" idx="1"/>
          </p:cNvCxnSpPr>
          <p:nvPr/>
        </p:nvCxnSpPr>
        <p:spPr>
          <a:xfrm>
            <a:off x="9302722" y="3498756"/>
            <a:ext cx="908861" cy="313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929" y="2278923"/>
            <a:ext cx="1219370" cy="121937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026" y="2319469"/>
            <a:ext cx="1219370" cy="121937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291" y="2265867"/>
            <a:ext cx="1219370" cy="121937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679030" y="2229383"/>
            <a:ext cx="4073281" cy="11914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Channel</a:t>
            </a:r>
            <a:endParaRPr lang="en-US" dirty="0"/>
          </a:p>
        </p:txBody>
      </p:sp>
      <p:sp>
        <p:nvSpPr>
          <p:cNvPr id="42" name="Down Arrow 41"/>
          <p:cNvSpPr/>
          <p:nvPr/>
        </p:nvSpPr>
        <p:spPr>
          <a:xfrm rot="16200000">
            <a:off x="4546246" y="2593854"/>
            <a:ext cx="450264" cy="580965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6200000">
            <a:off x="6059173" y="2643086"/>
            <a:ext cx="155855" cy="46493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727374" y="2873865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9351840" y="1523111"/>
            <a:ext cx="691956" cy="451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8" idx="2"/>
          </p:cNvCxnSpPr>
          <p:nvPr/>
        </p:nvCxnSpPr>
        <p:spPr>
          <a:xfrm>
            <a:off x="8484891" y="3136849"/>
            <a:ext cx="418295" cy="196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974236" y="2340435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9441248" y="2591522"/>
            <a:ext cx="751055" cy="8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28578" y="870275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Environment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484021" y="2726790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Telemetry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78258" y="3616119"/>
            <a:ext cx="745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Sensors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1490011" y="3136849"/>
            <a:ext cx="822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400" dirty="0" smtClean="0"/>
              <a:t>Field</a:t>
            </a:r>
            <a:br>
              <a:rPr lang="nl-BE" sz="1400" dirty="0" smtClean="0"/>
            </a:br>
            <a:r>
              <a:rPr lang="nl-BE" sz="1400" dirty="0" smtClean="0"/>
              <a:t>Gateway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9920155" y="3972414"/>
            <a:ext cx="820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Actuator</a:t>
            </a:r>
            <a:endParaRPr lang="en-US" sz="1400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6438" y="2380608"/>
            <a:ext cx="952835" cy="952835"/>
          </a:xfrm>
          <a:prstGeom prst="rect">
            <a:avLst/>
          </a:prstGeom>
        </p:spPr>
      </p:pic>
      <p:cxnSp>
        <p:nvCxnSpPr>
          <p:cNvPr id="87" name="Straight Arrow Connector 86"/>
          <p:cNvCxnSpPr/>
          <p:nvPr/>
        </p:nvCxnSpPr>
        <p:spPr>
          <a:xfrm>
            <a:off x="7519866" y="2873864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17" idx="3"/>
          </p:cNvCxnSpPr>
          <p:nvPr/>
        </p:nvCxnSpPr>
        <p:spPr>
          <a:xfrm flipV="1">
            <a:off x="8430859" y="2188601"/>
            <a:ext cx="512987" cy="385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52" idx="2"/>
          </p:cNvCxnSpPr>
          <p:nvPr/>
        </p:nvCxnSpPr>
        <p:spPr>
          <a:xfrm flipV="1">
            <a:off x="8484891" y="2574478"/>
            <a:ext cx="489345" cy="94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4078" y="846311"/>
            <a:ext cx="932088" cy="93208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3610" y="1998011"/>
            <a:ext cx="1062178" cy="1062178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 rot="1150056">
            <a:off x="9282148" y="3650691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Command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 rot="19591373">
            <a:off x="9222119" y="1458638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Notification</a:t>
            </a:r>
            <a:endParaRPr 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367138" y="2343955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Notification</a:t>
            </a:r>
            <a:endParaRPr lang="en-US" sz="11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238714" y="3179464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Filter</a:t>
            </a:r>
            <a:endParaRPr 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088204" y="3169371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Aggregate</a:t>
            </a:r>
            <a:endParaRPr 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816346" y="3179464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Check limits</a:t>
            </a:r>
            <a:endParaRPr 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7837301" y="3186053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Route</a:t>
            </a:r>
            <a:endParaRPr lang="en-US" sz="11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21473" y="4672884"/>
            <a:ext cx="831492" cy="2980566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6389771" y="6489885"/>
            <a:ext cx="1021456" cy="731373"/>
            <a:chOff x="5910842" y="4523247"/>
            <a:chExt cx="1021456" cy="731373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10842" y="4523247"/>
              <a:ext cx="576356" cy="693433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55942" y="4561187"/>
              <a:ext cx="576356" cy="693433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1607675" y="4735067"/>
            <a:ext cx="1529621" cy="2980566"/>
            <a:chOff x="1492712" y="2943003"/>
            <a:chExt cx="1529621" cy="2980566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90841" y="2943003"/>
              <a:ext cx="831492" cy="2980566"/>
            </a:xfrm>
            <a:prstGeom prst="rect">
              <a:avLst/>
            </a:prstGeom>
          </p:spPr>
        </p:pic>
        <p:sp>
          <p:nvSpPr>
            <p:cNvPr id="56" name="Oval 55"/>
            <p:cNvSpPr/>
            <p:nvPr/>
          </p:nvSpPr>
          <p:spPr>
            <a:xfrm>
              <a:off x="1492712" y="3833448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6" idx="6"/>
            </p:cNvCxnSpPr>
            <p:nvPr/>
          </p:nvCxnSpPr>
          <p:spPr>
            <a:xfrm>
              <a:off x="1723621" y="3941196"/>
              <a:ext cx="49044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1492712" y="4136854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>
              <a:stCxn id="58" idx="6"/>
            </p:cNvCxnSpPr>
            <p:nvPr/>
          </p:nvCxnSpPr>
          <p:spPr>
            <a:xfrm>
              <a:off x="1723621" y="4244602"/>
              <a:ext cx="47941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1492712" y="4523247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0" idx="6"/>
            </p:cNvCxnSpPr>
            <p:nvPr/>
          </p:nvCxnSpPr>
          <p:spPr>
            <a:xfrm>
              <a:off x="1723621" y="4630995"/>
              <a:ext cx="488653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1492712" y="4852228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>
              <a:stCxn id="67" idx="6"/>
            </p:cNvCxnSpPr>
            <p:nvPr/>
          </p:nvCxnSpPr>
          <p:spPr>
            <a:xfrm>
              <a:off x="1723621" y="4959976"/>
              <a:ext cx="494585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1492712" y="5295556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>
              <a:stCxn id="69" idx="6"/>
            </p:cNvCxnSpPr>
            <p:nvPr/>
          </p:nvCxnSpPr>
          <p:spPr>
            <a:xfrm>
              <a:off x="1723621" y="5403304"/>
              <a:ext cx="47941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1492712" y="5643254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>
              <a:stCxn id="72" idx="6"/>
            </p:cNvCxnSpPr>
            <p:nvPr/>
          </p:nvCxnSpPr>
          <p:spPr>
            <a:xfrm>
              <a:off x="1723621" y="5751002"/>
              <a:ext cx="488653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1492712" y="3025361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4" idx="6"/>
            </p:cNvCxnSpPr>
            <p:nvPr/>
          </p:nvCxnSpPr>
          <p:spPr>
            <a:xfrm>
              <a:off x="1723621" y="3133109"/>
              <a:ext cx="49560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1492712" y="3360941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1668196" y="3468689"/>
              <a:ext cx="516966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1111799" y="7691736"/>
            <a:ext cx="1319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smtClean="0"/>
              <a:t>Http, Amqp, Signalr, .... 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6369956" y="7309342"/>
            <a:ext cx="13191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Transport</a:t>
            </a:r>
            <a:endParaRPr lang="nl-BE" sz="1200" dirty="0" smtClean="0"/>
          </a:p>
          <a:p>
            <a:pPr algn="ctr"/>
            <a:r>
              <a:rPr lang="nl-BE" sz="1200" dirty="0" smtClean="0"/>
              <a:t>Azure Servicebus</a:t>
            </a:r>
            <a:endParaRPr lang="en-US" sz="1200" dirty="0"/>
          </a:p>
        </p:txBody>
      </p:sp>
      <p:sp>
        <p:nvSpPr>
          <p:cNvPr id="80" name="Left-Right Arrow 79"/>
          <p:cNvSpPr/>
          <p:nvPr/>
        </p:nvSpPr>
        <p:spPr>
          <a:xfrm>
            <a:off x="3582396" y="6546958"/>
            <a:ext cx="2548579" cy="648875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-Right Arrow 80"/>
          <p:cNvSpPr/>
          <p:nvPr/>
        </p:nvSpPr>
        <p:spPr>
          <a:xfrm>
            <a:off x="7689095" y="6530403"/>
            <a:ext cx="2548579" cy="648875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123589" y="4355756"/>
            <a:ext cx="11002751" cy="41481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Environment</a:t>
            </a:r>
            <a:endParaRPr lang="en-US" dirty="0"/>
          </a:p>
        </p:txBody>
      </p:sp>
      <p:sp>
        <p:nvSpPr>
          <p:cNvPr id="84" name="Down Arrow 83"/>
          <p:cNvSpPr/>
          <p:nvPr/>
        </p:nvSpPr>
        <p:spPr>
          <a:xfrm rot="16200000">
            <a:off x="1131665" y="4594442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/>
          <p:cNvSpPr/>
          <p:nvPr/>
        </p:nvSpPr>
        <p:spPr>
          <a:xfrm rot="16200000">
            <a:off x="1131665" y="4975480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/>
          <p:cNvSpPr/>
          <p:nvPr/>
        </p:nvSpPr>
        <p:spPr>
          <a:xfrm rot="16200000">
            <a:off x="1131665" y="5391497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own Arrow 88"/>
          <p:cNvSpPr/>
          <p:nvPr/>
        </p:nvSpPr>
        <p:spPr>
          <a:xfrm rot="16200000">
            <a:off x="1131665" y="5727078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wn Arrow 90"/>
          <p:cNvSpPr/>
          <p:nvPr/>
        </p:nvSpPr>
        <p:spPr>
          <a:xfrm rot="5400000">
            <a:off x="1131665" y="6087468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 rot="5400000">
            <a:off x="1131665" y="6438457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own Arrow 92"/>
          <p:cNvSpPr/>
          <p:nvPr/>
        </p:nvSpPr>
        <p:spPr>
          <a:xfrm rot="5400000">
            <a:off x="1131665" y="6864637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/>
          <p:cNvSpPr/>
          <p:nvPr/>
        </p:nvSpPr>
        <p:spPr>
          <a:xfrm rot="5400000">
            <a:off x="1131665" y="7238686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65409" y="4737147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58301" y="513866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65409" y="552692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57816" y="591518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252" y="6634117"/>
            <a:ext cx="599352" cy="599352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278" y="6780286"/>
            <a:ext cx="599352" cy="599352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794" y="7237771"/>
            <a:ext cx="586483" cy="586483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355591" y="630344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106" name="Freeform 105"/>
          <p:cNvSpPr/>
          <p:nvPr/>
        </p:nvSpPr>
        <p:spPr>
          <a:xfrm rot="15965720" flipH="1">
            <a:off x="6786362" y="3010145"/>
            <a:ext cx="3397069" cy="3831190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Freeform 109"/>
          <p:cNvSpPr/>
          <p:nvPr/>
        </p:nvSpPr>
        <p:spPr>
          <a:xfrm rot="15965720" flipH="1">
            <a:off x="6444406" y="2690731"/>
            <a:ext cx="3253822" cy="4670055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Freeform 110"/>
          <p:cNvSpPr/>
          <p:nvPr/>
        </p:nvSpPr>
        <p:spPr>
          <a:xfrm rot="15965720" flipH="1">
            <a:off x="7620364" y="3021132"/>
            <a:ext cx="2532934" cy="3182790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Freeform 111"/>
          <p:cNvSpPr/>
          <p:nvPr/>
        </p:nvSpPr>
        <p:spPr>
          <a:xfrm rot="15965720" flipH="1">
            <a:off x="8521527" y="3178756"/>
            <a:ext cx="1759730" cy="2182722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Freeform 112"/>
          <p:cNvSpPr/>
          <p:nvPr/>
        </p:nvSpPr>
        <p:spPr>
          <a:xfrm rot="15965720" flipH="1" flipV="1">
            <a:off x="2782061" y="3586705"/>
            <a:ext cx="1903704" cy="1085573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Freeform 113"/>
          <p:cNvSpPr/>
          <p:nvPr/>
        </p:nvSpPr>
        <p:spPr>
          <a:xfrm rot="15965720" flipH="1" flipV="1">
            <a:off x="4834366" y="2072810"/>
            <a:ext cx="2610196" cy="6071727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/>
          <p:cNvSpPr/>
          <p:nvPr/>
        </p:nvSpPr>
        <p:spPr>
          <a:xfrm>
            <a:off x="1991941" y="4578769"/>
            <a:ext cx="1418566" cy="35746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dirty="0" smtClean="0"/>
              <a:t>Gateway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10326067" y="4539243"/>
            <a:ext cx="1418566" cy="35746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dirty="0" smtClean="0"/>
              <a:t>Fabric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56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1" grpId="0" animBg="1"/>
      <p:bldP spid="42" grpId="0" animBg="1"/>
      <p:bldP spid="43" grpId="0" animBg="1"/>
      <p:bldP spid="61" grpId="0"/>
      <p:bldP spid="62" grpId="0"/>
      <p:bldP spid="63" grpId="0"/>
      <p:bldP spid="64" grpId="0"/>
      <p:bldP spid="65" grpId="0"/>
      <p:bldP spid="107" grpId="0"/>
      <p:bldP spid="108" grpId="0"/>
      <p:bldP spid="109" grpId="0"/>
      <p:bldP spid="118" grpId="0"/>
      <p:bldP spid="119" grpId="0"/>
      <p:bldP spid="120" grpId="0"/>
      <p:bldP spid="121" grpId="0"/>
      <p:bldP spid="78" grpId="0"/>
      <p:bldP spid="79" grpId="0"/>
      <p:bldP spid="80" grpId="0" animBg="1"/>
      <p:bldP spid="81" grpId="0" animBg="1"/>
      <p:bldP spid="82" grpId="0" animBg="1"/>
      <p:bldP spid="84" grpId="0" animBg="1"/>
      <p:bldP spid="85" grpId="0" animBg="1"/>
      <p:bldP spid="86" grpId="0" animBg="1"/>
      <p:bldP spid="89" grpId="0" animBg="1"/>
      <p:bldP spid="91" grpId="0" animBg="1"/>
      <p:bldP spid="92" grpId="0" animBg="1"/>
      <p:bldP spid="93" grpId="0" animBg="1"/>
      <p:bldP spid="95" grpId="0" animBg="1"/>
      <p:bldP spid="106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22" grpId="0" animBg="1"/>
      <p:bldP spid="1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473" y="2682159"/>
            <a:ext cx="831492" cy="2980566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6389771" y="4499160"/>
            <a:ext cx="1021456" cy="731373"/>
            <a:chOff x="5910842" y="4523247"/>
            <a:chExt cx="1021456" cy="731373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0842" y="4523247"/>
              <a:ext cx="576356" cy="693433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5942" y="4561187"/>
              <a:ext cx="576356" cy="693433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1607675" y="2744342"/>
            <a:ext cx="1529621" cy="2980566"/>
            <a:chOff x="1492712" y="2943003"/>
            <a:chExt cx="1529621" cy="2980566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0841" y="2943003"/>
              <a:ext cx="831492" cy="2980566"/>
            </a:xfrm>
            <a:prstGeom prst="rect">
              <a:avLst/>
            </a:prstGeom>
          </p:spPr>
        </p:pic>
        <p:sp>
          <p:nvSpPr>
            <p:cNvPr id="56" name="Oval 55"/>
            <p:cNvSpPr/>
            <p:nvPr/>
          </p:nvSpPr>
          <p:spPr>
            <a:xfrm>
              <a:off x="1492712" y="3833448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6" idx="6"/>
            </p:cNvCxnSpPr>
            <p:nvPr/>
          </p:nvCxnSpPr>
          <p:spPr>
            <a:xfrm>
              <a:off x="1723621" y="3941196"/>
              <a:ext cx="49044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1492712" y="4136854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>
              <a:stCxn id="58" idx="6"/>
            </p:cNvCxnSpPr>
            <p:nvPr/>
          </p:nvCxnSpPr>
          <p:spPr>
            <a:xfrm>
              <a:off x="1723621" y="4244602"/>
              <a:ext cx="47941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1492712" y="4523247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0" idx="6"/>
            </p:cNvCxnSpPr>
            <p:nvPr/>
          </p:nvCxnSpPr>
          <p:spPr>
            <a:xfrm>
              <a:off x="1723621" y="4630995"/>
              <a:ext cx="488653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1492712" y="4852228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>
              <a:stCxn id="67" idx="6"/>
            </p:cNvCxnSpPr>
            <p:nvPr/>
          </p:nvCxnSpPr>
          <p:spPr>
            <a:xfrm>
              <a:off x="1723621" y="4959976"/>
              <a:ext cx="494585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1492712" y="5295556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>
              <a:stCxn id="69" idx="6"/>
            </p:cNvCxnSpPr>
            <p:nvPr/>
          </p:nvCxnSpPr>
          <p:spPr>
            <a:xfrm>
              <a:off x="1723621" y="5403304"/>
              <a:ext cx="47941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1492712" y="5643254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>
              <a:stCxn id="72" idx="6"/>
            </p:cNvCxnSpPr>
            <p:nvPr/>
          </p:nvCxnSpPr>
          <p:spPr>
            <a:xfrm>
              <a:off x="1723621" y="5751002"/>
              <a:ext cx="488653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1492712" y="3025361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4" idx="6"/>
            </p:cNvCxnSpPr>
            <p:nvPr/>
          </p:nvCxnSpPr>
          <p:spPr>
            <a:xfrm>
              <a:off x="1723621" y="3133109"/>
              <a:ext cx="49560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1492712" y="3360941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1668196" y="3468689"/>
              <a:ext cx="516966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1111799" y="5701011"/>
            <a:ext cx="1319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smtClean="0"/>
              <a:t>Http, Amqp, Signalr, .... 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6369956" y="5318617"/>
            <a:ext cx="13191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Transport</a:t>
            </a:r>
            <a:endParaRPr lang="nl-BE" sz="1200" dirty="0" smtClean="0"/>
          </a:p>
          <a:p>
            <a:pPr algn="ctr"/>
            <a:r>
              <a:rPr lang="nl-BE" sz="1200" dirty="0" smtClean="0"/>
              <a:t>Azure Servicebus</a:t>
            </a:r>
            <a:endParaRPr lang="en-US" sz="1200" dirty="0"/>
          </a:p>
        </p:txBody>
      </p:sp>
      <p:sp>
        <p:nvSpPr>
          <p:cNvPr id="80" name="Left-Right Arrow 79"/>
          <p:cNvSpPr/>
          <p:nvPr/>
        </p:nvSpPr>
        <p:spPr>
          <a:xfrm>
            <a:off x="3582396" y="4556233"/>
            <a:ext cx="2548579" cy="648875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-Right Arrow 80"/>
          <p:cNvSpPr/>
          <p:nvPr/>
        </p:nvSpPr>
        <p:spPr>
          <a:xfrm>
            <a:off x="7689095" y="4539678"/>
            <a:ext cx="2548579" cy="648875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123589" y="2365031"/>
            <a:ext cx="11002751" cy="41481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Environment</a:t>
            </a:r>
            <a:endParaRPr lang="en-US" dirty="0"/>
          </a:p>
        </p:txBody>
      </p:sp>
      <p:sp>
        <p:nvSpPr>
          <p:cNvPr id="84" name="Down Arrow 83"/>
          <p:cNvSpPr/>
          <p:nvPr/>
        </p:nvSpPr>
        <p:spPr>
          <a:xfrm rot="16200000">
            <a:off x="1131665" y="2603717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/>
          <p:cNvSpPr/>
          <p:nvPr/>
        </p:nvSpPr>
        <p:spPr>
          <a:xfrm rot="16200000">
            <a:off x="1131665" y="2984755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/>
          <p:cNvSpPr/>
          <p:nvPr/>
        </p:nvSpPr>
        <p:spPr>
          <a:xfrm rot="16200000">
            <a:off x="1131665" y="3400772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own Arrow 88"/>
          <p:cNvSpPr/>
          <p:nvPr/>
        </p:nvSpPr>
        <p:spPr>
          <a:xfrm rot="16200000">
            <a:off x="1131665" y="3736353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wn Arrow 90"/>
          <p:cNvSpPr/>
          <p:nvPr/>
        </p:nvSpPr>
        <p:spPr>
          <a:xfrm rot="5400000">
            <a:off x="1131665" y="4096743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 rot="5400000">
            <a:off x="1131665" y="4447732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own Arrow 92"/>
          <p:cNvSpPr/>
          <p:nvPr/>
        </p:nvSpPr>
        <p:spPr>
          <a:xfrm rot="5400000">
            <a:off x="1131665" y="4873912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/>
          <p:cNvSpPr/>
          <p:nvPr/>
        </p:nvSpPr>
        <p:spPr>
          <a:xfrm rot="5400000">
            <a:off x="1131665" y="5247961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65409" y="274642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58301" y="3147937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65409" y="3536197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57816" y="3924457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52" y="4643392"/>
            <a:ext cx="599352" cy="599352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78" y="4789561"/>
            <a:ext cx="599352" cy="599352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794" y="5247046"/>
            <a:ext cx="586483" cy="586483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355591" y="4312717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991941" y="2588044"/>
            <a:ext cx="1418566" cy="35746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dirty="0" smtClean="0"/>
              <a:t>Gateway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10326067" y="2548518"/>
            <a:ext cx="1418566" cy="35746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dirty="0" smtClean="0"/>
              <a:t>Fabric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604070" y="516563"/>
            <a:ext cx="1861225" cy="1669490"/>
          </a:xfrm>
          <a:prstGeom prst="rect">
            <a:avLst/>
          </a:prstGeom>
          <a:solidFill>
            <a:srgbClr val="00CC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Management </a:t>
            </a:r>
            <a:r>
              <a:rPr lang="nl-BE" dirty="0" smtClean="0"/>
              <a:t>Portal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2515416" y="520195"/>
            <a:ext cx="1861225" cy="1669490"/>
          </a:xfrm>
          <a:prstGeom prst="rect">
            <a:avLst/>
          </a:prstGeom>
          <a:solidFill>
            <a:srgbClr val="00CC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Gallery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4426762" y="516563"/>
            <a:ext cx="1861225" cy="1669490"/>
          </a:xfrm>
          <a:prstGeom prst="rect">
            <a:avLst/>
          </a:prstGeom>
          <a:solidFill>
            <a:srgbClr val="00CC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Build Services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6321083" y="516563"/>
            <a:ext cx="1861225" cy="1669490"/>
          </a:xfrm>
          <a:prstGeom prst="rect">
            <a:avLst/>
          </a:prstGeom>
          <a:solidFill>
            <a:srgbClr val="00CC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Documentation </a:t>
            </a:r>
            <a:r>
              <a:rPr lang="nl-BE" dirty="0" smtClean="0"/>
              <a:t>System</a:t>
            </a:r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8232909" y="516563"/>
            <a:ext cx="1861225" cy="1669490"/>
          </a:xfrm>
          <a:prstGeom prst="rect">
            <a:avLst/>
          </a:prstGeom>
          <a:solidFill>
            <a:srgbClr val="00CC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STS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10144735" y="516563"/>
            <a:ext cx="1861225" cy="1669490"/>
          </a:xfrm>
          <a:prstGeom prst="rect">
            <a:avLst/>
          </a:prstGeom>
          <a:solidFill>
            <a:srgbClr val="00CC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3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 animBg="1"/>
      <p:bldP spid="81" grpId="0" animBg="1"/>
      <p:bldP spid="82" grpId="0" animBg="1"/>
      <p:bldP spid="84" grpId="0" animBg="1"/>
      <p:bldP spid="85" grpId="0" animBg="1"/>
      <p:bldP spid="86" grpId="0" animBg="1"/>
      <p:bldP spid="89" grpId="0" animBg="1"/>
      <p:bldP spid="91" grpId="0" animBg="1"/>
      <p:bldP spid="92" grpId="0" animBg="1"/>
      <p:bldP spid="93" grpId="0" animBg="1"/>
      <p:bldP spid="95" grpId="0" animBg="1"/>
      <p:bldP spid="122" grpId="0" animBg="1"/>
      <p:bldP spid="1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85" y="-415635"/>
            <a:ext cx="5152418" cy="515241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3937904" y="2622981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03186" y="3099218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291" y="2265865"/>
            <a:ext cx="1219370" cy="121937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679030" y="2229381"/>
            <a:ext cx="4073281" cy="11914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Channel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18" idx="2"/>
          </p:cNvCxnSpPr>
          <p:nvPr/>
        </p:nvCxnSpPr>
        <p:spPr>
          <a:xfrm>
            <a:off x="8484891" y="3136847"/>
            <a:ext cx="418295" cy="196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974236" y="2340433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9441248" y="2591520"/>
            <a:ext cx="751055" cy="8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28578" y="870273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Environment</a:t>
            </a:r>
            <a:endParaRPr lang="en-US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519866" y="2873862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52" idx="2"/>
          </p:cNvCxnSpPr>
          <p:nvPr/>
        </p:nvCxnSpPr>
        <p:spPr>
          <a:xfrm flipV="1">
            <a:off x="8484891" y="2574476"/>
            <a:ext cx="489345" cy="94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686" y="2380606"/>
            <a:ext cx="932088" cy="932088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9475998" y="2343953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Contact</a:t>
            </a:r>
            <a:endParaRPr lang="en-US" sz="1100" dirty="0"/>
          </a:p>
        </p:txBody>
      </p:sp>
      <p:cxnSp>
        <p:nvCxnSpPr>
          <p:cNvPr id="49" name="Straight Arrow Connector 48"/>
          <p:cNvCxnSpPr>
            <a:endCxn id="15" idx="2"/>
          </p:cNvCxnSpPr>
          <p:nvPr/>
        </p:nvCxnSpPr>
        <p:spPr>
          <a:xfrm>
            <a:off x="2833523" y="2857023"/>
            <a:ext cx="11043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6985" y="1994356"/>
            <a:ext cx="1095624" cy="10956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3575" y="2754029"/>
            <a:ext cx="1117329" cy="1117329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>
            <a:off x="9426978" y="3359934"/>
            <a:ext cx="7964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380891" y="31040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Work Order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1866852" y="3148595"/>
            <a:ext cx="1229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E-commerce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3072165" y="2563480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Order</a:t>
            </a:r>
            <a:endParaRPr lang="en-US" sz="1100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365" y="2286076"/>
            <a:ext cx="1219370" cy="1219370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>
            <a:off x="4456720" y="2895761"/>
            <a:ext cx="6415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8653" y="2359858"/>
            <a:ext cx="952835" cy="952835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>
            <a:off x="5419589" y="2895761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365361" y="2884690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4396" y="2399437"/>
            <a:ext cx="970506" cy="97050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4894117" y="3201513"/>
            <a:ext cx="527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Totals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5523369" y="3191847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Fraud Detection</a:t>
            </a:r>
            <a:endParaRPr 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6828597" y="3181888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Store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7839779" y="3181888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Route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10169125" y="3694924"/>
            <a:ext cx="883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Partners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9093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1" grpId="0"/>
      <p:bldP spid="109" grpId="0"/>
      <p:bldP spid="56" grpId="0"/>
      <p:bldP spid="59" grpId="0"/>
      <p:bldP spid="60" grpId="0"/>
      <p:bldP spid="73" grpId="0"/>
      <p:bldP spid="74" grpId="0"/>
      <p:bldP spid="75" grpId="0"/>
      <p:bldP spid="76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27187" y="3059815"/>
            <a:ext cx="42527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Flowchart: Direct Access Storage 5"/>
          <p:cNvSpPr/>
          <p:nvPr/>
        </p:nvSpPr>
        <p:spPr>
          <a:xfrm rot="10800000">
            <a:off x="2544759" y="3320195"/>
            <a:ext cx="503774" cy="222275"/>
          </a:xfrm>
          <a:prstGeom prst="flowChartMagneticDrum">
            <a:avLst/>
          </a:prstGeom>
          <a:gradFill>
            <a:gsLst>
              <a:gs pos="0">
                <a:srgbClr val="00CCFF">
                  <a:alpha val="40000"/>
                </a:srgbClr>
              </a:gs>
              <a:gs pos="50000">
                <a:srgbClr val="00CCFF">
                  <a:alpha val="70000"/>
                </a:srgbClr>
              </a:gs>
              <a:gs pos="100000">
                <a:srgbClr val="00CCFF"/>
              </a:gs>
            </a:gsLst>
          </a:gra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Flowchart: Direct Access Storage 6"/>
          <p:cNvSpPr/>
          <p:nvPr/>
        </p:nvSpPr>
        <p:spPr>
          <a:xfrm rot="10800000">
            <a:off x="2544759" y="3581785"/>
            <a:ext cx="503774" cy="222275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Flowchart: Direct Access Storage 7"/>
          <p:cNvSpPr/>
          <p:nvPr/>
        </p:nvSpPr>
        <p:spPr>
          <a:xfrm rot="10800000">
            <a:off x="2544759" y="3843375"/>
            <a:ext cx="503774" cy="222275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237" name="Group 236"/>
          <p:cNvGrpSpPr/>
          <p:nvPr/>
        </p:nvGrpSpPr>
        <p:grpSpPr>
          <a:xfrm>
            <a:off x="2544757" y="1055913"/>
            <a:ext cx="3836598" cy="1718176"/>
            <a:chOff x="3657597" y="390919"/>
            <a:chExt cx="5758537" cy="2378738"/>
          </a:xfrm>
        </p:grpSpPr>
        <p:sp>
          <p:nvSpPr>
            <p:cNvPr id="12" name="Rectangle 11"/>
            <p:cNvSpPr/>
            <p:nvPr/>
          </p:nvSpPr>
          <p:spPr>
            <a:xfrm>
              <a:off x="3657597" y="1209466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57597" y="1482315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57597" y="175516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57597" y="2028013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57597" y="2300862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57597" y="257371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57597" y="390919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57597" y="663768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57597" y="936617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51511" y="1209466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51511" y="1482315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51511" y="175516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951511" y="2028013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51511" y="2300862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51511" y="257371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51511" y="390919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51511" y="663768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1511" y="936617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245425" y="1209466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45425" y="1482315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45425" y="175516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45425" y="2028013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245425" y="2300862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245425" y="257371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45425" y="390919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45425" y="663768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245425" y="936617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39339" y="1209466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539339" y="1482315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39339" y="175516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39339" y="2028013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39339" y="2300862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539339" y="257371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539339" y="390919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39339" y="663768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539339" y="936617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833253" y="1209466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833253" y="1482315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833253" y="175516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833253" y="2028013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33253" y="2300862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833253" y="257371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833253" y="390919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833253" y="663768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33253" y="936617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16282" y="1209466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116282" y="1482315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116282" y="175516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116282" y="2028013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116282" y="2300862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116282" y="257371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116282" y="390919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116282" y="663768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116282" y="936617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410196" y="1209466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410196" y="1482315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410196" y="175516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410196" y="2028013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410196" y="2300862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410196" y="257371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10196" y="390919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410196" y="663768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410196" y="936617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704110" y="1209466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04110" y="1482315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04110" y="175516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704110" y="2028013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704110" y="2300862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704110" y="257371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704110" y="390919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704110" y="663768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704110" y="936617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998024" y="1209466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998024" y="1482315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998024" y="175516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998024" y="2028013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998024" y="2300862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998024" y="257371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998024" y="390919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998024" y="663768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998024" y="936617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291938" y="1209466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291938" y="1482315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291938" y="175516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291938" y="2028013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291938" y="2300862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291938" y="257371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291938" y="390919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291938" y="663768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91938" y="936617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585847" y="1209466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6585847" y="1482315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585847" y="175516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6585847" y="2028013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585847" y="2300862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585847" y="257371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6585847" y="390919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585847" y="663768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585847" y="936617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6879761" y="1209466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6879761" y="1482315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6879761" y="175516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879761" y="2028013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6879761" y="2300862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6879761" y="257371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6879761" y="390919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6879761" y="663768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6879761" y="936617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7173675" y="1209466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7173675" y="1482315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7173675" y="175516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7173675" y="2028013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7173675" y="2300862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7173675" y="257371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7173675" y="390919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7173675" y="663768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7173675" y="936617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7467589" y="1209466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7467589" y="1482315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7467589" y="175516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7467589" y="2028013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7467589" y="2300862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7467589" y="257371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7467589" y="390919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7467589" y="663768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7467589" y="936617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7761503" y="1209466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7761503" y="1482315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7761503" y="175516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7761503" y="2028013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7761503" y="2300862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7761503" y="257371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7761503" y="390919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7761503" y="663768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7761503" y="936617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8044532" y="1209466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8044532" y="1482315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8044532" y="175516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8044532" y="2028013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8044532" y="2300862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8044532" y="257371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8044532" y="390919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8044532" y="663768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8044532" y="936617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8338446" y="1209466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8338446" y="1482315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8338446" y="175516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8338446" y="2028013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8338446" y="2300862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8338446" y="257371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8338446" y="390919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8338446" y="663768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8338446" y="936617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8632360" y="1209466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8632360" y="1482315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8632360" y="175516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8632360" y="2028013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632360" y="2300862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8632360" y="257371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8632360" y="390919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8632360" y="663768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8632360" y="936617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8926274" y="1209466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8926274" y="1482315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8926274" y="175516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8926274" y="2028013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8926274" y="2300862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8926274" y="257371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8926274" y="390919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8926274" y="663768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8926274" y="936617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9220188" y="1209466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9220188" y="1482315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9220188" y="175516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9220188" y="2028013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9220188" y="2300862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9220188" y="257371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9220188" y="390919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9220188" y="663768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9220188" y="936617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38" name="Flowchart: Direct Access Storage 237"/>
          <p:cNvSpPr/>
          <p:nvPr/>
        </p:nvSpPr>
        <p:spPr>
          <a:xfrm rot="10800000">
            <a:off x="2559262" y="4402293"/>
            <a:ext cx="503774" cy="222275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9" name="Flowchart: Direct Access Storage 238"/>
          <p:cNvSpPr/>
          <p:nvPr/>
        </p:nvSpPr>
        <p:spPr>
          <a:xfrm rot="10800000">
            <a:off x="2559262" y="4662673"/>
            <a:ext cx="503774" cy="222275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0" name="Rectangle 239"/>
          <p:cNvSpPr/>
          <p:nvPr/>
        </p:nvSpPr>
        <p:spPr>
          <a:xfrm>
            <a:off x="7492971" y="1608644"/>
            <a:ext cx="3870060" cy="86056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dirty="0" smtClean="0"/>
              <a:t>Channel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2277675" y="2787186"/>
            <a:ext cx="70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Ingress</a:t>
            </a:r>
            <a:endParaRPr lang="en-US" sz="1400" dirty="0"/>
          </a:p>
        </p:txBody>
      </p:sp>
      <p:sp>
        <p:nvSpPr>
          <p:cNvPr id="242" name="TextBox 241"/>
          <p:cNvSpPr txBox="1"/>
          <p:nvPr/>
        </p:nvSpPr>
        <p:spPr>
          <a:xfrm>
            <a:off x="2277675" y="3030572"/>
            <a:ext cx="64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/>
              <a:t>E</a:t>
            </a:r>
            <a:r>
              <a:rPr lang="nl-BE" sz="1400" dirty="0" smtClean="0"/>
              <a:t>gress</a:t>
            </a:r>
            <a:endParaRPr lang="en-US" sz="1400" dirty="0"/>
          </a:p>
        </p:txBody>
      </p:sp>
      <p:sp>
        <p:nvSpPr>
          <p:cNvPr id="243" name="Rectangle 242"/>
          <p:cNvSpPr/>
          <p:nvPr/>
        </p:nvSpPr>
        <p:spPr>
          <a:xfrm>
            <a:off x="757895" y="2741463"/>
            <a:ext cx="394299" cy="385493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 smtClean="0">
                <a:latin typeface="Wingdings" panose="05000000000000000000" pitchFamily="2" charset="2"/>
              </a:rPr>
              <a:t>z</a:t>
            </a:r>
            <a:endParaRPr lang="en-US" sz="2400" dirty="0">
              <a:latin typeface="Wingdings" panose="05000000000000000000" pitchFamily="2" charset="2"/>
            </a:endParaRPr>
          </a:p>
        </p:txBody>
      </p:sp>
      <p:cxnSp>
        <p:nvCxnSpPr>
          <p:cNvPr id="245" name="Straight Arrow Connector 244"/>
          <p:cNvCxnSpPr>
            <a:stCxn id="243" idx="3"/>
            <a:endCxn id="14" idx="1"/>
          </p:cNvCxnSpPr>
          <p:nvPr/>
        </p:nvCxnSpPr>
        <p:spPr>
          <a:xfrm flipV="1">
            <a:off x="1152194" y="2112081"/>
            <a:ext cx="1392563" cy="822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6579974" y="1055913"/>
            <a:ext cx="715208" cy="3836243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BE" sz="2000" dirty="0" smtClean="0"/>
              <a:t>Gateway</a:t>
            </a:r>
            <a:endParaRPr lang="en-US" sz="1400" dirty="0"/>
          </a:p>
        </p:txBody>
      </p:sp>
      <p:sp>
        <p:nvSpPr>
          <p:cNvPr id="251" name="Right Arrow 250"/>
          <p:cNvSpPr/>
          <p:nvPr/>
        </p:nvSpPr>
        <p:spPr>
          <a:xfrm>
            <a:off x="6430269" y="1820213"/>
            <a:ext cx="1030894" cy="456043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3" name="Right Arrow 252"/>
          <p:cNvSpPr/>
          <p:nvPr/>
        </p:nvSpPr>
        <p:spPr>
          <a:xfrm rot="10800000">
            <a:off x="7057383" y="3742329"/>
            <a:ext cx="403780" cy="456043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55" name="Straight Arrow Connector 254"/>
          <p:cNvCxnSpPr>
            <a:endCxn id="6" idx="1"/>
          </p:cNvCxnSpPr>
          <p:nvPr/>
        </p:nvCxnSpPr>
        <p:spPr>
          <a:xfrm flipH="1" flipV="1">
            <a:off x="3048532" y="3431332"/>
            <a:ext cx="35314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stCxn id="6" idx="4"/>
            <a:endCxn id="243" idx="3"/>
          </p:cNvCxnSpPr>
          <p:nvPr/>
        </p:nvCxnSpPr>
        <p:spPr>
          <a:xfrm flipH="1" flipV="1">
            <a:off x="1152194" y="2934210"/>
            <a:ext cx="1392565" cy="49712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444" name="Group 443"/>
          <p:cNvGrpSpPr/>
          <p:nvPr/>
        </p:nvGrpSpPr>
        <p:grpSpPr>
          <a:xfrm>
            <a:off x="7526434" y="3173980"/>
            <a:ext cx="3836598" cy="1718176"/>
            <a:chOff x="3657597" y="390919"/>
            <a:chExt cx="5758537" cy="2378738"/>
          </a:xfrm>
        </p:grpSpPr>
        <p:sp>
          <p:nvSpPr>
            <p:cNvPr id="445" name="Rectangle 444"/>
            <p:cNvSpPr/>
            <p:nvPr/>
          </p:nvSpPr>
          <p:spPr>
            <a:xfrm>
              <a:off x="3657597" y="1209466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3657597" y="1482315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3657597" y="175516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657597" y="2028013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3657597" y="2300862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3657597" y="257371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3657597" y="390919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3657597" y="663768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3657597" y="936617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3951511" y="1209466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3951511" y="1482315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3951511" y="175516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3951511" y="2028013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3951511" y="2300862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3951511" y="257371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3951511" y="390919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3951511" y="663768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951511" y="936617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4245425" y="1209466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4245425" y="1482315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4245425" y="175516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4245425" y="2028013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4245425" y="2300862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4245425" y="257371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4245425" y="390919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4245425" y="663768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4245425" y="936617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4539339" y="1209466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4539339" y="1482315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4539339" y="175516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4539339" y="2028013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4539339" y="2300862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4539339" y="257371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4539339" y="390919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4539339" y="663768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4539339" y="936617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4833253" y="1209466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4833253" y="1482315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4833253" y="175516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4833253" y="2028013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4833253" y="2300862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4833253" y="257371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4833253" y="390919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4833253" y="663768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4833253" y="936617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5116282" y="1209466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5116282" y="1482315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5116282" y="175516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5116282" y="2028013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5116282" y="2300862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5116282" y="257371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5116282" y="390919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5116282" y="663768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5116282" y="936617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5410196" y="1209466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5410196" y="1482315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5410196" y="175516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5410196" y="2028013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5410196" y="2300862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5410196" y="257371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5410196" y="390919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5410196" y="663768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5410196" y="936617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5704110" y="1209466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5704110" y="1482315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5704110" y="175516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5704110" y="2028013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5704110" y="2300862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5704110" y="257371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5704110" y="390919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5704110" y="663768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5704110" y="936617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5998024" y="1209466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5998024" y="1482315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5998024" y="175516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5998024" y="2028013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5998024" y="2300862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5998024" y="257371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5998024" y="390919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5998024" y="663768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5998024" y="936617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6291938" y="1209466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6291938" y="1482315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6291938" y="175516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6291938" y="2028013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6291938" y="2300862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6291938" y="257371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6291938" y="390919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6291938" y="663768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6291938" y="936617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6585847" y="1209466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6" name="Rectangle 535"/>
            <p:cNvSpPr/>
            <p:nvPr/>
          </p:nvSpPr>
          <p:spPr>
            <a:xfrm>
              <a:off x="6585847" y="1482315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7" name="Rectangle 536"/>
            <p:cNvSpPr/>
            <p:nvPr/>
          </p:nvSpPr>
          <p:spPr>
            <a:xfrm>
              <a:off x="6585847" y="175516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6585847" y="2028013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6585847" y="2300862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6585847" y="257371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6585847" y="390919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6585847" y="663768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6585847" y="936617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6879761" y="1209466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6879761" y="1482315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6879761" y="175516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6879761" y="2028013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6879761" y="2300862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6879761" y="257371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6879761" y="390919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6879761" y="663768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6879761" y="936617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7173675" y="1209466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7173675" y="1482315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7173675" y="175516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7173675" y="2028013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7173675" y="2300862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7173675" y="257371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7173675" y="390919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7173675" y="663768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7173675" y="936617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7467589" y="1209466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7467589" y="1482315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7467589" y="175516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7467589" y="2028013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7467589" y="2300862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7467589" y="257371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7467589" y="390919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7467589" y="663768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7467589" y="936617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7761503" y="1209466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7761503" y="1482315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7761503" y="175516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7761503" y="2028013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7761503" y="2300862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7761503" y="257371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7761503" y="390919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7761503" y="663768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7761503" y="936617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8044532" y="1209466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8044532" y="1482315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8044532" y="175516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8044532" y="2028013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8044532" y="2300862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8044532" y="257371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8044532" y="390919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8044532" y="663768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8044532" y="936617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8338446" y="1209466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8338446" y="1482315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8338446" y="175516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8338446" y="2028013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8338446" y="2300862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8338446" y="257371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8338446" y="390919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8338446" y="663768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8338446" y="936617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8632360" y="1209466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8632360" y="1482315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8632360" y="175516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8632360" y="2028013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8632360" y="2300862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3" name="Rectangle 602"/>
            <p:cNvSpPr/>
            <p:nvPr/>
          </p:nvSpPr>
          <p:spPr>
            <a:xfrm>
              <a:off x="8632360" y="257371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8632360" y="390919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5" name="Rectangle 604"/>
            <p:cNvSpPr/>
            <p:nvPr/>
          </p:nvSpPr>
          <p:spPr>
            <a:xfrm>
              <a:off x="8632360" y="663768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8632360" y="936617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8926274" y="1209466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8926274" y="1482315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8926274" y="175516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8926274" y="2028013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8926274" y="2300862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8926274" y="257371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8926274" y="390919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8926274" y="663768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8926274" y="936617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9220188" y="1209466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9220188" y="1482315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9220188" y="175516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9220188" y="2028013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9220188" y="2300862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9220188" y="2573714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9220188" y="390919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9220188" y="663768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9220188" y="936617"/>
              <a:ext cx="195946" cy="19594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626" name="Elbow Connector 625"/>
          <p:cNvCxnSpPr>
            <a:stCxn id="240" idx="3"/>
            <a:endCxn id="617" idx="3"/>
          </p:cNvCxnSpPr>
          <p:nvPr/>
        </p:nvCxnSpPr>
        <p:spPr>
          <a:xfrm>
            <a:off x="11363031" y="2038928"/>
            <a:ext cx="1" cy="1994138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30" name="TextBox 629"/>
          <p:cNvSpPr txBox="1"/>
          <p:nvPr/>
        </p:nvSpPr>
        <p:spPr>
          <a:xfrm>
            <a:off x="542397" y="1932581"/>
            <a:ext cx="186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400" dirty="0" smtClean="0"/>
              <a:t>SAS on Publisher Policy</a:t>
            </a:r>
            <a:endParaRPr lang="en-US" sz="1400" dirty="0"/>
          </a:p>
        </p:txBody>
      </p:sp>
      <p:sp>
        <p:nvSpPr>
          <p:cNvPr id="631" name="TextBox 630"/>
          <p:cNvSpPr txBox="1"/>
          <p:nvPr/>
        </p:nvSpPr>
        <p:spPr>
          <a:xfrm>
            <a:off x="1067776" y="3293896"/>
            <a:ext cx="1209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400" dirty="0" smtClean="0"/>
              <a:t>SAS on Queue</a:t>
            </a:r>
            <a:endParaRPr lang="en-US" sz="1400" dirty="0"/>
          </a:p>
        </p:txBody>
      </p:sp>
      <p:sp>
        <p:nvSpPr>
          <p:cNvPr id="632" name="TextBox 631"/>
          <p:cNvSpPr txBox="1"/>
          <p:nvPr/>
        </p:nvSpPr>
        <p:spPr>
          <a:xfrm>
            <a:off x="2664376" y="398522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...</a:t>
            </a:r>
            <a:endParaRPr lang="en-US" dirty="0"/>
          </a:p>
        </p:txBody>
      </p:sp>
      <p:cxnSp>
        <p:nvCxnSpPr>
          <p:cNvPr id="633" name="Straight Arrow Connector 632"/>
          <p:cNvCxnSpPr/>
          <p:nvPr/>
        </p:nvCxnSpPr>
        <p:spPr>
          <a:xfrm flipH="1" flipV="1">
            <a:off x="3059275" y="3954512"/>
            <a:ext cx="35314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4" name="Straight Arrow Connector 633"/>
          <p:cNvCxnSpPr/>
          <p:nvPr/>
        </p:nvCxnSpPr>
        <p:spPr>
          <a:xfrm flipH="1" flipV="1">
            <a:off x="3048532" y="3727861"/>
            <a:ext cx="35314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5" name="Straight Arrow Connector 634"/>
          <p:cNvCxnSpPr/>
          <p:nvPr/>
        </p:nvCxnSpPr>
        <p:spPr>
          <a:xfrm flipH="1" flipV="1">
            <a:off x="3059275" y="4510723"/>
            <a:ext cx="35314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6" name="Straight Arrow Connector 635"/>
          <p:cNvCxnSpPr/>
          <p:nvPr/>
        </p:nvCxnSpPr>
        <p:spPr>
          <a:xfrm flipH="1" flipV="1">
            <a:off x="3059275" y="4773810"/>
            <a:ext cx="35314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92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116</Words>
  <Application>Microsoft Office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Yves Goeleven</dc:creator>
  <cp:lastModifiedBy>Yves Goeleven</cp:lastModifiedBy>
  <cp:revision>28</cp:revision>
  <dcterms:created xsi:type="dcterms:W3CDTF">2015-04-06T19:06:08Z</dcterms:created>
  <dcterms:modified xsi:type="dcterms:W3CDTF">2015-04-14T20:53:21Z</dcterms:modified>
</cp:coreProperties>
</file>