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27" autoAdjust="0"/>
  </p:normalViewPr>
  <p:slideViewPr>
    <p:cSldViewPr snapToGrid="0">
      <p:cViewPr>
        <p:scale>
          <a:sx n="100" d="100"/>
          <a:sy n="100" d="100"/>
        </p:scale>
        <p:origin x="75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2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7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9183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7"/>
            <a:endCxn id="70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5"/>
            <a:endCxn id="69" idx="2"/>
          </p:cNvCxnSpPr>
          <p:nvPr/>
        </p:nvCxnSpPr>
        <p:spPr>
          <a:xfrm>
            <a:off x="5545017" y="3007013"/>
            <a:ext cx="962694" cy="418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6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0" idx="6"/>
            <a:endCxn id="72" idx="1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5597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001695" y="3577555"/>
            <a:ext cx="621104" cy="1020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2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flipH="1" flipV="1">
            <a:off x="7883230" y="3220210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8896516" y="39397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Handler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 rot="11800446" flipH="1" flipV="1">
            <a:off x="3296499" y="2018084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2593004" y="1524780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Endpoint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37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88" y="4224534"/>
            <a:ext cx="1396260" cy="1396260"/>
          </a:xfrm>
          <a:prstGeom prst="rect">
            <a:avLst/>
          </a:prstGeom>
        </p:spPr>
      </p:pic>
      <p:sp>
        <p:nvSpPr>
          <p:cNvPr id="46" name="Freeform 45"/>
          <p:cNvSpPr/>
          <p:nvPr/>
        </p:nvSpPr>
        <p:spPr>
          <a:xfrm flipH="1" flipV="1">
            <a:off x="6775006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788292" y="4535057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Stream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796398" y="4600587"/>
            <a:ext cx="234043" cy="234043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flipH="1" flipV="1">
            <a:off x="1362191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2375477" y="453505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Origin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 rot="11800446" flipH="1" flipV="1">
            <a:off x="9769446" y="1139969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9065951" y="646665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/>
      <p:bldP spid="34" grpId="0" animBg="1"/>
      <p:bldP spid="35" grpId="0"/>
      <p:bldP spid="36" grpId="0" animBg="1"/>
      <p:bldP spid="46" grpId="0" animBg="1"/>
      <p:bldP spid="47" grpId="0"/>
      <p:bldP spid="41" grpId="0" animBg="1"/>
      <p:bldP spid="42" grpId="0"/>
      <p:bldP spid="43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328" y="3208493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328" y="27328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329" y="2257151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620" y="2637170"/>
            <a:ext cx="591824" cy="53369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>
                <a:latin typeface="Wingdings" panose="05000000000000000000" pitchFamily="2" charset="2"/>
              </a:rPr>
              <a:t>z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1583" y="3644135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5296" y="178906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723805" y="2089052"/>
            <a:ext cx="721360" cy="16034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3"/>
            <a:endCxn id="8" idx="1"/>
          </p:cNvCxnSpPr>
          <p:nvPr/>
        </p:nvCxnSpPr>
        <p:spPr>
          <a:xfrm>
            <a:off x="1054450" y="2425389"/>
            <a:ext cx="571170" cy="478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1054449" y="2904019"/>
            <a:ext cx="571171" cy="47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>
            <a:off x="1054449" y="2901060"/>
            <a:ext cx="571171" cy="29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1" idx="1"/>
          </p:cNvCxnSpPr>
          <p:nvPr/>
        </p:nvCxnSpPr>
        <p:spPr>
          <a:xfrm>
            <a:off x="9302722" y="3498756"/>
            <a:ext cx="908861" cy="31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29" y="2278923"/>
            <a:ext cx="1219370" cy="1219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6" y="2319469"/>
            <a:ext cx="1219370" cy="12193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291" y="2265867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6200000">
            <a:off x="4546246" y="2593854"/>
            <a:ext cx="450264" cy="58096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059173" y="2643086"/>
            <a:ext cx="155855" cy="4649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27374" y="2873865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351840" y="1523111"/>
            <a:ext cx="691956" cy="4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9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2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4021" y="272679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Telemetry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258" y="3616119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Sensors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0011" y="3136849"/>
            <a:ext cx="8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Field</a:t>
            </a:r>
            <a:br>
              <a:rPr lang="nl-BE" sz="1400" dirty="0" smtClean="0"/>
            </a:br>
            <a:r>
              <a:rPr lang="nl-BE" sz="1400" dirty="0" smtClean="0"/>
              <a:t>Gateway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920155" y="3972414"/>
            <a:ext cx="8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Actuator</a:t>
            </a:r>
            <a:endParaRPr lang="en-US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8" y="2380608"/>
            <a:ext cx="952835" cy="952835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>
            <a:off x="7519866" y="2873864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3"/>
          </p:cNvCxnSpPr>
          <p:nvPr/>
        </p:nvCxnSpPr>
        <p:spPr>
          <a:xfrm flipV="1">
            <a:off x="8430859" y="2188601"/>
            <a:ext cx="512987" cy="38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8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078" y="846311"/>
            <a:ext cx="932088" cy="9320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610" y="1998011"/>
            <a:ext cx="1062178" cy="106217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150056">
            <a:off x="9282148" y="365069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Command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19591373">
            <a:off x="9222119" y="145863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67138" y="234395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38714" y="317946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Filter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88204" y="316937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Aggregate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6346" y="317946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Check limits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7301" y="318605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6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42" grpId="0" animBg="1"/>
      <p:bldP spid="43" grpId="0" animBg="1"/>
      <p:bldP spid="61" grpId="0"/>
      <p:bldP spid="62" grpId="0"/>
      <p:bldP spid="63" grpId="0"/>
      <p:bldP spid="64" grpId="0"/>
      <p:bldP spid="65" grpId="0"/>
      <p:bldP spid="107" grpId="0"/>
      <p:bldP spid="108" grpId="0"/>
      <p:bldP spid="109" grpId="0"/>
      <p:bldP spid="118" grpId="0"/>
      <p:bldP spid="119" grpId="0"/>
      <p:bldP spid="120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328" y="3208493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328" y="27328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329" y="2257151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620" y="2637170"/>
            <a:ext cx="591824" cy="53369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>
                <a:latin typeface="Wingdings" panose="05000000000000000000" pitchFamily="2" charset="2"/>
              </a:rPr>
              <a:t>z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1583" y="3644135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5296" y="178906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723805" y="2089052"/>
            <a:ext cx="721360" cy="16034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3"/>
            <a:endCxn id="8" idx="1"/>
          </p:cNvCxnSpPr>
          <p:nvPr/>
        </p:nvCxnSpPr>
        <p:spPr>
          <a:xfrm>
            <a:off x="1054450" y="2425389"/>
            <a:ext cx="571170" cy="478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1054449" y="2904019"/>
            <a:ext cx="571171" cy="47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>
            <a:off x="1054449" y="2901060"/>
            <a:ext cx="571171" cy="29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1" idx="1"/>
          </p:cNvCxnSpPr>
          <p:nvPr/>
        </p:nvCxnSpPr>
        <p:spPr>
          <a:xfrm>
            <a:off x="9302722" y="3498756"/>
            <a:ext cx="908861" cy="31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29" y="2278923"/>
            <a:ext cx="1219370" cy="1219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6" y="2319469"/>
            <a:ext cx="1219370" cy="12193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291" y="2265867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6200000">
            <a:off x="4546246" y="2593854"/>
            <a:ext cx="450264" cy="58096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059173" y="2643086"/>
            <a:ext cx="155855" cy="4649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27374" y="2873865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351840" y="1523111"/>
            <a:ext cx="691956" cy="4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9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2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4021" y="272679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Telemetry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258" y="3616119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Sensors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0011" y="3136849"/>
            <a:ext cx="8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Field</a:t>
            </a:r>
            <a:br>
              <a:rPr lang="nl-BE" sz="1400" dirty="0" smtClean="0"/>
            </a:br>
            <a:r>
              <a:rPr lang="nl-BE" sz="1400" dirty="0" smtClean="0"/>
              <a:t>Gateway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920155" y="3972414"/>
            <a:ext cx="8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Actuator</a:t>
            </a:r>
            <a:endParaRPr lang="en-US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8" y="2380608"/>
            <a:ext cx="952835" cy="952835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>
            <a:off x="7519866" y="2873864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3"/>
          </p:cNvCxnSpPr>
          <p:nvPr/>
        </p:nvCxnSpPr>
        <p:spPr>
          <a:xfrm flipV="1">
            <a:off x="8430859" y="2188601"/>
            <a:ext cx="512987" cy="38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8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078" y="846311"/>
            <a:ext cx="932088" cy="9320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610" y="1998011"/>
            <a:ext cx="1062178" cy="106217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150056">
            <a:off x="9282148" y="365069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Command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19591373">
            <a:off x="9222119" y="145863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67138" y="234395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38714" y="317946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Filter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88204" y="316937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Aggregate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6346" y="317946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Check limits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7301" y="318605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1473" y="4672884"/>
            <a:ext cx="831492" cy="298056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389771" y="6489885"/>
            <a:ext cx="1021456" cy="731373"/>
            <a:chOff x="5910842" y="4523247"/>
            <a:chExt cx="1021456" cy="73137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10842" y="4523247"/>
              <a:ext cx="576356" cy="69343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55942" y="4561187"/>
              <a:ext cx="576356" cy="693433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607675" y="4735067"/>
            <a:ext cx="1529621" cy="2980566"/>
            <a:chOff x="1492712" y="2943003"/>
            <a:chExt cx="1529621" cy="298056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0841" y="2943003"/>
              <a:ext cx="831492" cy="2980566"/>
            </a:xfrm>
            <a:prstGeom prst="rect">
              <a:avLst/>
            </a:prstGeom>
          </p:spPr>
        </p:pic>
        <p:sp>
          <p:nvSpPr>
            <p:cNvPr id="56" name="Oval 55"/>
            <p:cNvSpPr/>
            <p:nvPr/>
          </p:nvSpPr>
          <p:spPr>
            <a:xfrm>
              <a:off x="1492712" y="383344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1723621" y="3941196"/>
              <a:ext cx="4904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492712" y="41368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6"/>
            </p:cNvCxnSpPr>
            <p:nvPr/>
          </p:nvCxnSpPr>
          <p:spPr>
            <a:xfrm>
              <a:off x="1723621" y="4244602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492712" y="4523247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0" idx="6"/>
            </p:cNvCxnSpPr>
            <p:nvPr/>
          </p:nvCxnSpPr>
          <p:spPr>
            <a:xfrm>
              <a:off x="1723621" y="4630995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492712" y="485222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7" idx="6"/>
            </p:cNvCxnSpPr>
            <p:nvPr/>
          </p:nvCxnSpPr>
          <p:spPr>
            <a:xfrm>
              <a:off x="1723621" y="4959976"/>
              <a:ext cx="49458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492712" y="5295556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6"/>
            </p:cNvCxnSpPr>
            <p:nvPr/>
          </p:nvCxnSpPr>
          <p:spPr>
            <a:xfrm>
              <a:off x="1723621" y="5403304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492712" y="56432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6"/>
            </p:cNvCxnSpPr>
            <p:nvPr/>
          </p:nvCxnSpPr>
          <p:spPr>
            <a:xfrm>
              <a:off x="1723621" y="5751002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492712" y="302536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6"/>
            </p:cNvCxnSpPr>
            <p:nvPr/>
          </p:nvCxnSpPr>
          <p:spPr>
            <a:xfrm>
              <a:off x="1723621" y="3133109"/>
              <a:ext cx="495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492712" y="336094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68196" y="3468689"/>
              <a:ext cx="51696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111799" y="7691736"/>
            <a:ext cx="131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Http, Amqp, Signalr</a:t>
            </a:r>
            <a:r>
              <a:rPr lang="nl-BE" sz="1200" dirty="0" smtClean="0"/>
              <a:t>, </a:t>
            </a:r>
            <a:r>
              <a:rPr lang="nl-BE" sz="1200" dirty="0" smtClean="0"/>
              <a:t>....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369956" y="7309342"/>
            <a:ext cx="1319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Transport</a:t>
            </a:r>
            <a:endParaRPr lang="nl-BE" sz="1200" dirty="0" smtClean="0"/>
          </a:p>
          <a:p>
            <a:pPr algn="ctr"/>
            <a:r>
              <a:rPr lang="nl-BE" sz="1200" dirty="0" smtClean="0"/>
              <a:t>Azure </a:t>
            </a:r>
            <a:r>
              <a:rPr lang="nl-BE" sz="1200" dirty="0" smtClean="0"/>
              <a:t>Servicebus</a:t>
            </a:r>
            <a:endParaRPr lang="en-US" sz="1200" dirty="0"/>
          </a:p>
        </p:txBody>
      </p:sp>
      <p:sp>
        <p:nvSpPr>
          <p:cNvPr id="80" name="Left-Right Arrow 79"/>
          <p:cNvSpPr/>
          <p:nvPr/>
        </p:nvSpPr>
        <p:spPr>
          <a:xfrm>
            <a:off x="3582396" y="6546958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-Right Arrow 80"/>
          <p:cNvSpPr/>
          <p:nvPr/>
        </p:nvSpPr>
        <p:spPr>
          <a:xfrm>
            <a:off x="7689095" y="6530403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23589" y="4355756"/>
            <a:ext cx="11002751" cy="4148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 rot="16200000">
            <a:off x="1131665" y="459444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6200000">
            <a:off x="1131665" y="4975480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16200000">
            <a:off x="1131665" y="539149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16200000">
            <a:off x="1131665" y="5727078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5400000">
            <a:off x="1131665" y="6087468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rot="5400000">
            <a:off x="1131665" y="643845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5400000">
            <a:off x="1131665" y="686463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 rot="5400000">
            <a:off x="1131665" y="7238686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65409" y="473714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8301" y="513866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5409" y="55269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816" y="591518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252" y="6634117"/>
            <a:ext cx="599352" cy="59935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278" y="6780286"/>
            <a:ext cx="599352" cy="59935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794" y="7237771"/>
            <a:ext cx="586483" cy="586483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355591" y="630344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06" name="Freeform 105"/>
          <p:cNvSpPr/>
          <p:nvPr/>
        </p:nvSpPr>
        <p:spPr>
          <a:xfrm rot="15965720" flipH="1">
            <a:off x="6786362" y="3010145"/>
            <a:ext cx="3397069" cy="3831190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Freeform 109"/>
          <p:cNvSpPr/>
          <p:nvPr/>
        </p:nvSpPr>
        <p:spPr>
          <a:xfrm rot="15965720" flipH="1">
            <a:off x="6444406" y="2690731"/>
            <a:ext cx="3253822" cy="4670055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Freeform 110"/>
          <p:cNvSpPr/>
          <p:nvPr/>
        </p:nvSpPr>
        <p:spPr>
          <a:xfrm rot="15965720" flipH="1">
            <a:off x="7620364" y="3021132"/>
            <a:ext cx="2532934" cy="3182790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Freeform 111"/>
          <p:cNvSpPr/>
          <p:nvPr/>
        </p:nvSpPr>
        <p:spPr>
          <a:xfrm rot="15965720" flipH="1">
            <a:off x="8521527" y="3178756"/>
            <a:ext cx="1759730" cy="2182722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Freeform 112"/>
          <p:cNvSpPr/>
          <p:nvPr/>
        </p:nvSpPr>
        <p:spPr>
          <a:xfrm rot="15965720" flipH="1" flipV="1">
            <a:off x="2782061" y="3586705"/>
            <a:ext cx="1903704" cy="108557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Freeform 113"/>
          <p:cNvSpPr/>
          <p:nvPr/>
        </p:nvSpPr>
        <p:spPr>
          <a:xfrm rot="15965720" flipH="1" flipV="1">
            <a:off x="4834366" y="2072810"/>
            <a:ext cx="2610196" cy="6071727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1991941" y="4578769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Gateway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0326067" y="4539243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6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42" grpId="0" animBg="1"/>
      <p:bldP spid="43" grpId="0" animBg="1"/>
      <p:bldP spid="61" grpId="0"/>
      <p:bldP spid="62" grpId="0"/>
      <p:bldP spid="63" grpId="0"/>
      <p:bldP spid="64" grpId="0"/>
      <p:bldP spid="65" grpId="0"/>
      <p:bldP spid="107" grpId="0"/>
      <p:bldP spid="108" grpId="0"/>
      <p:bldP spid="109" grpId="0"/>
      <p:bldP spid="118" grpId="0"/>
      <p:bldP spid="119" grpId="0"/>
      <p:bldP spid="120" grpId="0"/>
      <p:bldP spid="121" grpId="0"/>
      <p:bldP spid="78" grpId="0"/>
      <p:bldP spid="79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3" grpId="0" animBg="1"/>
      <p:bldP spid="95" grpId="0" animBg="1"/>
      <p:bldP spid="106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22" grpId="0" animBg="1"/>
      <p:bldP spid="1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473" y="2682159"/>
            <a:ext cx="831492" cy="298056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389771" y="4499160"/>
            <a:ext cx="1021456" cy="731373"/>
            <a:chOff x="5910842" y="4523247"/>
            <a:chExt cx="1021456" cy="73137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0842" y="4523247"/>
              <a:ext cx="576356" cy="69343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5942" y="4561187"/>
              <a:ext cx="576356" cy="693433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607675" y="2744342"/>
            <a:ext cx="1529621" cy="2980566"/>
            <a:chOff x="1492712" y="2943003"/>
            <a:chExt cx="1529621" cy="298056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841" y="2943003"/>
              <a:ext cx="831492" cy="2980566"/>
            </a:xfrm>
            <a:prstGeom prst="rect">
              <a:avLst/>
            </a:prstGeom>
          </p:spPr>
        </p:pic>
        <p:sp>
          <p:nvSpPr>
            <p:cNvPr id="56" name="Oval 55"/>
            <p:cNvSpPr/>
            <p:nvPr/>
          </p:nvSpPr>
          <p:spPr>
            <a:xfrm>
              <a:off x="1492712" y="383344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1723621" y="3941196"/>
              <a:ext cx="4904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492712" y="41368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6"/>
            </p:cNvCxnSpPr>
            <p:nvPr/>
          </p:nvCxnSpPr>
          <p:spPr>
            <a:xfrm>
              <a:off x="1723621" y="4244602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492712" y="4523247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0" idx="6"/>
            </p:cNvCxnSpPr>
            <p:nvPr/>
          </p:nvCxnSpPr>
          <p:spPr>
            <a:xfrm>
              <a:off x="1723621" y="4630995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492712" y="485222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7" idx="6"/>
            </p:cNvCxnSpPr>
            <p:nvPr/>
          </p:nvCxnSpPr>
          <p:spPr>
            <a:xfrm>
              <a:off x="1723621" y="4959976"/>
              <a:ext cx="49458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492712" y="5295556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6"/>
            </p:cNvCxnSpPr>
            <p:nvPr/>
          </p:nvCxnSpPr>
          <p:spPr>
            <a:xfrm>
              <a:off x="1723621" y="5403304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492712" y="56432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6"/>
            </p:cNvCxnSpPr>
            <p:nvPr/>
          </p:nvCxnSpPr>
          <p:spPr>
            <a:xfrm>
              <a:off x="1723621" y="5751002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492712" y="302536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6"/>
            </p:cNvCxnSpPr>
            <p:nvPr/>
          </p:nvCxnSpPr>
          <p:spPr>
            <a:xfrm>
              <a:off x="1723621" y="3133109"/>
              <a:ext cx="495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492712" y="336094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68196" y="3468689"/>
              <a:ext cx="51696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111799" y="5701011"/>
            <a:ext cx="131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Http, Amqp, Signalr</a:t>
            </a:r>
            <a:r>
              <a:rPr lang="nl-BE" sz="1200" dirty="0" smtClean="0"/>
              <a:t>, </a:t>
            </a:r>
            <a:r>
              <a:rPr lang="nl-BE" sz="1200" dirty="0" smtClean="0"/>
              <a:t>....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369956" y="5318617"/>
            <a:ext cx="1319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Transport</a:t>
            </a:r>
            <a:endParaRPr lang="nl-BE" sz="1200" dirty="0" smtClean="0"/>
          </a:p>
          <a:p>
            <a:pPr algn="ctr"/>
            <a:r>
              <a:rPr lang="nl-BE" sz="1200" dirty="0" smtClean="0"/>
              <a:t>Azure </a:t>
            </a:r>
            <a:r>
              <a:rPr lang="nl-BE" sz="1200" dirty="0" smtClean="0"/>
              <a:t>Servicebus</a:t>
            </a:r>
            <a:endParaRPr lang="en-US" sz="1200" dirty="0"/>
          </a:p>
        </p:txBody>
      </p:sp>
      <p:sp>
        <p:nvSpPr>
          <p:cNvPr id="80" name="Left-Right Arrow 79"/>
          <p:cNvSpPr/>
          <p:nvPr/>
        </p:nvSpPr>
        <p:spPr>
          <a:xfrm>
            <a:off x="3582396" y="4556233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-Right Arrow 80"/>
          <p:cNvSpPr/>
          <p:nvPr/>
        </p:nvSpPr>
        <p:spPr>
          <a:xfrm>
            <a:off x="7689095" y="4539678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23589" y="2365031"/>
            <a:ext cx="11002751" cy="4148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 rot="16200000">
            <a:off x="1131665" y="260371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6200000">
            <a:off x="1131665" y="2984755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16200000">
            <a:off x="1131665" y="340077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16200000">
            <a:off x="1131665" y="3736353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5400000">
            <a:off x="1131665" y="4096743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rot="5400000">
            <a:off x="1131665" y="444773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5400000">
            <a:off x="1131665" y="487391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 rot="5400000">
            <a:off x="1131665" y="5247961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65409" y="27464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8301" y="314793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5409" y="353619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816" y="392445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52" y="4643392"/>
            <a:ext cx="599352" cy="59935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78" y="4789561"/>
            <a:ext cx="599352" cy="59935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94" y="5247046"/>
            <a:ext cx="586483" cy="586483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355591" y="431271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991941" y="2588044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Gateway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0326067" y="2548518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Fabric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04070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Management </a:t>
            </a:r>
            <a:r>
              <a:rPr lang="nl-BE" dirty="0" smtClean="0"/>
              <a:t>Portal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2515416" y="520195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Gallery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26762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Build Services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6321083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Documentation </a:t>
            </a:r>
            <a:r>
              <a:rPr lang="nl-BE" dirty="0" smtClean="0"/>
              <a:t>System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8232909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0144735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3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3" grpId="0" animBg="1"/>
      <p:bldP spid="95" grpId="0" animBg="1"/>
      <p:bldP spid="122" grpId="0" animBg="1"/>
      <p:bldP spid="1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5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1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18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91" y="2265865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1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7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0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3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519866" y="2873862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6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686" y="2380606"/>
            <a:ext cx="932088" cy="932088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9475998" y="2343953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Contact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endCxn id="15" idx="2"/>
          </p:cNvCxnSpPr>
          <p:nvPr/>
        </p:nvCxnSpPr>
        <p:spPr>
          <a:xfrm>
            <a:off x="2833523" y="2857023"/>
            <a:ext cx="11043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985" y="1994356"/>
            <a:ext cx="1095624" cy="1095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3575" y="2754029"/>
            <a:ext cx="1117329" cy="1117329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9426978" y="3359934"/>
            <a:ext cx="7964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80891" y="31040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Work Order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866852" y="3148595"/>
            <a:ext cx="122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E-commerce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072165" y="2563480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Order</a:t>
            </a:r>
            <a:endParaRPr lang="en-US" sz="11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365" y="2286076"/>
            <a:ext cx="1219370" cy="1219370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4456720" y="2895761"/>
            <a:ext cx="6415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653" y="2359858"/>
            <a:ext cx="952835" cy="95283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5419589" y="2895761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65361" y="2884690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4396" y="2399437"/>
            <a:ext cx="970506" cy="97050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894117" y="3201513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Totals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523369" y="3191847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Fraud Detection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6828597" y="318188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Store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7839779" y="31818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0169125" y="3694924"/>
            <a:ext cx="883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Partners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09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1" grpId="0"/>
      <p:bldP spid="109" grpId="0"/>
      <p:bldP spid="56" grpId="0"/>
      <p:bldP spid="59" grpId="0"/>
      <p:bldP spid="60" grpId="0"/>
      <p:bldP spid="73" grpId="0"/>
      <p:bldP spid="74" grpId="0"/>
      <p:bldP spid="75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103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Goeleven</dc:creator>
  <cp:lastModifiedBy>Yves Goeleven</cp:lastModifiedBy>
  <cp:revision>23</cp:revision>
  <dcterms:created xsi:type="dcterms:W3CDTF">2015-04-06T19:06:08Z</dcterms:created>
  <dcterms:modified xsi:type="dcterms:W3CDTF">2015-04-09T20:43:22Z</dcterms:modified>
</cp:coreProperties>
</file>