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A326-EE99-456C-8AE0-599EDAE998F2}" type="datetimeFigureOut">
              <a:rPr lang="en-US" smtClean="0"/>
              <a:t>14/04/15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1-40F0-46AF-AFDA-C8F9375E2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9183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8" idx="7"/>
            <a:endCxn id="70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5"/>
            <a:endCxn id="69" idx="2"/>
          </p:cNvCxnSpPr>
          <p:nvPr/>
        </p:nvCxnSpPr>
        <p:spPr>
          <a:xfrm>
            <a:off x="5545017" y="3007013"/>
            <a:ext cx="962694" cy="418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6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0" idx="6"/>
            <a:endCxn id="72" idx="1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933" y="180912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72" idx="6"/>
            <a:endCxn id="18" idx="2"/>
          </p:cNvCxnSpPr>
          <p:nvPr/>
        </p:nvCxnSpPr>
        <p:spPr>
          <a:xfrm>
            <a:off x="8072146" y="2865745"/>
            <a:ext cx="831040" cy="46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64776" y="2417782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72" idx="6"/>
            <a:endCxn id="17" idx="3"/>
          </p:cNvCxnSpPr>
          <p:nvPr/>
        </p:nvCxnSpPr>
        <p:spPr>
          <a:xfrm flipV="1">
            <a:off x="8072146" y="2208658"/>
            <a:ext cx="861337" cy="657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2" idx="6"/>
            <a:endCxn id="52" idx="2"/>
          </p:cNvCxnSpPr>
          <p:nvPr/>
        </p:nvCxnSpPr>
        <p:spPr>
          <a:xfrm flipV="1">
            <a:off x="8072146" y="2651825"/>
            <a:ext cx="892630" cy="21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29972" y="262298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14937" y="310946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4" idx="6"/>
            <a:endCxn id="49" idx="2"/>
          </p:cNvCxnSpPr>
          <p:nvPr/>
        </p:nvCxnSpPr>
        <p:spPr>
          <a:xfrm flipV="1">
            <a:off x="1583023" y="2857026"/>
            <a:ext cx="1046949" cy="48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40733" y="2292363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6"/>
            <a:endCxn id="49" idx="2"/>
          </p:cNvCxnSpPr>
          <p:nvPr/>
        </p:nvCxnSpPr>
        <p:spPr>
          <a:xfrm>
            <a:off x="1608819" y="2526406"/>
            <a:ext cx="1021153" cy="33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92309" y="1809122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392309" y="2434721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392309" y="3136849"/>
            <a:ext cx="468086" cy="46808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45481" y="2607477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507711" y="3155978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04060" y="2631702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49" idx="6"/>
            <a:endCxn id="15" idx="2"/>
          </p:cNvCxnSpPr>
          <p:nvPr/>
        </p:nvCxnSpPr>
        <p:spPr>
          <a:xfrm>
            <a:off x="3098058" y="2857026"/>
            <a:ext cx="839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6"/>
            <a:endCxn id="68" idx="2"/>
          </p:cNvCxnSpPr>
          <p:nvPr/>
        </p:nvCxnSpPr>
        <p:spPr>
          <a:xfrm flipV="1">
            <a:off x="4405990" y="2841520"/>
            <a:ext cx="739491" cy="15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001695" y="3577555"/>
            <a:ext cx="621104" cy="1020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6"/>
            <a:endCxn id="72" idx="2"/>
          </p:cNvCxnSpPr>
          <p:nvPr/>
        </p:nvCxnSpPr>
        <p:spPr>
          <a:xfrm flipV="1">
            <a:off x="6975797" y="2865745"/>
            <a:ext cx="628263" cy="524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7" idx="6"/>
            <a:endCxn id="60" idx="2"/>
          </p:cNvCxnSpPr>
          <p:nvPr/>
        </p:nvCxnSpPr>
        <p:spPr>
          <a:xfrm>
            <a:off x="9333019" y="2043165"/>
            <a:ext cx="1059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2" idx="6"/>
            <a:endCxn id="66" idx="2"/>
          </p:cNvCxnSpPr>
          <p:nvPr/>
        </p:nvCxnSpPr>
        <p:spPr>
          <a:xfrm>
            <a:off x="9432862" y="2651825"/>
            <a:ext cx="959447" cy="16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6"/>
            <a:endCxn id="67" idx="2"/>
          </p:cNvCxnSpPr>
          <p:nvPr/>
        </p:nvCxnSpPr>
        <p:spPr>
          <a:xfrm>
            <a:off x="9371272" y="3333263"/>
            <a:ext cx="1021037" cy="3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flipH="1" flipV="1">
            <a:off x="7883230" y="3220210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896516" y="3939753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Handler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 rot="11800446" flipH="1" flipV="1">
            <a:off x="3296499" y="2018084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2593004" y="1524780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Endpoint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486583" y="2043165"/>
            <a:ext cx="468086" cy="468086"/>
          </a:xfrm>
          <a:prstGeom prst="ellipse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37" idx="2"/>
          </p:cNvCxnSpPr>
          <p:nvPr/>
        </p:nvCxnSpPr>
        <p:spPr>
          <a:xfrm flipV="1">
            <a:off x="5545017" y="2277208"/>
            <a:ext cx="941566" cy="398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6954669" y="2277208"/>
            <a:ext cx="717941" cy="423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588" y="4224534"/>
            <a:ext cx="1396260" cy="139626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 flipH="1" flipV="1">
            <a:off x="6775006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788292" y="4535057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Stream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5796398" y="4600587"/>
            <a:ext cx="234043" cy="234043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 flipV="1">
            <a:off x="1362191" y="3815514"/>
            <a:ext cx="1013286" cy="93475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2375477" y="45350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Origin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1800446" flipH="1" flipV="1">
            <a:off x="9769446" y="1139969"/>
            <a:ext cx="922769" cy="400114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9065951" y="646665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mtClean="0"/>
              <a:t>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/>
      <p:bldP spid="34" grpId="0" animBg="1"/>
      <p:bldP spid="35" grpId="0"/>
      <p:bldP spid="36" grpId="0" animBg="1"/>
      <p:bldP spid="46" grpId="0" animBg="1"/>
      <p:bldP spid="47" grpId="0"/>
      <p:bldP spid="41" grpId="0" animBg="1"/>
      <p:bldP spid="42" grpId="0"/>
      <p:bldP spid="43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6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3"/>
            <a:ext cx="5152418" cy="51524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328" y="3208493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1328" y="27328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329" y="2257151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5620" y="2637170"/>
            <a:ext cx="591824" cy="533698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 smtClean="0">
                <a:latin typeface="Wingdings" panose="05000000000000000000" pitchFamily="2" charset="2"/>
              </a:rPr>
              <a:t>z</a:t>
            </a:r>
            <a:endParaRPr lang="en-US" sz="3200" dirty="0">
              <a:latin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11583" y="3644135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7904" y="262298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5296" y="178906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20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2723805" y="2089052"/>
            <a:ext cx="721360" cy="160344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7" idx="3"/>
            <a:endCxn id="8" idx="1"/>
          </p:cNvCxnSpPr>
          <p:nvPr/>
        </p:nvCxnSpPr>
        <p:spPr>
          <a:xfrm>
            <a:off x="1054450" y="2425389"/>
            <a:ext cx="571170" cy="478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1054449" y="2904019"/>
            <a:ext cx="571171" cy="4727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8" idx="1"/>
          </p:cNvCxnSpPr>
          <p:nvPr/>
        </p:nvCxnSpPr>
        <p:spPr>
          <a:xfrm>
            <a:off x="1054449" y="2901060"/>
            <a:ext cx="571171" cy="29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  <a:endCxn id="11" idx="1"/>
          </p:cNvCxnSpPr>
          <p:nvPr/>
        </p:nvCxnSpPr>
        <p:spPr>
          <a:xfrm>
            <a:off x="9302722" y="3498756"/>
            <a:ext cx="908861" cy="313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29" y="2278923"/>
            <a:ext cx="1219370" cy="121937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26" y="2319469"/>
            <a:ext cx="1219370" cy="12193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291" y="2265867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3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16200000">
            <a:off x="4546246" y="2593854"/>
            <a:ext cx="450264" cy="580965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16200000">
            <a:off x="6059173" y="2643086"/>
            <a:ext cx="155855" cy="46493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27374" y="2873865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351840" y="1523111"/>
            <a:ext cx="691956" cy="451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9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5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2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5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84021" y="272679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Telemetry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8258" y="3616119"/>
            <a:ext cx="745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Sensors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0011" y="3136849"/>
            <a:ext cx="822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400" dirty="0" smtClean="0"/>
              <a:t>Field</a:t>
            </a:r>
            <a:br>
              <a:rPr lang="nl-BE" sz="1400" dirty="0" smtClean="0"/>
            </a:br>
            <a:r>
              <a:rPr lang="nl-BE" sz="1400" dirty="0" smtClean="0"/>
              <a:t>Gateway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920155" y="3972414"/>
            <a:ext cx="820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/>
              <a:t>Actuator</a:t>
            </a:r>
            <a:endParaRPr lang="en-US" sz="1400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8" y="2380608"/>
            <a:ext cx="952835" cy="952835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>
            <a:off x="7519866" y="2873864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7" idx="3"/>
          </p:cNvCxnSpPr>
          <p:nvPr/>
        </p:nvCxnSpPr>
        <p:spPr>
          <a:xfrm flipV="1">
            <a:off x="8430859" y="2188601"/>
            <a:ext cx="512987" cy="385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8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4078" y="846311"/>
            <a:ext cx="932088" cy="93208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3610" y="1998011"/>
            <a:ext cx="1062178" cy="106217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 rot="1150056">
            <a:off x="9282148" y="365069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Command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19591373">
            <a:off x="9222119" y="1458638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367138" y="2343955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Notification</a:t>
            </a:r>
            <a:endParaRPr lang="en-US" sz="11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238714" y="3179464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Filter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88204" y="3169371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Aggregate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816346" y="3179464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Check limits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837301" y="318605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1473" y="4672884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6489885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4735067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7691736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7309342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654695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653040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4355756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459444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4975480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539149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572707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6087468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643845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686463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7238686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473714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513866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55269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591518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252" y="6634117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78" y="6780286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794" y="7237771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630344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06" name="Freeform 105"/>
          <p:cNvSpPr/>
          <p:nvPr/>
        </p:nvSpPr>
        <p:spPr>
          <a:xfrm rot="15965720" flipH="1">
            <a:off x="6786362" y="3010145"/>
            <a:ext cx="3397069" cy="38311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reeform 109"/>
          <p:cNvSpPr/>
          <p:nvPr/>
        </p:nvSpPr>
        <p:spPr>
          <a:xfrm rot="15965720" flipH="1">
            <a:off x="6444406" y="2690731"/>
            <a:ext cx="3253822" cy="4670055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reeform 110"/>
          <p:cNvSpPr/>
          <p:nvPr/>
        </p:nvSpPr>
        <p:spPr>
          <a:xfrm rot="15965720" flipH="1">
            <a:off x="7620364" y="3021132"/>
            <a:ext cx="2532934" cy="3182790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 111"/>
          <p:cNvSpPr/>
          <p:nvPr/>
        </p:nvSpPr>
        <p:spPr>
          <a:xfrm rot="15965720" flipH="1">
            <a:off x="8521527" y="3178756"/>
            <a:ext cx="1759730" cy="2182722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 rot="15965720" flipH="1" flipV="1">
            <a:off x="2782061" y="3586705"/>
            <a:ext cx="1903704" cy="1085573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 rot="15965720" flipH="1" flipV="1">
            <a:off x="4834366" y="2072810"/>
            <a:ext cx="2610196" cy="6071727"/>
          </a:xfrm>
          <a:custGeom>
            <a:avLst/>
            <a:gdLst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60661"/>
              <a:gd name="connsiteY0" fmla="*/ 0 h 719328"/>
              <a:gd name="connsiteX1" fmla="*/ 1158240 w 1160661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  <a:gd name="connsiteX0" fmla="*/ 0 w 1158240"/>
              <a:gd name="connsiteY0" fmla="*/ 0 h 719328"/>
              <a:gd name="connsiteX1" fmla="*/ 1158240 w 1158240"/>
              <a:gd name="connsiteY1" fmla="*/ 719328 h 71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8240" h="719328">
                <a:moveTo>
                  <a:pt x="0" y="0"/>
                </a:moveTo>
                <a:cubicBezTo>
                  <a:pt x="568960" y="56896"/>
                  <a:pt x="894080" y="52832"/>
                  <a:pt x="1158240" y="719328"/>
                </a:cubicBezTo>
              </a:path>
            </a:pathLst>
          </a:custGeom>
          <a:noFill/>
          <a:ln w="22225">
            <a:solidFill>
              <a:srgbClr val="00CCFF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1991941" y="4578769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4539243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42" grpId="0" animBg="1"/>
      <p:bldP spid="43" grpId="0" animBg="1"/>
      <p:bldP spid="61" grpId="0"/>
      <p:bldP spid="62" grpId="0"/>
      <p:bldP spid="63" grpId="0"/>
      <p:bldP spid="64" grpId="0"/>
      <p:bldP spid="65" grpId="0"/>
      <p:bldP spid="107" grpId="0"/>
      <p:bldP spid="108" grpId="0"/>
      <p:bldP spid="109" grpId="0"/>
      <p:bldP spid="118" grpId="0"/>
      <p:bldP spid="119" grpId="0"/>
      <p:bldP spid="120" grpId="0"/>
      <p:bldP spid="121" grpId="0"/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06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22" grpId="0" animBg="1"/>
      <p:bldP spid="1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73" y="2682159"/>
            <a:ext cx="831492" cy="2980566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6389771" y="4499160"/>
            <a:ext cx="1021456" cy="731373"/>
            <a:chOff x="5910842" y="4523247"/>
            <a:chExt cx="1021456" cy="731373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0842" y="4523247"/>
              <a:ext cx="576356" cy="69343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5942" y="4561187"/>
              <a:ext cx="576356" cy="693433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07675" y="2744342"/>
            <a:ext cx="1529621" cy="2980566"/>
            <a:chOff x="1492712" y="2943003"/>
            <a:chExt cx="1529621" cy="298056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841" y="2943003"/>
              <a:ext cx="831492" cy="2980566"/>
            </a:xfrm>
            <a:prstGeom prst="rect">
              <a:avLst/>
            </a:prstGeom>
          </p:spPr>
        </p:pic>
        <p:sp>
          <p:nvSpPr>
            <p:cNvPr id="56" name="Oval 55"/>
            <p:cNvSpPr/>
            <p:nvPr/>
          </p:nvSpPr>
          <p:spPr>
            <a:xfrm>
              <a:off x="1492712" y="383344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6"/>
            </p:cNvCxnSpPr>
            <p:nvPr/>
          </p:nvCxnSpPr>
          <p:spPr>
            <a:xfrm>
              <a:off x="1723621" y="3941196"/>
              <a:ext cx="4904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492712" y="41368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6"/>
            </p:cNvCxnSpPr>
            <p:nvPr/>
          </p:nvCxnSpPr>
          <p:spPr>
            <a:xfrm>
              <a:off x="1723621" y="4244602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492712" y="4523247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0" idx="6"/>
            </p:cNvCxnSpPr>
            <p:nvPr/>
          </p:nvCxnSpPr>
          <p:spPr>
            <a:xfrm>
              <a:off x="1723621" y="4630995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492712" y="4852228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>
              <a:stCxn id="67" idx="6"/>
            </p:cNvCxnSpPr>
            <p:nvPr/>
          </p:nvCxnSpPr>
          <p:spPr>
            <a:xfrm>
              <a:off x="1723621" y="4959976"/>
              <a:ext cx="49458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1492712" y="5295556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69" idx="6"/>
            </p:cNvCxnSpPr>
            <p:nvPr/>
          </p:nvCxnSpPr>
          <p:spPr>
            <a:xfrm>
              <a:off x="1723621" y="5403304"/>
              <a:ext cx="47941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492712" y="5643254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6"/>
            </p:cNvCxnSpPr>
            <p:nvPr/>
          </p:nvCxnSpPr>
          <p:spPr>
            <a:xfrm>
              <a:off x="1723621" y="5751002"/>
              <a:ext cx="488653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492712" y="302536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6"/>
            </p:cNvCxnSpPr>
            <p:nvPr/>
          </p:nvCxnSpPr>
          <p:spPr>
            <a:xfrm>
              <a:off x="1723621" y="3133109"/>
              <a:ext cx="49560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492712" y="3360941"/>
              <a:ext cx="230909" cy="2154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1668196" y="3468689"/>
              <a:ext cx="516966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111799" y="5701011"/>
            <a:ext cx="131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smtClean="0"/>
              <a:t>Http, Amqp, Signalr, .... 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6369956" y="5318617"/>
            <a:ext cx="1319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Transport</a:t>
            </a:r>
            <a:endParaRPr lang="nl-BE" sz="1200" dirty="0" smtClean="0"/>
          </a:p>
          <a:p>
            <a:pPr algn="ctr"/>
            <a:r>
              <a:rPr lang="nl-BE" sz="1200" dirty="0" smtClean="0"/>
              <a:t>Azure Servicebus</a:t>
            </a:r>
            <a:endParaRPr lang="en-US" sz="1200" dirty="0"/>
          </a:p>
        </p:txBody>
      </p:sp>
      <p:sp>
        <p:nvSpPr>
          <p:cNvPr id="80" name="Left-Right Arrow 79"/>
          <p:cNvSpPr/>
          <p:nvPr/>
        </p:nvSpPr>
        <p:spPr>
          <a:xfrm>
            <a:off x="3582396" y="4556233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-Right Arrow 80"/>
          <p:cNvSpPr/>
          <p:nvPr/>
        </p:nvSpPr>
        <p:spPr>
          <a:xfrm>
            <a:off x="7689095" y="4539678"/>
            <a:ext cx="2548579" cy="64887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23589" y="2365031"/>
            <a:ext cx="11002751" cy="4148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Environment</a:t>
            </a:r>
            <a:endParaRPr lang="en-US" dirty="0"/>
          </a:p>
        </p:txBody>
      </p:sp>
      <p:sp>
        <p:nvSpPr>
          <p:cNvPr id="84" name="Down Arrow 83"/>
          <p:cNvSpPr/>
          <p:nvPr/>
        </p:nvSpPr>
        <p:spPr>
          <a:xfrm rot="16200000">
            <a:off x="1131665" y="2603717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6200000">
            <a:off x="1131665" y="2984755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 rot="16200000">
            <a:off x="1131665" y="340077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16200000">
            <a:off x="1131665" y="373635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/>
          <p:cNvSpPr/>
          <p:nvPr/>
        </p:nvSpPr>
        <p:spPr>
          <a:xfrm rot="5400000">
            <a:off x="1131665" y="4096743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/>
          <p:cNvSpPr/>
          <p:nvPr/>
        </p:nvSpPr>
        <p:spPr>
          <a:xfrm rot="5400000">
            <a:off x="1131665" y="444773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5400000">
            <a:off x="1131665" y="4873912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5400000">
            <a:off x="1131665" y="5247961"/>
            <a:ext cx="90916" cy="66146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65409" y="2746422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58301" y="314793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5409" y="353619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57816" y="392445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2" y="4643392"/>
            <a:ext cx="599352" cy="599352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8" y="4789561"/>
            <a:ext cx="599352" cy="59935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94" y="5247046"/>
            <a:ext cx="586483" cy="586483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355591" y="4312717"/>
            <a:ext cx="373121" cy="336475"/>
          </a:xfrm>
          <a:prstGeom prst="rect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Wingdings" panose="05000000000000000000" pitchFamily="2" charset="2"/>
              </a:rPr>
              <a:t>z</a:t>
            </a:r>
            <a:endParaRPr lang="en-US" dirty="0">
              <a:latin typeface="Wingdings" panose="05000000000000000000" pitchFamily="2" charset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991941" y="2588044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Gateway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0326067" y="2548518"/>
            <a:ext cx="1418566" cy="3574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dirty="0" smtClean="0"/>
              <a:t>Fabric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04070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Management </a:t>
            </a:r>
            <a:r>
              <a:rPr lang="nl-BE" dirty="0" smtClean="0"/>
              <a:t>Portal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515416" y="520195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Gallery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26762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Build Services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6321083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Documentation </a:t>
            </a:r>
            <a:r>
              <a:rPr lang="nl-BE" dirty="0" smtClean="0"/>
              <a:t>System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8232909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STS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0144735" y="516563"/>
            <a:ext cx="1861225" cy="1669490"/>
          </a:xfrm>
          <a:prstGeom prst="rect">
            <a:avLst/>
          </a:prstGeom>
          <a:solidFill>
            <a:srgbClr val="00CCF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85" y="-415635"/>
            <a:ext cx="5152418" cy="515241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3937904" y="2622981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03186" y="3099218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91" y="2265865"/>
            <a:ext cx="1219370" cy="121937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4679030" y="2229381"/>
            <a:ext cx="4073281" cy="11914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dirty="0" smtClean="0"/>
              <a:t>Channel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18" idx="2"/>
          </p:cNvCxnSpPr>
          <p:nvPr/>
        </p:nvCxnSpPr>
        <p:spPr>
          <a:xfrm>
            <a:off x="8484891" y="3136847"/>
            <a:ext cx="418295" cy="19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974236" y="2340433"/>
            <a:ext cx="468086" cy="468086"/>
          </a:xfrm>
          <a:prstGeom prst="ellipse">
            <a:avLst/>
          </a:prstGeom>
          <a:ln>
            <a:solidFill>
              <a:srgbClr val="00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1248" y="2591520"/>
            <a:ext cx="751055" cy="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8578" y="870273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Environment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519866" y="2873862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2" idx="2"/>
          </p:cNvCxnSpPr>
          <p:nvPr/>
        </p:nvCxnSpPr>
        <p:spPr>
          <a:xfrm flipV="1">
            <a:off x="8484891" y="2574476"/>
            <a:ext cx="489345" cy="9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86" y="2380606"/>
            <a:ext cx="932088" cy="932088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75998" y="2343953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Contact</a:t>
            </a:r>
            <a:endParaRPr lang="en-US" sz="1100" dirty="0"/>
          </a:p>
        </p:txBody>
      </p:sp>
      <p:cxnSp>
        <p:nvCxnSpPr>
          <p:cNvPr id="49" name="Straight Arrow Connector 48"/>
          <p:cNvCxnSpPr>
            <a:endCxn id="15" idx="2"/>
          </p:cNvCxnSpPr>
          <p:nvPr/>
        </p:nvCxnSpPr>
        <p:spPr>
          <a:xfrm>
            <a:off x="2833523" y="2857023"/>
            <a:ext cx="11043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985" y="1994356"/>
            <a:ext cx="1095624" cy="1095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3575" y="2754029"/>
            <a:ext cx="1117329" cy="1117329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9426978" y="3359934"/>
            <a:ext cx="7964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80891" y="310407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Work Order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66852" y="3148595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E-commerce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2165" y="2563480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Order</a:t>
            </a:r>
            <a:endParaRPr lang="en-US" sz="11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365" y="2286076"/>
            <a:ext cx="1219370" cy="1219370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4456720" y="2895761"/>
            <a:ext cx="6415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8653" y="2359858"/>
            <a:ext cx="952835" cy="952835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5419589" y="2895761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5361" y="2884690"/>
            <a:ext cx="261538" cy="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4396" y="2399437"/>
            <a:ext cx="970506" cy="97050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894117" y="3201513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Totals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23369" y="3191847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Fraud Detection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6828597" y="3181888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Store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7839779" y="31818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smtClean="0"/>
              <a:t>Route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10169125" y="3694924"/>
            <a:ext cx="88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Partners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9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1" grpId="0"/>
      <p:bldP spid="109" grpId="0"/>
      <p:bldP spid="56" grpId="0"/>
      <p:bldP spid="59" grpId="0"/>
      <p:bldP spid="60" grpId="0"/>
      <p:bldP spid="73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102" y="298938"/>
            <a:ext cx="11524674" cy="5635869"/>
            <a:chOff x="1782922" y="1099875"/>
            <a:chExt cx="7844655" cy="383624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33845" y="3074534"/>
              <a:ext cx="6693732" cy="29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Direct Access Storage 5"/>
            <p:cNvSpPr/>
            <p:nvPr/>
          </p:nvSpPr>
          <p:spPr>
            <a:xfrm rot="10800000">
              <a:off x="3028335" y="3364157"/>
              <a:ext cx="503774" cy="222275"/>
            </a:xfrm>
            <a:prstGeom prst="flowChartMagneticDrum">
              <a:avLst/>
            </a:prstGeom>
            <a:gradFill>
              <a:gsLst>
                <a:gs pos="0">
                  <a:srgbClr val="00CCFF">
                    <a:alpha val="40000"/>
                  </a:srgbClr>
                </a:gs>
                <a:gs pos="50000">
                  <a:srgbClr val="00CCFF">
                    <a:alpha val="70000"/>
                  </a:srgbClr>
                </a:gs>
                <a:gs pos="100000">
                  <a:srgbClr val="00CCFF"/>
                </a:gs>
              </a:gsLst>
            </a:gradFill>
            <a:ln>
              <a:solidFill>
                <a:srgbClr val="00CCFF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lowchart: Direct Access Storage 6"/>
            <p:cNvSpPr/>
            <p:nvPr/>
          </p:nvSpPr>
          <p:spPr>
            <a:xfrm rot="10800000">
              <a:off x="3028335" y="3625747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Flowchart: Direct Access Storage 7"/>
            <p:cNvSpPr/>
            <p:nvPr/>
          </p:nvSpPr>
          <p:spPr>
            <a:xfrm rot="10800000">
              <a:off x="3028335" y="3887337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044203" y="1099875"/>
              <a:ext cx="2668937" cy="1718176"/>
              <a:chOff x="3044203" y="1099875"/>
              <a:chExt cx="2668937" cy="171817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044203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44203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044203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44203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44203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4203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4203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4203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44203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4002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24002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4002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4002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4002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24002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24002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24002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24002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435840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435840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435840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435840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435840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435840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435840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435840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435840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631659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631659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631659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631659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631659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631659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31659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631659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631659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827475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827475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827475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827475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827475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827475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827475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827475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827475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023294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023294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23294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023294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023294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023294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023294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023294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023294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421911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1911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21911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21911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21911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1911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21911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421911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421911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414931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4414931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414931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4414931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414931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4414931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4414931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4414931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4414931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4610750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610750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4610750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4610750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610750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4610750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610750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4610750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610750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4799317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4799317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4799317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4799317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799317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4799317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4799317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4799317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799317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995135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995135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995135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4995135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995135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995135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995135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4995135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995135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90954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190954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190954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190954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190954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190954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190954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190954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5190954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5386773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5386773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5386773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5386773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5386773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386773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386773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386773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386773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5582592" y="169111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582592" y="18881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582592" y="20852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582592" y="228235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5582592" y="24794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582592" y="267652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582592" y="109987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82592" y="1296955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5582592" y="1494036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38" name="Flowchart: Direct Access Storage 237"/>
            <p:cNvSpPr/>
            <p:nvPr/>
          </p:nvSpPr>
          <p:spPr>
            <a:xfrm rot="10800000">
              <a:off x="3042838" y="4446255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9" name="Flowchart: Direct Access Storage 238"/>
            <p:cNvSpPr/>
            <p:nvPr/>
          </p:nvSpPr>
          <p:spPr>
            <a:xfrm rot="10800000">
              <a:off x="3042838" y="4706635"/>
              <a:ext cx="503774" cy="222275"/>
            </a:xfrm>
            <a:prstGeom prst="flowChartMagneticDrum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824756" y="1652606"/>
              <a:ext cx="2712266" cy="86056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nl-BE" dirty="0" smtClean="0"/>
                <a:t>Channel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945884" y="2831148"/>
              <a:ext cx="70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/>
                <a:t>Ingress</a:t>
              </a:r>
              <a:endParaRPr lang="en-US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945884" y="3074534"/>
              <a:ext cx="64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/>
                <a:t>E</a:t>
              </a:r>
              <a:r>
                <a:rPr lang="nl-BE" sz="1400" dirty="0" smtClean="0"/>
                <a:t>gress</a:t>
              </a:r>
              <a:endParaRPr lang="en-US" sz="14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782922" y="2873217"/>
              <a:ext cx="394299" cy="385493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dirty="0" smtClean="0">
                  <a:latin typeface="Wingdings" panose="05000000000000000000" pitchFamily="2" charset="2"/>
                </a:rPr>
                <a:t>z</a:t>
              </a:r>
              <a:endParaRPr lang="en-US" sz="2400" dirty="0">
                <a:latin typeface="Wingdings" panose="05000000000000000000" pitchFamily="2" charset="2"/>
              </a:endParaRPr>
            </a:p>
          </p:txBody>
        </p:sp>
        <p:cxnSp>
          <p:nvCxnSpPr>
            <p:cNvPr id="245" name="Straight Arrow Connector 244"/>
            <p:cNvCxnSpPr>
              <a:stCxn id="243" idx="3"/>
              <a:endCxn id="69" idx="1"/>
            </p:cNvCxnSpPr>
            <p:nvPr/>
          </p:nvCxnSpPr>
          <p:spPr>
            <a:xfrm flipV="1">
              <a:off x="2177221" y="2353123"/>
              <a:ext cx="866982" cy="7128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0" name="Rectangle 249"/>
            <p:cNvSpPr/>
            <p:nvPr/>
          </p:nvSpPr>
          <p:spPr>
            <a:xfrm>
              <a:off x="5911759" y="1099875"/>
              <a:ext cx="715208" cy="383624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l-BE" sz="2000" dirty="0" smtClean="0"/>
                <a:t>Gateway</a:t>
              </a:r>
              <a:endParaRPr lang="en-US" sz="1400" dirty="0"/>
            </a:p>
          </p:txBody>
        </p:sp>
        <p:sp>
          <p:nvSpPr>
            <p:cNvPr id="251" name="Right Arrow 250"/>
            <p:cNvSpPr/>
            <p:nvPr/>
          </p:nvSpPr>
          <p:spPr>
            <a:xfrm>
              <a:off x="5762054" y="1864175"/>
              <a:ext cx="1030894" cy="45604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3" name="Right Arrow 252"/>
            <p:cNvSpPr/>
            <p:nvPr/>
          </p:nvSpPr>
          <p:spPr>
            <a:xfrm rot="10800000">
              <a:off x="6389168" y="3786291"/>
              <a:ext cx="403780" cy="456043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5" name="Straight Arrow Connector 254"/>
            <p:cNvCxnSpPr>
              <a:endCxn id="6" idx="1"/>
            </p:cNvCxnSpPr>
            <p:nvPr/>
          </p:nvCxnSpPr>
          <p:spPr>
            <a:xfrm flipH="1">
              <a:off x="3532109" y="3466348"/>
              <a:ext cx="2379649" cy="89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6" idx="4"/>
              <a:endCxn id="243" idx="3"/>
            </p:cNvCxnSpPr>
            <p:nvPr/>
          </p:nvCxnSpPr>
          <p:spPr>
            <a:xfrm flipH="1" flipV="1">
              <a:off x="2177221" y="3065964"/>
              <a:ext cx="851114" cy="4093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6" name="Elbow Connector 625"/>
            <p:cNvCxnSpPr>
              <a:stCxn id="240" idx="3"/>
              <a:endCxn id="697" idx="3"/>
            </p:cNvCxnSpPr>
            <p:nvPr/>
          </p:nvCxnSpPr>
          <p:spPr>
            <a:xfrm>
              <a:off x="9537022" y="2082890"/>
              <a:ext cx="12700" cy="199049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0" name="TextBox 629"/>
            <p:cNvSpPr txBox="1"/>
            <p:nvPr/>
          </p:nvSpPr>
          <p:spPr>
            <a:xfrm>
              <a:off x="2514124" y="2175729"/>
              <a:ext cx="45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400" dirty="0" smtClean="0"/>
                <a:t>SAS</a:t>
              </a:r>
              <a:endParaRPr lang="en-US" sz="1400" dirty="0"/>
            </a:p>
          </p:txBody>
        </p:sp>
        <p:sp>
          <p:nvSpPr>
            <p:cNvPr id="631" name="TextBox 630"/>
            <p:cNvSpPr txBox="1"/>
            <p:nvPr/>
          </p:nvSpPr>
          <p:spPr>
            <a:xfrm>
              <a:off x="2529291" y="3372330"/>
              <a:ext cx="451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1400" dirty="0" smtClean="0"/>
                <a:t>SAS</a:t>
              </a:r>
              <a:endParaRPr lang="en-US" sz="1400" dirty="0"/>
            </a:p>
          </p:txBody>
        </p:sp>
        <p:sp>
          <p:nvSpPr>
            <p:cNvPr id="632" name="TextBox 631"/>
            <p:cNvSpPr txBox="1"/>
            <p:nvPr/>
          </p:nvSpPr>
          <p:spPr>
            <a:xfrm>
              <a:off x="3147952" y="402918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...</a:t>
              </a:r>
              <a:endParaRPr lang="en-US" dirty="0"/>
            </a:p>
          </p:txBody>
        </p:sp>
        <p:cxnSp>
          <p:nvCxnSpPr>
            <p:cNvPr id="633" name="Straight Arrow Connector 632"/>
            <p:cNvCxnSpPr>
              <a:endCxn id="8" idx="1"/>
            </p:cNvCxnSpPr>
            <p:nvPr/>
          </p:nvCxnSpPr>
          <p:spPr>
            <a:xfrm flipH="1" flipV="1">
              <a:off x="3532109" y="3998474"/>
              <a:ext cx="23903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>
              <a:endCxn id="7" idx="1"/>
            </p:cNvCxnSpPr>
            <p:nvPr/>
          </p:nvCxnSpPr>
          <p:spPr>
            <a:xfrm flipH="1" flipV="1">
              <a:off x="3532109" y="3736884"/>
              <a:ext cx="2379649" cy="1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>
              <a:endCxn id="238" idx="1"/>
            </p:cNvCxnSpPr>
            <p:nvPr/>
          </p:nvCxnSpPr>
          <p:spPr>
            <a:xfrm flipH="1">
              <a:off x="3546612" y="4554687"/>
              <a:ext cx="2375890" cy="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>
              <a:endCxn id="239" idx="1"/>
            </p:cNvCxnSpPr>
            <p:nvPr/>
          </p:nvCxnSpPr>
          <p:spPr>
            <a:xfrm flipH="1" flipV="1">
              <a:off x="3546612" y="4817772"/>
              <a:ext cx="237589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868085" y="3214297"/>
              <a:ext cx="2668937" cy="1718176"/>
              <a:chOff x="6868085" y="3214297"/>
              <a:chExt cx="2668937" cy="1718176"/>
            </a:xfrm>
          </p:grpSpPr>
          <p:sp>
            <p:nvSpPr>
              <p:cNvPr id="390" name="Rectangle 389"/>
              <p:cNvSpPr/>
              <p:nvPr/>
            </p:nvSpPr>
            <p:spPr>
              <a:xfrm>
                <a:off x="6868085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868085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868085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868085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6868085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868085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868085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868085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868085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06390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06390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06390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06390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06390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06390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706390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06390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06390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7259722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7259722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7259722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259722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259722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7259722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7259722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7259722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7259722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7455541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7455541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7455541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7455541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7455541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7455541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7455541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7455541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7455541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7651357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7651357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7651357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7651357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7651357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7651357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7651357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7651357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7651357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7847176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7847176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7847176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7847176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7847176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7847176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7847176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7847176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7847176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804299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804299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804299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9" name="Rectangle 628"/>
              <p:cNvSpPr/>
              <p:nvPr/>
            </p:nvSpPr>
            <p:spPr>
              <a:xfrm>
                <a:off x="804299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7" name="Rectangle 636"/>
              <p:cNvSpPr/>
              <p:nvPr/>
            </p:nvSpPr>
            <p:spPr>
              <a:xfrm>
                <a:off x="804299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8" name="Rectangle 637"/>
              <p:cNvSpPr/>
              <p:nvPr/>
            </p:nvSpPr>
            <p:spPr>
              <a:xfrm>
                <a:off x="804299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804299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804299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804299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8238813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8238813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8238813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8238813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6" name="Rectangle 645"/>
              <p:cNvSpPr/>
              <p:nvPr/>
            </p:nvSpPr>
            <p:spPr>
              <a:xfrm>
                <a:off x="8238813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8238813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8" name="Rectangle 647"/>
              <p:cNvSpPr/>
              <p:nvPr/>
            </p:nvSpPr>
            <p:spPr>
              <a:xfrm>
                <a:off x="8238813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9" name="Rectangle 648"/>
              <p:cNvSpPr/>
              <p:nvPr/>
            </p:nvSpPr>
            <p:spPr>
              <a:xfrm>
                <a:off x="8238813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0" name="Rectangle 649"/>
              <p:cNvSpPr/>
              <p:nvPr/>
            </p:nvSpPr>
            <p:spPr>
              <a:xfrm>
                <a:off x="8238813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1" name="Rectangle 650"/>
              <p:cNvSpPr/>
              <p:nvPr/>
            </p:nvSpPr>
            <p:spPr>
              <a:xfrm>
                <a:off x="8434632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2" name="Rectangle 651"/>
              <p:cNvSpPr/>
              <p:nvPr/>
            </p:nvSpPr>
            <p:spPr>
              <a:xfrm>
                <a:off x="8434632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3" name="Rectangle 652"/>
              <p:cNvSpPr/>
              <p:nvPr/>
            </p:nvSpPr>
            <p:spPr>
              <a:xfrm>
                <a:off x="8434632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4" name="Rectangle 653"/>
              <p:cNvSpPr/>
              <p:nvPr/>
            </p:nvSpPr>
            <p:spPr>
              <a:xfrm>
                <a:off x="8434632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5" name="Rectangle 654"/>
              <p:cNvSpPr/>
              <p:nvPr/>
            </p:nvSpPr>
            <p:spPr>
              <a:xfrm>
                <a:off x="8434632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6" name="Rectangle 655"/>
              <p:cNvSpPr/>
              <p:nvPr/>
            </p:nvSpPr>
            <p:spPr>
              <a:xfrm>
                <a:off x="8434632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7" name="Rectangle 656"/>
              <p:cNvSpPr/>
              <p:nvPr/>
            </p:nvSpPr>
            <p:spPr>
              <a:xfrm>
                <a:off x="8434632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8" name="Rectangle 657"/>
              <p:cNvSpPr/>
              <p:nvPr/>
            </p:nvSpPr>
            <p:spPr>
              <a:xfrm>
                <a:off x="8434632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8434632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8623199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8623199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2" name="Rectangle 661"/>
              <p:cNvSpPr/>
              <p:nvPr/>
            </p:nvSpPr>
            <p:spPr>
              <a:xfrm>
                <a:off x="8623199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3" name="Rectangle 662"/>
              <p:cNvSpPr/>
              <p:nvPr/>
            </p:nvSpPr>
            <p:spPr>
              <a:xfrm>
                <a:off x="8623199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8623199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8623199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8623199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8623199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8623199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8819017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8819017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8819017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8819017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8819017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8819017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8819017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8819017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8819017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9014836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9014836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0" name="Rectangle 679"/>
              <p:cNvSpPr/>
              <p:nvPr/>
            </p:nvSpPr>
            <p:spPr>
              <a:xfrm>
                <a:off x="9014836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9014836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9014836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9014836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014836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014836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014836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210655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210655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210655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210655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210655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210655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210655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210655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210655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406474" y="380553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9406474" y="400261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406474" y="419969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9406474" y="4396779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406474" y="4593860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406474" y="4790942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406474" y="321429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406474" y="3411377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06474" y="3608458"/>
                <a:ext cx="130548" cy="141531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Yves Goeleven</dc:creator>
  <cp:lastModifiedBy>Yves Goeleven</cp:lastModifiedBy>
  <cp:revision>31</cp:revision>
  <dcterms:created xsi:type="dcterms:W3CDTF">2015-04-06T19:06:08Z</dcterms:created>
  <dcterms:modified xsi:type="dcterms:W3CDTF">2015-04-14T21:35:40Z</dcterms:modified>
</cp:coreProperties>
</file>