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33845" y="3074534"/>
            <a:ext cx="6693732" cy="29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irect Access Storage 5"/>
          <p:cNvSpPr/>
          <p:nvPr/>
        </p:nvSpPr>
        <p:spPr>
          <a:xfrm rot="10800000">
            <a:off x="3028335" y="3364157"/>
            <a:ext cx="503774" cy="222275"/>
          </a:xfrm>
          <a:prstGeom prst="flowChartMagneticDrum">
            <a:avLst/>
          </a:prstGeom>
          <a:gradFill>
            <a:gsLst>
              <a:gs pos="0">
                <a:srgbClr val="00CCFF">
                  <a:alpha val="40000"/>
                </a:srgbClr>
              </a:gs>
              <a:gs pos="50000">
                <a:srgbClr val="00CCFF">
                  <a:alpha val="70000"/>
                </a:srgbClr>
              </a:gs>
              <a:gs pos="100000">
                <a:srgbClr val="00CCFF"/>
              </a:gs>
            </a:gsLst>
          </a:gra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028335" y="3625747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Direct Access Storage 7"/>
          <p:cNvSpPr/>
          <p:nvPr/>
        </p:nvSpPr>
        <p:spPr>
          <a:xfrm rot="10800000">
            <a:off x="3028335" y="3887337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3044203" y="1099875"/>
            <a:ext cx="2668937" cy="1718176"/>
            <a:chOff x="3712418" y="1055913"/>
            <a:chExt cx="2668937" cy="1718176"/>
          </a:xfrm>
        </p:grpSpPr>
        <p:sp>
          <p:nvSpPr>
            <p:cNvPr id="66" name="Rectangle 65"/>
            <p:cNvSpPr/>
            <p:nvPr/>
          </p:nvSpPr>
          <p:spPr>
            <a:xfrm>
              <a:off x="3712418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12418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12418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12418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12418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12418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12418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12418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12418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908237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08237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08237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08237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908237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08237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908237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08237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08237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04055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04055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04055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104055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104055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04055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104055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04055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055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99874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99874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99874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299874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99874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99874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99874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99874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99874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495690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95690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95690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95690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495690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95690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495690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495690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495690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91509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691509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691509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691509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691509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691509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691509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691509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691509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87327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87327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887327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887327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887327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887327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887327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87327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887327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083146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083146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083146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083146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083146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083146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083146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083146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083146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278965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278965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278965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278965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278965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278965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278965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278965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278965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467532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67532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467532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467532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467532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467532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467532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67532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467532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663350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663350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663350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663350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663350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663350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663350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663350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663350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59169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859169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859169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859169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859169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859169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859169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859169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859169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054988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054988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54988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054988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6054988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054988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054988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054988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054988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250807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250807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250807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250807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250807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250807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250807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250807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250807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8" name="Flowchart: Direct Access Storage 237"/>
          <p:cNvSpPr/>
          <p:nvPr/>
        </p:nvSpPr>
        <p:spPr>
          <a:xfrm rot="10800000">
            <a:off x="3042838" y="4446255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9" name="Flowchart: Direct Access Storage 238"/>
          <p:cNvSpPr/>
          <p:nvPr/>
        </p:nvSpPr>
        <p:spPr>
          <a:xfrm rot="10800000">
            <a:off x="3042838" y="4706635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0" name="Rectangle 239"/>
          <p:cNvSpPr/>
          <p:nvPr/>
        </p:nvSpPr>
        <p:spPr>
          <a:xfrm>
            <a:off x="6824756" y="1652606"/>
            <a:ext cx="2712266" cy="860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dirty="0" smtClean="0"/>
              <a:t>Channel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945884" y="2831148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Ingress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945884" y="3074534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E</a:t>
            </a:r>
            <a:r>
              <a:rPr lang="nl-BE" sz="1400" dirty="0" smtClean="0"/>
              <a:t>gress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782922" y="2873217"/>
            <a:ext cx="394299" cy="38549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Wingdings" panose="05000000000000000000" pitchFamily="2" charset="2"/>
              </a:rPr>
              <a:t>z</a:t>
            </a:r>
            <a:endParaRPr lang="en-US" sz="2400" dirty="0">
              <a:latin typeface="Wingdings" panose="05000000000000000000" pitchFamily="2" charset="2"/>
            </a:endParaRPr>
          </a:p>
        </p:txBody>
      </p:sp>
      <p:cxnSp>
        <p:nvCxnSpPr>
          <p:cNvPr id="245" name="Straight Arrow Connector 244"/>
          <p:cNvCxnSpPr>
            <a:stCxn id="243" idx="3"/>
            <a:endCxn id="69" idx="1"/>
          </p:cNvCxnSpPr>
          <p:nvPr/>
        </p:nvCxnSpPr>
        <p:spPr>
          <a:xfrm flipV="1">
            <a:off x="2177221" y="2353123"/>
            <a:ext cx="866982" cy="71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5911759" y="1099875"/>
            <a:ext cx="715208" cy="383624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BE" sz="2000" dirty="0" smtClean="0"/>
              <a:t>Gateway</a:t>
            </a:r>
            <a:endParaRPr lang="en-US" sz="1400" dirty="0"/>
          </a:p>
        </p:txBody>
      </p:sp>
      <p:sp>
        <p:nvSpPr>
          <p:cNvPr id="251" name="Right Arrow 250"/>
          <p:cNvSpPr/>
          <p:nvPr/>
        </p:nvSpPr>
        <p:spPr>
          <a:xfrm>
            <a:off x="5762054" y="1864175"/>
            <a:ext cx="1030894" cy="4560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3" name="Right Arrow 252"/>
          <p:cNvSpPr/>
          <p:nvPr/>
        </p:nvSpPr>
        <p:spPr>
          <a:xfrm rot="10800000">
            <a:off x="6389168" y="3786291"/>
            <a:ext cx="403780" cy="4560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5" name="Straight Arrow Connector 254"/>
          <p:cNvCxnSpPr>
            <a:endCxn id="6" idx="1"/>
          </p:cNvCxnSpPr>
          <p:nvPr/>
        </p:nvCxnSpPr>
        <p:spPr>
          <a:xfrm flipH="1" flipV="1">
            <a:off x="3532108" y="3475294"/>
            <a:ext cx="3531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6" idx="4"/>
            <a:endCxn id="243" idx="3"/>
          </p:cNvCxnSpPr>
          <p:nvPr/>
        </p:nvCxnSpPr>
        <p:spPr>
          <a:xfrm flipH="1" flipV="1">
            <a:off x="2177221" y="3065964"/>
            <a:ext cx="851114" cy="4093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6" name="Elbow Connector 625"/>
          <p:cNvCxnSpPr>
            <a:stCxn id="240" idx="3"/>
            <a:endCxn id="697" idx="3"/>
          </p:cNvCxnSpPr>
          <p:nvPr/>
        </p:nvCxnSpPr>
        <p:spPr>
          <a:xfrm>
            <a:off x="9537022" y="2082890"/>
            <a:ext cx="12700" cy="199049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0" name="TextBox 629"/>
          <p:cNvSpPr txBox="1"/>
          <p:nvPr/>
        </p:nvSpPr>
        <p:spPr>
          <a:xfrm>
            <a:off x="2514124" y="2175729"/>
            <a:ext cx="45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SAS</a:t>
            </a:r>
            <a:endParaRPr lang="en-US" sz="1400" dirty="0"/>
          </a:p>
        </p:txBody>
      </p:sp>
      <p:sp>
        <p:nvSpPr>
          <p:cNvPr id="631" name="TextBox 630"/>
          <p:cNvSpPr txBox="1"/>
          <p:nvPr/>
        </p:nvSpPr>
        <p:spPr>
          <a:xfrm>
            <a:off x="2529291" y="3372330"/>
            <a:ext cx="45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SAS</a:t>
            </a:r>
            <a:endParaRPr lang="en-US" sz="1400" dirty="0"/>
          </a:p>
        </p:txBody>
      </p:sp>
      <p:sp>
        <p:nvSpPr>
          <p:cNvPr id="632" name="TextBox 631"/>
          <p:cNvSpPr txBox="1"/>
          <p:nvPr/>
        </p:nvSpPr>
        <p:spPr>
          <a:xfrm>
            <a:off x="3147952" y="40291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...</a:t>
            </a:r>
            <a:endParaRPr lang="en-US" dirty="0"/>
          </a:p>
        </p:txBody>
      </p:sp>
      <p:cxnSp>
        <p:nvCxnSpPr>
          <p:cNvPr id="633" name="Straight Arrow Connector 632"/>
          <p:cNvCxnSpPr>
            <a:endCxn id="8" idx="1"/>
          </p:cNvCxnSpPr>
          <p:nvPr/>
        </p:nvCxnSpPr>
        <p:spPr>
          <a:xfrm flipH="1" flipV="1">
            <a:off x="3532109" y="3998474"/>
            <a:ext cx="239039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>
            <a:endCxn id="7" idx="1"/>
          </p:cNvCxnSpPr>
          <p:nvPr/>
        </p:nvCxnSpPr>
        <p:spPr>
          <a:xfrm flipH="1" flipV="1">
            <a:off x="3532109" y="3736884"/>
            <a:ext cx="2379649" cy="1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>
            <a:endCxn id="238" idx="1"/>
          </p:cNvCxnSpPr>
          <p:nvPr/>
        </p:nvCxnSpPr>
        <p:spPr>
          <a:xfrm flipH="1">
            <a:off x="3546612" y="4554687"/>
            <a:ext cx="2375890" cy="2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endCxn id="239" idx="1"/>
          </p:cNvCxnSpPr>
          <p:nvPr/>
        </p:nvCxnSpPr>
        <p:spPr>
          <a:xfrm flipH="1" flipV="1">
            <a:off x="3546612" y="4817772"/>
            <a:ext cx="237589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89" name="Group 388"/>
          <p:cNvGrpSpPr/>
          <p:nvPr/>
        </p:nvGrpSpPr>
        <p:grpSpPr>
          <a:xfrm>
            <a:off x="6868085" y="3214297"/>
            <a:ext cx="2668937" cy="1718176"/>
            <a:chOff x="3712418" y="1055913"/>
            <a:chExt cx="2668937" cy="1718176"/>
          </a:xfrm>
        </p:grpSpPr>
        <p:sp>
          <p:nvSpPr>
            <p:cNvPr id="390" name="Rectangle 389"/>
            <p:cNvSpPr/>
            <p:nvPr/>
          </p:nvSpPr>
          <p:spPr>
            <a:xfrm>
              <a:off x="3712418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712418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712418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12418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712418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712418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712418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712418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712418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908237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908237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3908237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3908237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3908237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3908237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908237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3908237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908237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4104055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104055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104055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104055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104055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104055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104055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104055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104055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4299874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4299874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99874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299874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299874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4299874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4299874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99874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299874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495690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4495690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4495690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495690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495690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495690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4495690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4495690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495690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691509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691509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691509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4691509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691509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691509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691509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4691509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4691509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4887327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887327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887327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887327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887327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887327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887327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887327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887327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083146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5083146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5083146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5083146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5083146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5083146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5083146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5083146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5083146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5278965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5278965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5278965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278965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5278965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5278965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5278965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5278965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5278965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5467532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5467532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5467532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5467532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5467532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5467532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532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5467532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5467532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5663350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5663350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5663350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5663350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5663350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5663350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5663350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5663350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5663350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859169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5859169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5859169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5859169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5859169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5859169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5859169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5859169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5859169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6054988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6054988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6054988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6054988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6054988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6054988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6054988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6054988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6054988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6250807" y="164715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6250807" y="184423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6250807" y="204131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6250807" y="223839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6250807" y="243547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6250807" y="26325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6250807" y="105591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6250807" y="1252993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6250807" y="1450074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82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29</cp:revision>
  <dcterms:created xsi:type="dcterms:W3CDTF">2015-04-06T19:06:08Z</dcterms:created>
  <dcterms:modified xsi:type="dcterms:W3CDTF">2015-04-14T21:08:09Z</dcterms:modified>
</cp:coreProperties>
</file>